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9865-7CDC-4289-ABA4-93DF0EF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BB31-E341-4DD2-9D1D-C15B5B84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7FB3-D830-430E-B787-041A921B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E058D-E73D-4C23-9939-D4E4A45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77406-C071-4B7F-804C-80B14077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1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C714-CAE2-4635-AF85-2962F9B6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8B308-DAC9-41AC-9B9C-9FFCDE03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A0866-8EC7-4642-9757-46A77D4A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86873-0679-4D8E-83A7-C670195C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85AF1-F266-4997-9CF6-57322A92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5CF009-E617-49FB-BD82-B58E1141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ECE80-CB5B-41C8-99E6-A3A041C4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6B44A-24BA-4C11-8546-68C56522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D1A7-086A-43A7-9EEE-E68E9B14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9C583-3505-4318-B964-3461519C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50FB2-9FF2-499C-BA19-C42E6BF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D8E92-841C-42FB-9EB8-B5AB8886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88A3-E9D2-468F-9646-BB6F1CE2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BF097-5BDF-4140-8CD2-87C3F633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A5AC9-A5F0-43A0-AB66-93F67F17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8CAB9-B183-472D-A238-76783142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B5DCA-B3CA-4747-9D15-1DAD95A6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227CC-365B-4FA4-8A48-176C1AB3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3715E-B448-41DB-8333-88396CB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238B1-6FB0-447B-A3F6-ED7D1132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0AEC-A26B-4434-BF01-C08C044E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D63E-2395-4739-9D3E-51FEE0B05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0A83B-D39C-40E9-8505-A51E2FD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F545F-93F9-4D2E-9B5E-87915AD6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840F6-AE21-46B1-8B2E-F1F5D086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204D7-C6D0-4079-A824-487253B8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9B44A-DF61-4F24-9680-2C0D3043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D3846-3DAF-49E6-94B9-05287B8E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BB28B-BD27-4209-AB13-734B64B3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979D4-1693-4677-97CA-4BE792224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3D030-8BEB-4B6E-8A7A-B1AA198FB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6AF97-C3AF-4E8E-92C1-71E1139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EBFB2C-ED6D-4A09-B971-95610DA4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B36816-2983-4F3B-96BB-280808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9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653E-9916-486A-A8A0-8689A14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5E3E53-7734-413D-9D71-B0C167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D98B4-26B5-463C-8790-0D77F02B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CC7E2-8DC6-4AA6-B8EF-BFD436E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31FC5-4114-4886-80F1-DF5F2CDE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D68BE-6885-4292-8C48-2474BFB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4EA63-ACE7-48AB-B9F8-EAACFB7C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2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3CF15-CF76-4047-AE18-DD942561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E94ED-C407-4E7D-B87F-2B3F7359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389C2-0A4D-481A-B16B-37E9431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BC855-7C83-4198-96A3-3B4B9684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C5EBB-7BF4-4324-A2A1-91A1F7A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34B6B-F422-43B3-849F-EA8C7D72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A508-E697-4F43-BBBE-90F1531D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C04ED-ECD9-436C-BC40-ED5907B23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F8DAD-5D98-45A4-BE55-B4AE68D1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D10E6-663E-41BB-957A-B8E7283B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DDFCE-B7AE-4786-92C9-9C0D37B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66552-DC09-4846-8A3F-E6C73669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9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37978-9135-41EF-927C-4EF8E0F8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03BAC-7F47-4EC6-A817-CED1EFBB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5BD9A-6350-47F6-B013-8AF1068E7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A4A2-0F09-44D0-95DF-433727B9A60C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6C795-409C-46C7-998D-52296235F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71CD2-6FD2-4330-B0D1-973B717C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5789-1AC1-4F6C-9220-9061CC342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01DB08-1070-47F0-93B2-227B15848063}"/>
              </a:ext>
            </a:extLst>
          </p:cNvPr>
          <p:cNvSpPr txBox="1"/>
          <p:nvPr/>
        </p:nvSpPr>
        <p:spPr>
          <a:xfrm>
            <a:off x="782070" y="765536"/>
            <a:ext cx="108029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/>
              <a:t>轻松搞定面试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A9945B-6201-4499-A00D-7004F40857F9}"/>
              </a:ext>
            </a:extLst>
          </p:cNvPr>
          <p:cNvSpPr txBox="1"/>
          <p:nvPr/>
        </p:nvSpPr>
        <p:spPr>
          <a:xfrm>
            <a:off x="2700864" y="3171219"/>
            <a:ext cx="69653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/>
              <a:t>Java  Web</a:t>
            </a:r>
            <a:endParaRPr lang="zh-CN" altLang="en-US" sz="115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A4DF0-75B1-49CB-AF90-6132033939CB}"/>
              </a:ext>
            </a:extLst>
          </p:cNvPr>
          <p:cNvSpPr txBox="1"/>
          <p:nvPr/>
        </p:nvSpPr>
        <p:spPr>
          <a:xfrm>
            <a:off x="8523932" y="5446133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讲师  阿毅</a:t>
            </a:r>
          </a:p>
        </p:txBody>
      </p:sp>
    </p:spTree>
    <p:extLst>
      <p:ext uri="{BB962C8B-B14F-4D97-AF65-F5344CB8AC3E}">
        <p14:creationId xmlns:p14="http://schemas.microsoft.com/office/powerpoint/2010/main" val="17307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5</cp:revision>
  <dcterms:created xsi:type="dcterms:W3CDTF">2018-05-11T15:49:12Z</dcterms:created>
  <dcterms:modified xsi:type="dcterms:W3CDTF">2018-05-11T16:14:01Z</dcterms:modified>
</cp:coreProperties>
</file>