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2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1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91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60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2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28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71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1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1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9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2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8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8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11A7-A994-43B1-A4B4-7266471C1729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086FF2-7F76-4D55-845E-3A5ED0C46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8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52966E-B4EB-4385-B3B0-63059F3D0820}"/>
              </a:ext>
            </a:extLst>
          </p:cNvPr>
          <p:cNvSpPr txBox="1"/>
          <p:nvPr/>
        </p:nvSpPr>
        <p:spPr>
          <a:xfrm>
            <a:off x="308610" y="1066000"/>
            <a:ext cx="1199559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</a:rPr>
              <a:t>Spring Boot</a:t>
            </a:r>
          </a:p>
          <a:p>
            <a:r>
              <a:rPr lang="zh-CN" alt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</a:rPr>
              <a:t>一步一步学（三）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FDBEE8-4E13-4956-8BC5-46E53E672620}"/>
              </a:ext>
            </a:extLst>
          </p:cNvPr>
          <p:cNvSpPr txBox="1"/>
          <p:nvPr/>
        </p:nvSpPr>
        <p:spPr>
          <a:xfrm>
            <a:off x="7851206" y="5304724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讲师  阿毅</a:t>
            </a:r>
          </a:p>
        </p:txBody>
      </p:sp>
    </p:spTree>
    <p:extLst>
      <p:ext uri="{BB962C8B-B14F-4D97-AF65-F5344CB8AC3E}">
        <p14:creationId xmlns:p14="http://schemas.microsoft.com/office/powerpoint/2010/main" val="46518525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5</cp:revision>
  <dcterms:created xsi:type="dcterms:W3CDTF">2018-01-03T13:52:00Z</dcterms:created>
  <dcterms:modified xsi:type="dcterms:W3CDTF">2018-01-03T15:16:21Z</dcterms:modified>
</cp:coreProperties>
</file>