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0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5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0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E8CB4-E3EE-41D3-9C98-BCAE412F195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75E8-DB0E-4A55-AD25-24D790374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实现一个文件管理系统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阶段二练习题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79475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功能分析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1958"/>
            <a:ext cx="10515600" cy="4909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服务器端：</a:t>
            </a:r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创建服务器，对输入的地址解析，返回指定目录下文件夹以及文件名称。</a:t>
            </a:r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根据输入命令，实现对指定文件或文件夹读取（增删改）。</a:t>
            </a:r>
          </a:p>
          <a:p>
            <a:pPr marL="0" indent="0"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实现对文件内容的读取与输出（下载）。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前端：</a:t>
            </a:r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输入文件或文件夹名称，实现查找功能。</a:t>
            </a:r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点击文件夹进入下一级目录。</a:t>
            </a:r>
          </a:p>
          <a:p>
            <a:pPr marL="0" indent="0"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点击文件实现文件的下载。</a:t>
            </a:r>
          </a:p>
          <a:p>
            <a:pPr marL="0" indent="0">
              <a:buNone/>
            </a:pPr>
            <a:r>
              <a:rPr lang="en-US" altLang="zh-CN" dirty="0" smtClean="0"/>
              <a:t>	4.</a:t>
            </a:r>
            <a:r>
              <a:rPr lang="zh-CN" altLang="en-US" dirty="0" smtClean="0"/>
              <a:t>右键可添加文件夹、文件（也可在页面上指定按钮用于生成文件夹或文件）。</a:t>
            </a:r>
          </a:p>
          <a:p>
            <a:pPr marL="0" indent="0">
              <a:buNone/>
            </a:pPr>
            <a:r>
              <a:rPr lang="en-US" altLang="zh-CN" dirty="0" smtClean="0"/>
              <a:t>	5.</a:t>
            </a:r>
            <a:r>
              <a:rPr lang="zh-CN" altLang="en-US" dirty="0" smtClean="0"/>
              <a:t>多线程操作，多个用户会同时修改同一文件，解决线程安全问题。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需求</a:t>
            </a:r>
            <a:r>
              <a:rPr kumimoji="0" 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内容占位符 95"/>
          <p:cNvSpPr>
            <a:spLocks noGrp="1"/>
          </p:cNvSpPr>
          <p:nvPr>
            <p:ph idx="1"/>
          </p:nvPr>
        </p:nvSpPr>
        <p:spPr>
          <a:xfrm>
            <a:off x="581114" y="247828"/>
            <a:ext cx="10772686" cy="592913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835495" y="572569"/>
            <a:ext cx="2521009" cy="50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文件管理系统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132999" y="2156773"/>
            <a:ext cx="1555334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7478837" y="2168551"/>
            <a:ext cx="1555334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服务器端</a:t>
            </a:r>
            <a:endParaRPr lang="zh-CN" altLang="en-US" dirty="0"/>
          </a:p>
        </p:txBody>
      </p:sp>
      <p:cxnSp>
        <p:nvCxnSpPr>
          <p:cNvPr id="101" name="肘形连接符 100"/>
          <p:cNvCxnSpPr/>
          <p:nvPr/>
        </p:nvCxnSpPr>
        <p:spPr>
          <a:xfrm rot="5400000">
            <a:off x="4476000" y="536773"/>
            <a:ext cx="1080000" cy="21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/>
          <p:nvPr/>
        </p:nvCxnSpPr>
        <p:spPr>
          <a:xfrm rot="16200000" flipH="1">
            <a:off x="6636504" y="536773"/>
            <a:ext cx="1080000" cy="216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728624" y="3621992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文件名排序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2697163" y="3611390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文件查找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3671803" y="3611390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文件删除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608002" y="3611391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文件修改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467260" y="3611390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新增文件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090156" y="3605693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修改文件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7043001" y="3621992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删除文件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8038586" y="3615854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更新文件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8985580" y="3621992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读取文件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9838587" y="3615854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读取目录</a:t>
            </a:r>
            <a:endParaRPr lang="zh-CN" altLang="en-US" dirty="0"/>
          </a:p>
        </p:txBody>
      </p:sp>
      <p:cxnSp>
        <p:nvCxnSpPr>
          <p:cNvPr id="124" name="肘形连接符 123"/>
          <p:cNvCxnSpPr/>
          <p:nvPr/>
        </p:nvCxnSpPr>
        <p:spPr>
          <a:xfrm rot="16200000" flipH="1">
            <a:off x="3427723" y="3118664"/>
            <a:ext cx="981750" cy="3703"/>
          </a:xfrm>
          <a:prstGeom prst="bentConnector3">
            <a:avLst>
              <a:gd name="adj1" fmla="val 52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8" idx="2"/>
            <a:endCxn id="112" idx="0"/>
          </p:cNvCxnSpPr>
          <p:nvPr/>
        </p:nvCxnSpPr>
        <p:spPr>
          <a:xfrm rot="16200000" flipH="1">
            <a:off x="3880266" y="2665737"/>
            <a:ext cx="976054" cy="91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98" idx="2"/>
            <a:endCxn id="110" idx="0"/>
          </p:cNvCxnSpPr>
          <p:nvPr/>
        </p:nvCxnSpPr>
        <p:spPr>
          <a:xfrm rot="5400000">
            <a:off x="2924848" y="2625571"/>
            <a:ext cx="976053" cy="99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/>
          <p:nvPr/>
        </p:nvCxnSpPr>
        <p:spPr>
          <a:xfrm rot="5400000">
            <a:off x="2441569" y="2136212"/>
            <a:ext cx="970356" cy="19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98" idx="2"/>
          </p:cNvCxnSpPr>
          <p:nvPr/>
        </p:nvCxnSpPr>
        <p:spPr>
          <a:xfrm rot="16200000" flipH="1">
            <a:off x="4322640" y="2223363"/>
            <a:ext cx="976053" cy="180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>
          <a:xfrm rot="16200000" flipH="1">
            <a:off x="7773561" y="3112968"/>
            <a:ext cx="981750" cy="3703"/>
          </a:xfrm>
          <a:prstGeom prst="bentConnector3">
            <a:avLst>
              <a:gd name="adj1" fmla="val 52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/>
          <p:nvPr/>
        </p:nvCxnSpPr>
        <p:spPr>
          <a:xfrm rot="16200000" flipH="1">
            <a:off x="8226104" y="2660041"/>
            <a:ext cx="976054" cy="91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/>
          <p:nvPr/>
        </p:nvCxnSpPr>
        <p:spPr>
          <a:xfrm rot="5400000">
            <a:off x="7270686" y="2619875"/>
            <a:ext cx="976053" cy="99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/>
          <p:nvPr/>
        </p:nvCxnSpPr>
        <p:spPr>
          <a:xfrm rot="5400000">
            <a:off x="6787407" y="2130516"/>
            <a:ext cx="970356" cy="19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/>
          <p:nvPr/>
        </p:nvCxnSpPr>
        <p:spPr>
          <a:xfrm rot="16200000" flipH="1">
            <a:off x="8668478" y="2217667"/>
            <a:ext cx="976053" cy="180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817073" y="3605694"/>
            <a:ext cx="435836" cy="15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文件下载</a:t>
            </a:r>
            <a:endParaRPr lang="zh-CN" altLang="en-US" dirty="0"/>
          </a:p>
        </p:txBody>
      </p:sp>
      <p:cxnSp>
        <p:nvCxnSpPr>
          <p:cNvPr id="145" name="肘形连接符 144"/>
          <p:cNvCxnSpPr>
            <a:stCxn id="98" idx="2"/>
          </p:cNvCxnSpPr>
          <p:nvPr/>
        </p:nvCxnSpPr>
        <p:spPr>
          <a:xfrm rot="5400000">
            <a:off x="1985488" y="1680515"/>
            <a:ext cx="970357" cy="28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3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39" y="1249690"/>
            <a:ext cx="10515600" cy="493782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239141"/>
            <a:ext cx="10515599" cy="493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自定义 4">
            <a:hlinkClick r:id="" action="ppaction://noaction" highlightClick="1"/>
          </p:cNvPr>
          <p:cNvSpPr/>
          <p:nvPr/>
        </p:nvSpPr>
        <p:spPr>
          <a:xfrm>
            <a:off x="838200" y="1239141"/>
            <a:ext cx="10515600" cy="452926"/>
          </a:xfrm>
          <a:prstGeom prst="actionButtonBlank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alpha val="77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alpha val="77000"/>
                  </a:schemeClr>
                </a:solidFill>
              </a:rPr>
              <a:t>当前路径：</a:t>
            </a:r>
            <a:r>
              <a:rPr lang="en-US" altLang="zh-CN" dirty="0" smtClean="0">
                <a:solidFill>
                  <a:schemeClr val="tx1">
                    <a:alpha val="77000"/>
                  </a:schemeClr>
                </a:solidFill>
              </a:rPr>
              <a:t>D:/</a:t>
            </a:r>
            <a:endParaRPr lang="zh-CN" altLang="en-US" dirty="0">
              <a:solidFill>
                <a:schemeClr val="tx1">
                  <a:alpha val="77000"/>
                </a:schemeClr>
              </a:solidFill>
            </a:endParaRPr>
          </a:p>
        </p:txBody>
      </p:sp>
      <p:sp>
        <p:nvSpPr>
          <p:cNvPr id="6" name="动作按钮: 自定义 5">
            <a:hlinkClick r:id="" action="ppaction://noaction" highlightClick="1"/>
          </p:cNvPr>
          <p:cNvSpPr/>
          <p:nvPr/>
        </p:nvSpPr>
        <p:spPr>
          <a:xfrm>
            <a:off x="838198" y="2144201"/>
            <a:ext cx="10515600" cy="452926"/>
          </a:xfrm>
          <a:prstGeom prst="actionButtonBlan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名称</a:t>
            </a:r>
            <a:r>
              <a:rPr lang="en-US" altLang="zh-CN" dirty="0" smtClean="0">
                <a:solidFill>
                  <a:schemeClr val="tx1"/>
                </a:solidFill>
              </a:rPr>
              <a:t>			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r>
              <a:rPr lang="en-US" altLang="zh-CN" dirty="0" smtClean="0">
                <a:solidFill>
                  <a:schemeClr val="tx1"/>
                </a:solidFill>
              </a:rPr>
              <a:t>				</a:t>
            </a:r>
            <a:r>
              <a:rPr lang="zh-CN" altLang="en-US" dirty="0" smtClean="0">
                <a:solidFill>
                  <a:schemeClr val="tx1"/>
                </a:solidFill>
              </a:rPr>
              <a:t>修改日期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动作按钮: 自定义 6">
            <a:hlinkClick r:id="" action="ppaction://noaction" highlightClick="1"/>
          </p:cNvPr>
          <p:cNvSpPr/>
          <p:nvPr/>
        </p:nvSpPr>
        <p:spPr>
          <a:xfrm>
            <a:off x="838198" y="1689138"/>
            <a:ext cx="10515600" cy="452926"/>
          </a:xfrm>
          <a:prstGeom prst="actionButtonBlank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动作按钮: 自定义 7">
            <a:hlinkClick r:id="" action="ppaction://noaction" highlightClick="1"/>
          </p:cNvPr>
          <p:cNvSpPr/>
          <p:nvPr/>
        </p:nvSpPr>
        <p:spPr>
          <a:xfrm>
            <a:off x="838198" y="5672121"/>
            <a:ext cx="10515600" cy="504841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Test.txt			1.2KB				</a:t>
            </a:r>
            <a:r>
              <a:rPr lang="en-US" altLang="zh-CN" dirty="0">
                <a:solidFill>
                  <a:schemeClr val="tx1"/>
                </a:solidFill>
              </a:rPr>
              <a:t>2013/9/22 </a:t>
            </a:r>
            <a:r>
              <a:rPr lang="zh-CN" altLang="en-US" dirty="0">
                <a:solidFill>
                  <a:schemeClr val="tx1"/>
                </a:solidFill>
              </a:rPr>
              <a:t>上午</a:t>
            </a:r>
            <a:r>
              <a:rPr lang="en-US" altLang="zh-CN" dirty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838198" y="2599826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Emulator							2017/5/26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10:38:00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动作按钮: 自定义 9">
            <a:hlinkClick r:id="" action="ppaction://noaction" highlightClick="1"/>
          </p:cNvPr>
          <p:cNvSpPr/>
          <p:nvPr/>
        </p:nvSpPr>
        <p:spPr>
          <a:xfrm>
            <a:off x="838199" y="3045790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IBM							2016/8/2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动作按钮: 自定义 10">
            <a:hlinkClick r:id="" action="ppaction://noaction" highlightClick="1"/>
          </p:cNvPr>
          <p:cNvSpPr/>
          <p:nvPr/>
        </p:nvSpPr>
        <p:spPr>
          <a:xfrm>
            <a:off x="838199" y="3488132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ISO							2017/6/21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9:55:00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动作按钮: 自定义 11">
            <a:hlinkClick r:id="" action="ppaction://noaction" highlightClick="1"/>
          </p:cNvPr>
          <p:cNvSpPr/>
          <p:nvPr/>
        </p:nvSpPr>
        <p:spPr>
          <a:xfrm>
            <a:off x="838199" y="3919449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Input							2014/12/2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动作按钮: 自定义 12">
            <a:hlinkClick r:id="" action="ppaction://noaction" highlightClick="1"/>
          </p:cNvPr>
          <p:cNvSpPr/>
          <p:nvPr/>
        </p:nvSpPr>
        <p:spPr>
          <a:xfrm>
            <a:off x="838197" y="435543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Internet							2015/12/22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8:00:00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动作按钮: 自定义 13">
            <a:hlinkClick r:id="" action="ppaction://noaction" highlightClick="1"/>
          </p:cNvPr>
          <p:cNvSpPr/>
          <p:nvPr/>
        </p:nvSpPr>
        <p:spPr>
          <a:xfrm>
            <a:off x="838198" y="481363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JDK							2017/6/6 </a:t>
            </a:r>
            <a:r>
              <a:rPr lang="zh-CN" altLang="en-US" dirty="0" smtClean="0">
                <a:solidFill>
                  <a:schemeClr val="tx1"/>
                </a:solidFill>
              </a:rPr>
              <a:t>上午</a:t>
            </a:r>
            <a:r>
              <a:rPr lang="en-US" altLang="zh-CN" dirty="0" smtClean="0">
                <a:solidFill>
                  <a:schemeClr val="tx1"/>
                </a:solidFill>
              </a:rPr>
              <a:t>3:34:00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动作按钮: 自定义 14">
            <a:hlinkClick r:id="" action="ppaction://noaction" highlightClick="1"/>
          </p:cNvPr>
          <p:cNvSpPr/>
          <p:nvPr/>
        </p:nvSpPr>
        <p:spPr>
          <a:xfrm>
            <a:off x="838197" y="5217548"/>
            <a:ext cx="10515600" cy="452926"/>
          </a:xfrm>
          <a:prstGeom prst="actionButtonBlan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MySQL							2017/2/9 </a:t>
            </a:r>
            <a:r>
              <a:rPr lang="zh-CN" altLang="en-US" dirty="0" smtClean="0">
                <a:solidFill>
                  <a:schemeClr val="tx1"/>
                </a:solidFill>
              </a:rPr>
              <a:t>下午</a:t>
            </a:r>
            <a:r>
              <a:rPr lang="en-US" altLang="zh-CN" dirty="0" smtClean="0">
                <a:solidFill>
                  <a:schemeClr val="tx1"/>
                </a:solidFill>
              </a:rPr>
              <a:t>10:48:00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动作按钮: 自定义 15">
            <a:hlinkClick r:id="" action="ppaction://noaction" highlightClick="1"/>
          </p:cNvPr>
          <p:cNvSpPr/>
          <p:nvPr/>
        </p:nvSpPr>
        <p:spPr>
          <a:xfrm>
            <a:off x="11143717" y="2597919"/>
            <a:ext cx="210082" cy="1931350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动作按钮: 自定义 16">
            <a:hlinkClick r:id="" action="ppaction://noaction" highlightClick="1"/>
          </p:cNvPr>
          <p:cNvSpPr/>
          <p:nvPr/>
        </p:nvSpPr>
        <p:spPr>
          <a:xfrm>
            <a:off x="8417620" y="1767725"/>
            <a:ext cx="1905712" cy="299102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77156" y="1773998"/>
            <a:ext cx="658026" cy="2826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查找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动作按钮: 自定义 18">
            <a:hlinkClick r:id="" action="ppaction://noaction" highlightClick="1"/>
          </p:cNvPr>
          <p:cNvSpPr/>
          <p:nvPr/>
        </p:nvSpPr>
        <p:spPr>
          <a:xfrm>
            <a:off x="1656464" y="1766301"/>
            <a:ext cx="1905712" cy="299102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716000" y="1772574"/>
            <a:ext cx="658026" cy="2826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新建</a:t>
            </a:r>
          </a:p>
        </p:txBody>
      </p:sp>
      <p:sp>
        <p:nvSpPr>
          <p:cNvPr id="22" name="矩形 21"/>
          <p:cNvSpPr/>
          <p:nvPr/>
        </p:nvSpPr>
        <p:spPr>
          <a:xfrm>
            <a:off x="890588" y="1766301"/>
            <a:ext cx="713489" cy="288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动作按钮: 后退或前一项 22">
            <a:hlinkClick r:id="" action="ppaction://hlinkshowjump?jump=previousslide" highlightClick="1"/>
          </p:cNvPr>
          <p:cNvSpPr/>
          <p:nvPr/>
        </p:nvSpPr>
        <p:spPr>
          <a:xfrm rot="16200000">
            <a:off x="1379634" y="1830789"/>
            <a:ext cx="282660" cy="16623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83000"/>
                </a:schemeClr>
              </a:solidFill>
            </a:endParaRPr>
          </a:p>
        </p:txBody>
      </p:sp>
      <p:sp>
        <p:nvSpPr>
          <p:cNvPr id="21" name="半闭框 20"/>
          <p:cNvSpPr/>
          <p:nvPr/>
        </p:nvSpPr>
        <p:spPr>
          <a:xfrm rot="-2700000">
            <a:off x="1010628" y="1349592"/>
            <a:ext cx="254548" cy="256373"/>
          </a:xfrm>
          <a:prstGeom prst="halfFrame">
            <a:avLst>
              <a:gd name="adj1" fmla="val 59792"/>
              <a:gd name="adj2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6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920"/>
            <a:ext cx="10515600" cy="6409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前端实现：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界面显示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当前路径与文件信息名称采用</a:t>
            </a:r>
            <a:r>
              <a:rPr lang="en-US" altLang="zh-CN" sz="2000" dirty="0" smtClean="0"/>
              <a:t>&lt;div&gt;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fixed</a:t>
            </a:r>
            <a:r>
              <a:rPr lang="zh-CN" altLang="en-US" sz="2000" dirty="0" smtClean="0"/>
              <a:t>定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，固定在页面顶端，每一个文件，文件夹信息放在一个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中，如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 &lt;td&gt;</a:t>
            </a:r>
            <a:r>
              <a:rPr lang="zh-CN" altLang="en-US" sz="2000" dirty="0" smtClean="0"/>
              <a:t>文件名称</a:t>
            </a:r>
            <a:r>
              <a:rPr lang="en-US" altLang="zh-CN" sz="2000" dirty="0" smtClean="0"/>
              <a:t>&lt;/td&gt; &lt;td&gt;</a:t>
            </a:r>
            <a:r>
              <a:rPr lang="zh-CN" altLang="en-US" sz="2000" dirty="0" smtClean="0"/>
              <a:t>文件大小</a:t>
            </a:r>
            <a:r>
              <a:rPr lang="en-US" altLang="zh-CN" sz="2000" dirty="0" smtClean="0"/>
              <a:t>&lt;/td&gt; &lt;td&gt;</a:t>
            </a:r>
            <a:r>
              <a:rPr lang="zh-CN" altLang="en-US" sz="2000" dirty="0" smtClean="0"/>
              <a:t>文件修改时间</a:t>
            </a:r>
            <a:r>
              <a:rPr lang="en-US" altLang="zh-CN" sz="2000" dirty="0" smtClean="0"/>
              <a:t>&lt;/td&gt; 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，每读取到一个文件夹或文件信息，通过将其包裹在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&gt;&lt;/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tbody</a:t>
            </a:r>
            <a:r>
              <a:rPr lang="en-US" altLang="zh-CN" sz="2000" dirty="0" smtClean="0"/>
              <a:t>&gt; &lt;</a:t>
            </a:r>
            <a:r>
              <a:rPr lang="en-US" altLang="zh-CN" sz="2000" dirty="0"/>
              <a:t>/</a:t>
            </a:r>
            <a:r>
              <a:rPr lang="en-US" altLang="zh-CN" sz="2000" dirty="0" err="1" smtClean="0"/>
              <a:t>tbody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目录列表文件下载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/>
              <a:t>        点击文件，向后台传入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type:”</a:t>
            </a:r>
            <a:r>
              <a:rPr lang="en-US" altLang="zh-CN" sz="2000" dirty="0" err="1" smtClean="0"/>
              <a:t>download,path</a:t>
            </a:r>
            <a:r>
              <a:rPr lang="en-US" altLang="zh-CN" sz="2000" dirty="0" err="1" smtClean="0"/>
              <a:t>:”D</a:t>
            </a:r>
            <a:r>
              <a:rPr lang="en-US" altLang="zh-CN" sz="2000" dirty="0" smtClean="0"/>
              <a:t>:/”}</a:t>
            </a:r>
            <a:r>
              <a:rPr lang="zh-CN" altLang="en-US" sz="2000" dirty="0" smtClean="0"/>
              <a:t>，后台接受到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信息后根据信息提示，读取文件内容，并且</a:t>
            </a:r>
            <a:r>
              <a:rPr lang="en-US" altLang="zh-CN" sz="2000" dirty="0" smtClean="0"/>
              <a:t>write</a:t>
            </a:r>
            <a:r>
              <a:rPr lang="zh-CN" altLang="en-US" sz="2000" dirty="0" smtClean="0"/>
              <a:t>文件（下载实现原理不是很清楚，要尝试一下才知道）。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查看下一级目录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 smtClean="0"/>
              <a:t>         点击文件夹，</a:t>
            </a:r>
            <a:r>
              <a:rPr lang="zh-CN" altLang="en-US" sz="2000" dirty="0"/>
              <a:t>向后台传入</a:t>
            </a:r>
            <a:r>
              <a:rPr lang="en-US" altLang="zh-CN" sz="2000" dirty="0"/>
              <a:t>{</a:t>
            </a:r>
            <a:r>
              <a:rPr lang="en-US" altLang="zh-CN" sz="2000" dirty="0" err="1"/>
              <a:t>type</a:t>
            </a:r>
            <a:r>
              <a:rPr lang="en-US" altLang="zh-CN" sz="2000" dirty="0" err="1" smtClean="0"/>
              <a:t>:”watch</a:t>
            </a:r>
            <a:r>
              <a:rPr lang="en-US" altLang="zh-CN" sz="2000" dirty="0" smtClean="0"/>
              <a:t>”, </a:t>
            </a:r>
            <a:r>
              <a:rPr lang="en-US" altLang="zh-CN" sz="2000" dirty="0" err="1" smtClean="0"/>
              <a:t>path</a:t>
            </a:r>
            <a:r>
              <a:rPr lang="en-US" altLang="zh-CN" sz="2000" dirty="0" err="1"/>
              <a:t>:”D</a:t>
            </a:r>
            <a:r>
              <a:rPr lang="en-US" altLang="zh-CN" sz="2000" dirty="0" smtClean="0"/>
              <a:t>:/”}</a:t>
            </a:r>
            <a:r>
              <a:rPr lang="zh-CN" altLang="en-US" sz="2000" dirty="0" smtClean="0"/>
              <a:t>，对后台传回的数据进行解析，读取文名称，文件大小，修改日期填入对应位置，每行数据可根据文件类型添加相应图标，可根据文件类型不同，对文件名的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tr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添加不同类名进行控制。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添加文件或文件夹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选择下拉列表中的值确定你要创建文件或者是文件夹，输入文件名（不要输入已经存在的文件名）点击创建，通过</a:t>
            </a:r>
            <a:r>
              <a:rPr lang="en-US" altLang="zh-CN" sz="2000" dirty="0" err="1" smtClean="0"/>
              <a:t>ajax</a:t>
            </a:r>
            <a:r>
              <a:rPr lang="zh-CN" altLang="en-US" sz="2000" dirty="0" smtClean="0"/>
              <a:t>向后台传入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{type:” </a:t>
            </a:r>
            <a:r>
              <a:rPr lang="en-US" altLang="zh-CN" sz="2000" smtClean="0"/>
              <a:t>create</a:t>
            </a:r>
            <a:r>
              <a:rPr lang="en-US" altLang="zh-CN" sz="2000" smtClean="0"/>
              <a:t>”, </a:t>
            </a:r>
            <a:r>
              <a:rPr lang="en-US" altLang="zh-CN" sz="2000" dirty="0" err="1" smtClean="0"/>
              <a:t>path</a:t>
            </a:r>
            <a:r>
              <a:rPr lang="en-US" altLang="zh-CN" sz="2000" dirty="0" err="1" smtClean="0"/>
              <a:t>:”D</a:t>
            </a:r>
            <a:r>
              <a:rPr lang="en-US" altLang="zh-CN" sz="2000" dirty="0" smtClean="0"/>
              <a:t>:/”}</a:t>
            </a:r>
          </a:p>
        </p:txBody>
      </p:sp>
    </p:spTree>
    <p:extLst>
      <p:ext uri="{BB962C8B-B14F-4D97-AF65-F5344CB8AC3E}">
        <p14:creationId xmlns:p14="http://schemas.microsoft.com/office/powerpoint/2010/main" val="156485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删除文件或文件夹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dirty="0" smtClean="0"/>
              <a:t>点击，实现原理和查看文件一样，将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类型改为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{type:” </a:t>
            </a:r>
            <a:r>
              <a:rPr lang="en-US" altLang="zh-CN" sz="2000" dirty="0" err="1" smtClean="0"/>
              <a:t>delete”,isFile:true,name:”Test”,path:”D</a:t>
            </a:r>
            <a:r>
              <a:rPr lang="en-US" altLang="zh-CN" sz="2000" dirty="0" smtClean="0"/>
              <a:t>:/”}</a:t>
            </a:r>
          </a:p>
          <a:p>
            <a:pPr marL="0" indent="0">
              <a:buNone/>
            </a:pPr>
            <a:r>
              <a:rPr lang="en-US" altLang="zh-CN" sz="2000" b="1" dirty="0" smtClean="0"/>
              <a:t>5.</a:t>
            </a:r>
            <a:r>
              <a:rPr lang="zh-CN" altLang="en-US" sz="2000" b="1" dirty="0" smtClean="0"/>
              <a:t>修改文件内容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dirty="0" smtClean="0"/>
              <a:t>选择修改文件，先返回文件内容，用</a:t>
            </a:r>
            <a:r>
              <a:rPr lang="en-US" altLang="zh-CN" sz="2000" dirty="0" err="1" smtClean="0"/>
              <a:t>textarea</a:t>
            </a:r>
            <a:r>
              <a:rPr lang="zh-CN" altLang="en-US" sz="2000" dirty="0" smtClean="0"/>
              <a:t>显示文件内容，修改文件内容后点击保存，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向后台传入</a:t>
            </a:r>
            <a:r>
              <a:rPr lang="en-US" altLang="zh-CN" sz="2000" dirty="0" smtClean="0"/>
              <a:t>{type:” </a:t>
            </a:r>
            <a:r>
              <a:rPr lang="en-US" altLang="zh-CN" sz="2000" dirty="0" err="1" smtClean="0"/>
              <a:t>update”,isFile:true,name:”Test”,path:”D</a:t>
            </a:r>
            <a:r>
              <a:rPr lang="en-US" altLang="zh-CN" sz="2000" dirty="0" smtClean="0"/>
              <a:t>:/”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fileContext</a:t>
            </a:r>
            <a:r>
              <a:rPr lang="en-US" altLang="zh-CN" sz="2000" dirty="0" smtClean="0"/>
              <a:t>:”</a:t>
            </a:r>
            <a:r>
              <a:rPr lang="zh-CN" altLang="en-US" sz="2000" dirty="0" smtClean="0"/>
              <a:t>修改后的内容</a:t>
            </a:r>
            <a:r>
              <a:rPr lang="en-US" altLang="zh-CN" sz="2000" dirty="0" smtClean="0"/>
              <a:t>”}</a:t>
            </a:r>
          </a:p>
          <a:p>
            <a:pPr marL="0" indent="0">
              <a:buNone/>
            </a:pPr>
            <a:r>
              <a:rPr lang="en-US" altLang="zh-CN" sz="2000" b="1" dirty="0" smtClean="0"/>
              <a:t>6.</a:t>
            </a:r>
            <a:r>
              <a:rPr lang="zh-CN" altLang="en-US" sz="2000" b="1" dirty="0" smtClean="0"/>
              <a:t>文件排序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zh-CN" altLang="en-US" sz="2000" dirty="0" smtClean="0"/>
              <a:t>点击列名，根据当前列信息排名，如名称，会根据名称的先后进行排序，默认是按读取到的信息进行排序。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/>
              <a:t>后台</a:t>
            </a:r>
            <a:r>
              <a:rPr lang="zh-CN" altLang="en-US" sz="2400" dirty="0" smtClean="0"/>
              <a:t>实现：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设计</a:t>
            </a:r>
            <a:r>
              <a:rPr lang="en-US" altLang="zh-CN" sz="2000" dirty="0" err="1"/>
              <a:t>DoInfoBean</a:t>
            </a:r>
            <a:r>
              <a:rPr lang="zh-CN" altLang="en-US" sz="2000" dirty="0" smtClean="0"/>
              <a:t>类，将前台传入的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信息保存在类中，以方便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方法调用。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设计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类负责对文件的增删改查等操作。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service</a:t>
            </a:r>
            <a:r>
              <a:rPr lang="zh-CN" altLang="en-US" sz="2000" smtClean="0"/>
              <a:t>类实现服务器的搭建，用于接受数据和返回数据。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5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524</Words>
  <Application>Microsoft Office PowerPoint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PingFang SC</vt:lpstr>
      <vt:lpstr>宋体</vt:lpstr>
      <vt:lpstr>Arial</vt:lpstr>
      <vt:lpstr>Calibri</vt:lpstr>
      <vt:lpstr>Calibri Light</vt:lpstr>
      <vt:lpstr>Office 主题</vt:lpstr>
      <vt:lpstr>实现一个文件管理系统</vt:lpstr>
      <vt:lpstr>功能分析</vt:lpstr>
      <vt:lpstr>PowerPoint 演示文稿</vt:lpstr>
      <vt:lpstr>界面设计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实现一个文件管理系统</dc:title>
  <dc:creator>huangxg</dc:creator>
  <cp:lastModifiedBy>huangxg</cp:lastModifiedBy>
  <cp:revision>35</cp:revision>
  <dcterms:created xsi:type="dcterms:W3CDTF">2017-06-29T02:05:25Z</dcterms:created>
  <dcterms:modified xsi:type="dcterms:W3CDTF">2017-07-05T08:04:48Z</dcterms:modified>
</cp:coreProperties>
</file>