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0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75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67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1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67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7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0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6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30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0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E8CB4-E3EE-41D3-9C98-BCAE412F195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28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实现一个文件管理系统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阶段二练习题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10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794759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功能分析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1958"/>
            <a:ext cx="10515600" cy="49095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服务器端：</a:t>
            </a:r>
          </a:p>
          <a:p>
            <a:pPr marL="0" indent="0">
              <a:buNone/>
            </a:pPr>
            <a:r>
              <a:rPr lang="en-US" altLang="zh-CN" dirty="0" smtClean="0"/>
              <a:t>	1.</a:t>
            </a:r>
            <a:r>
              <a:rPr lang="zh-CN" altLang="en-US" dirty="0" smtClean="0"/>
              <a:t>创建服务器，对输入的地址解析，返回指定目录下文件夹以及文件名称。</a:t>
            </a:r>
          </a:p>
          <a:p>
            <a:pPr marL="0" indent="0">
              <a:buNone/>
            </a:pPr>
            <a:r>
              <a:rPr lang="en-US" altLang="zh-CN" dirty="0" smtClean="0"/>
              <a:t>	2.</a:t>
            </a:r>
            <a:r>
              <a:rPr lang="zh-CN" altLang="en-US" dirty="0" smtClean="0"/>
              <a:t>根据输入命令，实现对指定文件或文件夹读取（增删改）。</a:t>
            </a:r>
          </a:p>
          <a:p>
            <a:pPr marL="0" indent="0">
              <a:buNone/>
            </a:pPr>
            <a:r>
              <a:rPr lang="en-US" altLang="zh-CN" dirty="0" smtClean="0"/>
              <a:t>	3.</a:t>
            </a:r>
            <a:r>
              <a:rPr lang="zh-CN" altLang="en-US" dirty="0" smtClean="0"/>
              <a:t>实现对文件内容的读取与输出（下载）。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前端：</a:t>
            </a:r>
          </a:p>
          <a:p>
            <a:pPr marL="0" indent="0">
              <a:buNone/>
            </a:pPr>
            <a:r>
              <a:rPr lang="en-US" altLang="zh-CN" dirty="0" smtClean="0"/>
              <a:t>	1.</a:t>
            </a:r>
            <a:r>
              <a:rPr lang="zh-CN" altLang="en-US" dirty="0" smtClean="0"/>
              <a:t>输入文件或文件夹名称，实现查找功能。</a:t>
            </a:r>
          </a:p>
          <a:p>
            <a:pPr marL="0" indent="0">
              <a:buNone/>
            </a:pPr>
            <a:r>
              <a:rPr lang="en-US" altLang="zh-CN" dirty="0" smtClean="0"/>
              <a:t>	2.</a:t>
            </a:r>
            <a:r>
              <a:rPr lang="zh-CN" altLang="en-US" dirty="0" smtClean="0"/>
              <a:t>点击文件夹进入下一级目录。</a:t>
            </a:r>
          </a:p>
          <a:p>
            <a:pPr marL="0" indent="0">
              <a:buNone/>
            </a:pPr>
            <a:r>
              <a:rPr lang="en-US" altLang="zh-CN" dirty="0" smtClean="0"/>
              <a:t>	3.</a:t>
            </a:r>
            <a:r>
              <a:rPr lang="zh-CN" altLang="en-US" dirty="0" smtClean="0"/>
              <a:t>点击文件实现文件的下载。</a:t>
            </a:r>
          </a:p>
          <a:p>
            <a:pPr marL="0" indent="0">
              <a:buNone/>
            </a:pPr>
            <a:r>
              <a:rPr lang="en-US" altLang="zh-CN" dirty="0" smtClean="0"/>
              <a:t>	4.</a:t>
            </a:r>
            <a:r>
              <a:rPr lang="zh-CN" altLang="en-US" dirty="0" smtClean="0"/>
              <a:t>右键可添加文件夹、文件（也可在页面上指定按钮用于生成文件夹或文件）。</a:t>
            </a:r>
          </a:p>
          <a:p>
            <a:pPr marL="0" indent="0">
              <a:buNone/>
            </a:pPr>
            <a:r>
              <a:rPr lang="en-US" altLang="zh-CN" dirty="0" smtClean="0"/>
              <a:t>	5.</a:t>
            </a:r>
            <a:r>
              <a:rPr lang="zh-CN" altLang="en-US" dirty="0" smtClean="0"/>
              <a:t>多线程操作，多个用户会同时修改同一文件，解决线程安全问题。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需求</a:t>
            </a:r>
            <a:r>
              <a:rPr kumimoji="0" 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7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8261" y="2657744"/>
            <a:ext cx="1042587" cy="427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前端</a:t>
            </a:r>
            <a:endParaRPr lang="zh-CN" altLang="en-US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79792" y="1046151"/>
            <a:ext cx="1384417" cy="671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文件排序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879790" y="3423907"/>
            <a:ext cx="1384418" cy="618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增删改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879792" y="2157817"/>
            <a:ext cx="1384417" cy="628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文件查找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879790" y="4428693"/>
            <a:ext cx="1384419" cy="587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下载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3050847" y="1455486"/>
            <a:ext cx="828944" cy="1404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3"/>
            <a:endCxn id="8" idx="2"/>
          </p:cNvCxnSpPr>
          <p:nvPr/>
        </p:nvCxnSpPr>
        <p:spPr>
          <a:xfrm flipV="1">
            <a:off x="3050848" y="2472203"/>
            <a:ext cx="828944" cy="399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3"/>
            <a:endCxn id="7" idx="2"/>
          </p:cNvCxnSpPr>
          <p:nvPr/>
        </p:nvCxnSpPr>
        <p:spPr>
          <a:xfrm>
            <a:off x="3050848" y="2871389"/>
            <a:ext cx="828942" cy="861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3"/>
            <a:endCxn id="9" idx="2"/>
          </p:cNvCxnSpPr>
          <p:nvPr/>
        </p:nvCxnSpPr>
        <p:spPr>
          <a:xfrm>
            <a:off x="3050848" y="2871389"/>
            <a:ext cx="828942" cy="185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222049" y="2472203"/>
            <a:ext cx="299102" cy="314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19" idx="4"/>
          </p:cNvCxnSpPr>
          <p:nvPr/>
        </p:nvCxnSpPr>
        <p:spPr>
          <a:xfrm flipH="1">
            <a:off x="1128045" y="2786589"/>
            <a:ext cx="243555" cy="23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9" idx="4"/>
          </p:cNvCxnSpPr>
          <p:nvPr/>
        </p:nvCxnSpPr>
        <p:spPr>
          <a:xfrm>
            <a:off x="1371600" y="2786589"/>
            <a:ext cx="149551" cy="23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222049" y="2786589"/>
            <a:ext cx="149551" cy="63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9" idx="4"/>
          </p:cNvCxnSpPr>
          <p:nvPr/>
        </p:nvCxnSpPr>
        <p:spPr>
          <a:xfrm>
            <a:off x="1371600" y="2786589"/>
            <a:ext cx="147414" cy="63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10485689" y="2657744"/>
            <a:ext cx="1042587" cy="4272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zh-CN" altLang="en-US" sz="18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服务器</a:t>
            </a:r>
          </a:p>
        </p:txBody>
      </p:sp>
      <p:sp>
        <p:nvSpPr>
          <p:cNvPr id="37" name="椭圆 36"/>
          <p:cNvSpPr/>
          <p:nvPr/>
        </p:nvSpPr>
        <p:spPr>
          <a:xfrm>
            <a:off x="7903685" y="4425008"/>
            <a:ext cx="1384417" cy="671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文件输出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7890618" y="3370607"/>
            <a:ext cx="1384417" cy="671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文件删除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7890618" y="2115007"/>
            <a:ext cx="1384417" cy="671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文件修改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7890619" y="1046151"/>
            <a:ext cx="1384417" cy="671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文件新增</a:t>
            </a:r>
            <a:endParaRPr lang="zh-CN" altLang="en-US" dirty="0"/>
          </a:p>
        </p:txBody>
      </p:sp>
      <p:cxnSp>
        <p:nvCxnSpPr>
          <p:cNvPr id="42" name="直接连接符 41"/>
          <p:cNvCxnSpPr>
            <a:stCxn id="40" idx="6"/>
            <a:endCxn id="36" idx="1"/>
          </p:cNvCxnSpPr>
          <p:nvPr/>
        </p:nvCxnSpPr>
        <p:spPr>
          <a:xfrm>
            <a:off x="9275036" y="1381928"/>
            <a:ext cx="1210653" cy="1489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9" idx="6"/>
            <a:endCxn id="36" idx="1"/>
          </p:cNvCxnSpPr>
          <p:nvPr/>
        </p:nvCxnSpPr>
        <p:spPr>
          <a:xfrm>
            <a:off x="9275035" y="2450784"/>
            <a:ext cx="1210654" cy="420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8" idx="6"/>
            <a:endCxn id="36" idx="1"/>
          </p:cNvCxnSpPr>
          <p:nvPr/>
        </p:nvCxnSpPr>
        <p:spPr>
          <a:xfrm flipV="1">
            <a:off x="9275035" y="2871389"/>
            <a:ext cx="1210654" cy="834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7" idx="6"/>
            <a:endCxn id="36" idx="1"/>
          </p:cNvCxnSpPr>
          <p:nvPr/>
        </p:nvCxnSpPr>
        <p:spPr>
          <a:xfrm flipV="1">
            <a:off x="9288102" y="2871389"/>
            <a:ext cx="1197587" cy="1889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7903685" y="5479409"/>
            <a:ext cx="1384417" cy="671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文件目录输出</a:t>
            </a:r>
            <a:endParaRPr lang="zh-CN" altLang="en-US" dirty="0"/>
          </a:p>
        </p:txBody>
      </p:sp>
      <p:cxnSp>
        <p:nvCxnSpPr>
          <p:cNvPr id="57" name="直接连接符 56"/>
          <p:cNvCxnSpPr>
            <a:stCxn id="55" idx="6"/>
            <a:endCxn id="36" idx="1"/>
          </p:cNvCxnSpPr>
          <p:nvPr/>
        </p:nvCxnSpPr>
        <p:spPr>
          <a:xfrm flipV="1">
            <a:off x="9288102" y="2871389"/>
            <a:ext cx="1197587" cy="2943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35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73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39" y="1249690"/>
            <a:ext cx="10515600" cy="493782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239141"/>
            <a:ext cx="10515599" cy="493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自定义 4">
            <a:hlinkClick r:id="" action="ppaction://noaction" highlightClick="1"/>
          </p:cNvPr>
          <p:cNvSpPr/>
          <p:nvPr/>
        </p:nvSpPr>
        <p:spPr>
          <a:xfrm>
            <a:off x="838200" y="1239141"/>
            <a:ext cx="10515600" cy="452926"/>
          </a:xfrm>
          <a:prstGeom prst="actionButtonBlank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>
                    <a:alpha val="77000"/>
                  </a:schemeClr>
                </a:solidFill>
              </a:rPr>
              <a:t>当前路径：</a:t>
            </a:r>
            <a:r>
              <a:rPr lang="en-US" altLang="zh-CN" dirty="0" smtClean="0">
                <a:solidFill>
                  <a:schemeClr val="tx1">
                    <a:alpha val="77000"/>
                  </a:schemeClr>
                </a:solidFill>
              </a:rPr>
              <a:t>D:/</a:t>
            </a:r>
            <a:endParaRPr lang="zh-CN" altLang="en-US" dirty="0">
              <a:solidFill>
                <a:schemeClr val="tx1">
                  <a:alpha val="77000"/>
                </a:schemeClr>
              </a:solidFill>
            </a:endParaRPr>
          </a:p>
        </p:txBody>
      </p:sp>
      <p:sp>
        <p:nvSpPr>
          <p:cNvPr id="6" name="动作按钮: 自定义 5">
            <a:hlinkClick r:id="" action="ppaction://noaction" highlightClick="1"/>
          </p:cNvPr>
          <p:cNvSpPr/>
          <p:nvPr/>
        </p:nvSpPr>
        <p:spPr>
          <a:xfrm>
            <a:off x="838198" y="2144201"/>
            <a:ext cx="10515600" cy="452926"/>
          </a:xfrm>
          <a:prstGeom prst="actionButtonBlan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名称</a:t>
            </a:r>
            <a:r>
              <a:rPr lang="en-US" altLang="zh-CN" dirty="0" smtClean="0">
                <a:solidFill>
                  <a:schemeClr val="tx1"/>
                </a:solidFill>
              </a:rPr>
              <a:t>			</a:t>
            </a:r>
            <a:r>
              <a:rPr lang="zh-CN" altLang="en-US" dirty="0" smtClean="0">
                <a:solidFill>
                  <a:schemeClr val="tx1"/>
                </a:solidFill>
              </a:rPr>
              <a:t>大小</a:t>
            </a:r>
            <a:r>
              <a:rPr lang="en-US" altLang="zh-CN" dirty="0" smtClean="0">
                <a:solidFill>
                  <a:schemeClr val="tx1"/>
                </a:solidFill>
              </a:rPr>
              <a:t>				</a:t>
            </a:r>
            <a:r>
              <a:rPr lang="zh-CN" altLang="en-US" dirty="0" smtClean="0">
                <a:solidFill>
                  <a:schemeClr val="tx1"/>
                </a:solidFill>
              </a:rPr>
              <a:t>修改日期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动作按钮: 自定义 6">
            <a:hlinkClick r:id="" action="ppaction://noaction" highlightClick="1"/>
          </p:cNvPr>
          <p:cNvSpPr/>
          <p:nvPr/>
        </p:nvSpPr>
        <p:spPr>
          <a:xfrm>
            <a:off x="838198" y="1689138"/>
            <a:ext cx="10515600" cy="452926"/>
          </a:xfrm>
          <a:prstGeom prst="actionButtonBlank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动作按钮: 自定义 7">
            <a:hlinkClick r:id="" action="ppaction://noaction" highlightClick="1"/>
          </p:cNvPr>
          <p:cNvSpPr/>
          <p:nvPr/>
        </p:nvSpPr>
        <p:spPr>
          <a:xfrm>
            <a:off x="838198" y="5672121"/>
            <a:ext cx="10515600" cy="504841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Test.txt			</a:t>
            </a:r>
            <a:r>
              <a:rPr lang="en-US" altLang="zh-CN" dirty="0" smtClean="0">
                <a:solidFill>
                  <a:schemeClr val="tx1"/>
                </a:solidFill>
              </a:rPr>
              <a:t>1.2KB</a:t>
            </a:r>
            <a:r>
              <a:rPr lang="en-US" altLang="zh-CN" dirty="0" smtClean="0">
                <a:solidFill>
                  <a:schemeClr val="tx1"/>
                </a:solidFill>
              </a:rPr>
              <a:t>				</a:t>
            </a:r>
            <a:r>
              <a:rPr lang="en-US" altLang="zh-CN" dirty="0">
                <a:solidFill>
                  <a:schemeClr val="tx1"/>
                </a:solidFill>
              </a:rPr>
              <a:t>2013/9/22 </a:t>
            </a:r>
            <a:r>
              <a:rPr lang="zh-CN" altLang="en-US" dirty="0">
                <a:solidFill>
                  <a:schemeClr val="tx1"/>
                </a:solidFill>
              </a:rPr>
              <a:t>上午</a:t>
            </a:r>
            <a:r>
              <a:rPr lang="en-US" altLang="zh-CN" dirty="0">
                <a:solidFill>
                  <a:schemeClr val="tx1"/>
                </a:solidFill>
              </a:rPr>
              <a:t>8:00:00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838198" y="2599826"/>
            <a:ext cx="10515600" cy="452926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Emulator							2017/5/26 </a:t>
            </a:r>
            <a:r>
              <a:rPr lang="zh-CN" altLang="en-US" dirty="0" smtClean="0">
                <a:solidFill>
                  <a:schemeClr val="tx1"/>
                </a:solidFill>
              </a:rPr>
              <a:t>下午</a:t>
            </a:r>
            <a:r>
              <a:rPr lang="en-US" altLang="zh-CN" dirty="0" smtClean="0">
                <a:solidFill>
                  <a:schemeClr val="tx1"/>
                </a:solidFill>
              </a:rPr>
              <a:t>10:38:00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动作按钮: 自定义 9">
            <a:hlinkClick r:id="" action="ppaction://noaction" highlightClick="1"/>
          </p:cNvPr>
          <p:cNvSpPr/>
          <p:nvPr/>
        </p:nvSpPr>
        <p:spPr>
          <a:xfrm>
            <a:off x="838199" y="3045790"/>
            <a:ext cx="10515600" cy="452926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IBM							2016/8/2 </a:t>
            </a:r>
            <a:r>
              <a:rPr lang="zh-CN" altLang="en-US" dirty="0" smtClean="0">
                <a:solidFill>
                  <a:schemeClr val="tx1"/>
                </a:solidFill>
              </a:rPr>
              <a:t>上午</a:t>
            </a:r>
            <a:r>
              <a:rPr lang="en-US" altLang="zh-CN" dirty="0" smtClean="0">
                <a:solidFill>
                  <a:schemeClr val="tx1"/>
                </a:solidFill>
              </a:rPr>
              <a:t>8:00:00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动作按钮: 自定义 10">
            <a:hlinkClick r:id="" action="ppaction://noaction" highlightClick="1"/>
          </p:cNvPr>
          <p:cNvSpPr/>
          <p:nvPr/>
        </p:nvSpPr>
        <p:spPr>
          <a:xfrm>
            <a:off x="838199" y="3488132"/>
            <a:ext cx="10515600" cy="452926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ISO							2017/6/21 </a:t>
            </a:r>
            <a:r>
              <a:rPr lang="zh-CN" altLang="en-US" dirty="0" smtClean="0">
                <a:solidFill>
                  <a:schemeClr val="tx1"/>
                </a:solidFill>
              </a:rPr>
              <a:t>下午</a:t>
            </a:r>
            <a:r>
              <a:rPr lang="en-US" altLang="zh-CN" dirty="0" smtClean="0">
                <a:solidFill>
                  <a:schemeClr val="tx1"/>
                </a:solidFill>
              </a:rPr>
              <a:t>9:55:00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动作按钮: 自定义 11">
            <a:hlinkClick r:id="" action="ppaction://noaction" highlightClick="1"/>
          </p:cNvPr>
          <p:cNvSpPr/>
          <p:nvPr/>
        </p:nvSpPr>
        <p:spPr>
          <a:xfrm>
            <a:off x="838199" y="3919449"/>
            <a:ext cx="10515600" cy="452926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Input							2014/12/2 </a:t>
            </a:r>
            <a:r>
              <a:rPr lang="zh-CN" altLang="en-US" dirty="0" smtClean="0">
                <a:solidFill>
                  <a:schemeClr val="tx1"/>
                </a:solidFill>
              </a:rPr>
              <a:t>上午</a:t>
            </a:r>
            <a:r>
              <a:rPr lang="en-US" altLang="zh-CN" dirty="0" smtClean="0">
                <a:solidFill>
                  <a:schemeClr val="tx1"/>
                </a:solidFill>
              </a:rPr>
              <a:t>8:00:00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动作按钮: 自定义 12">
            <a:hlinkClick r:id="" action="ppaction://noaction" highlightClick="1"/>
          </p:cNvPr>
          <p:cNvSpPr/>
          <p:nvPr/>
        </p:nvSpPr>
        <p:spPr>
          <a:xfrm>
            <a:off x="838197" y="4355438"/>
            <a:ext cx="10515600" cy="452926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Internet							2015/12/22 </a:t>
            </a:r>
            <a:r>
              <a:rPr lang="zh-CN" altLang="en-US" dirty="0" smtClean="0">
                <a:solidFill>
                  <a:schemeClr val="tx1"/>
                </a:solidFill>
              </a:rPr>
              <a:t>上午</a:t>
            </a:r>
            <a:r>
              <a:rPr lang="en-US" altLang="zh-CN" dirty="0" smtClean="0">
                <a:solidFill>
                  <a:schemeClr val="tx1"/>
                </a:solidFill>
              </a:rPr>
              <a:t>8:00:00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动作按钮: 自定义 13">
            <a:hlinkClick r:id="" action="ppaction://noaction" highlightClick="1"/>
          </p:cNvPr>
          <p:cNvSpPr/>
          <p:nvPr/>
        </p:nvSpPr>
        <p:spPr>
          <a:xfrm>
            <a:off x="838198" y="4813638"/>
            <a:ext cx="10515600" cy="452926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JDK							2017/6/6 </a:t>
            </a:r>
            <a:r>
              <a:rPr lang="zh-CN" altLang="en-US" dirty="0" smtClean="0">
                <a:solidFill>
                  <a:schemeClr val="tx1"/>
                </a:solidFill>
              </a:rPr>
              <a:t>上午</a:t>
            </a:r>
            <a:r>
              <a:rPr lang="en-US" altLang="zh-CN" dirty="0" smtClean="0">
                <a:solidFill>
                  <a:schemeClr val="tx1"/>
                </a:solidFill>
              </a:rPr>
              <a:t>3:34:00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动作按钮: 自定义 14">
            <a:hlinkClick r:id="" action="ppaction://noaction" highlightClick="1"/>
          </p:cNvPr>
          <p:cNvSpPr/>
          <p:nvPr/>
        </p:nvSpPr>
        <p:spPr>
          <a:xfrm>
            <a:off x="838197" y="5217548"/>
            <a:ext cx="10515600" cy="452926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MySQL							2017/2/9 </a:t>
            </a:r>
            <a:r>
              <a:rPr lang="zh-CN" altLang="en-US" dirty="0" smtClean="0">
                <a:solidFill>
                  <a:schemeClr val="tx1"/>
                </a:solidFill>
              </a:rPr>
              <a:t>下午</a:t>
            </a:r>
            <a:r>
              <a:rPr lang="en-US" altLang="zh-CN" dirty="0" smtClean="0">
                <a:solidFill>
                  <a:schemeClr val="tx1"/>
                </a:solidFill>
              </a:rPr>
              <a:t>10:48:00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动作按钮: 自定义 15">
            <a:hlinkClick r:id="" action="ppaction://noaction" highlightClick="1"/>
          </p:cNvPr>
          <p:cNvSpPr/>
          <p:nvPr/>
        </p:nvSpPr>
        <p:spPr>
          <a:xfrm>
            <a:off x="11143717" y="2597919"/>
            <a:ext cx="210082" cy="1931350"/>
          </a:xfrm>
          <a:prstGeom prst="actionButtonBlan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动作按钮: 自定义 16">
            <a:hlinkClick r:id="" action="ppaction://noaction" highlightClick="1"/>
          </p:cNvPr>
          <p:cNvSpPr/>
          <p:nvPr/>
        </p:nvSpPr>
        <p:spPr>
          <a:xfrm>
            <a:off x="8417620" y="1767725"/>
            <a:ext cx="1905712" cy="299102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QQ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477156" y="1773998"/>
            <a:ext cx="658026" cy="28266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查找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动作按钮: 自定义 18">
            <a:hlinkClick r:id="" action="ppaction://noaction" highlightClick="1"/>
          </p:cNvPr>
          <p:cNvSpPr/>
          <p:nvPr/>
        </p:nvSpPr>
        <p:spPr>
          <a:xfrm>
            <a:off x="1656464" y="1766301"/>
            <a:ext cx="1905712" cy="299102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QQ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716000" y="1772574"/>
            <a:ext cx="658026" cy="28266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新建</a:t>
            </a:r>
          </a:p>
        </p:txBody>
      </p:sp>
      <p:sp>
        <p:nvSpPr>
          <p:cNvPr id="22" name="矩形 21"/>
          <p:cNvSpPr/>
          <p:nvPr/>
        </p:nvSpPr>
        <p:spPr>
          <a:xfrm>
            <a:off x="890588" y="1766301"/>
            <a:ext cx="713489" cy="288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文件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动作按钮: 后退或前一项 22">
            <a:hlinkClick r:id="" action="ppaction://hlinkshowjump?jump=previousslide" highlightClick="1"/>
          </p:cNvPr>
          <p:cNvSpPr/>
          <p:nvPr/>
        </p:nvSpPr>
        <p:spPr>
          <a:xfrm rot="16200000">
            <a:off x="1379634" y="1830789"/>
            <a:ext cx="282660" cy="166230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alpha val="83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6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4920"/>
            <a:ext cx="10515600" cy="6409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前端实现：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界面显示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当前路径与文件信息名称采用</a:t>
            </a:r>
            <a:r>
              <a:rPr lang="en-US" altLang="zh-CN" sz="2000" dirty="0" smtClean="0"/>
              <a:t>&lt;div&gt;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fixed</a:t>
            </a:r>
            <a:r>
              <a:rPr lang="zh-CN" altLang="en-US" sz="2000" dirty="0" smtClean="0"/>
              <a:t>定</a:t>
            </a:r>
            <a:r>
              <a:rPr lang="zh-CN" altLang="en-US" sz="2000" dirty="0"/>
              <a:t>位</a:t>
            </a:r>
            <a:r>
              <a:rPr lang="zh-CN" altLang="en-US" sz="2000" dirty="0" smtClean="0"/>
              <a:t>，固定在页面顶端，每一个文件，文件夹信息放在一个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&gt;&lt;/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中，如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&gt; &lt;td&gt;</a:t>
            </a:r>
            <a:r>
              <a:rPr lang="zh-CN" altLang="en-US" sz="2000" dirty="0" smtClean="0"/>
              <a:t>文件名称</a:t>
            </a:r>
            <a:r>
              <a:rPr lang="en-US" altLang="zh-CN" sz="2000" dirty="0" smtClean="0"/>
              <a:t>&lt;/td&gt; </a:t>
            </a:r>
            <a:r>
              <a:rPr lang="en-US" altLang="zh-CN" sz="2000" dirty="0" smtClean="0"/>
              <a:t>&lt;td&gt;</a:t>
            </a:r>
            <a:r>
              <a:rPr lang="zh-CN" altLang="en-US" sz="2000" dirty="0" smtClean="0"/>
              <a:t>文件大小</a:t>
            </a:r>
            <a:r>
              <a:rPr lang="en-US" altLang="zh-CN" sz="2000" dirty="0" smtClean="0"/>
              <a:t>&lt;/td&gt; &lt;td&gt;</a:t>
            </a:r>
            <a:r>
              <a:rPr lang="zh-CN" altLang="en-US" sz="2000" dirty="0" smtClean="0"/>
              <a:t>文件修改时间</a:t>
            </a:r>
            <a:r>
              <a:rPr lang="en-US" altLang="zh-CN" sz="2000" dirty="0" smtClean="0"/>
              <a:t>&lt;/td&gt; </a:t>
            </a:r>
            <a:r>
              <a:rPr lang="en-US" altLang="zh-CN" sz="2000" dirty="0" smtClean="0"/>
              <a:t>&lt;/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，每读取到一个文件夹或文件信息，通过将其包裹在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&gt;&lt;/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append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tbody</a:t>
            </a:r>
            <a:r>
              <a:rPr lang="en-US" altLang="zh-CN" sz="2000" dirty="0" smtClean="0"/>
              <a:t>&gt;</a:t>
            </a:r>
            <a:r>
              <a:rPr lang="en-US" altLang="zh-CN" sz="2000" dirty="0" smtClean="0"/>
              <a:t> &lt;</a:t>
            </a:r>
            <a:r>
              <a:rPr lang="en-US" altLang="zh-CN" sz="2000" dirty="0"/>
              <a:t>/</a:t>
            </a:r>
            <a:r>
              <a:rPr lang="en-US" altLang="zh-CN" sz="2000" dirty="0" err="1" smtClean="0"/>
              <a:t>tbody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中。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2.</a:t>
            </a:r>
            <a:r>
              <a:rPr lang="zh-CN" altLang="en-US" sz="2000" b="1" dirty="0" smtClean="0"/>
              <a:t>目录列表数据显示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smtClean="0"/>
              <a:t>         </a:t>
            </a:r>
            <a:r>
              <a:rPr lang="zh-CN" altLang="en-US" sz="2000" dirty="0" smtClean="0"/>
              <a:t>刚进入页面时，页面显示根目录下文件和文件夹信息，点击文件，向后台传入</a:t>
            </a:r>
            <a:r>
              <a:rPr lang="en-US" altLang="zh-CN" sz="2000" dirty="0" smtClean="0"/>
              <a:t>{</a:t>
            </a:r>
            <a:r>
              <a:rPr lang="en-US" altLang="zh-CN" sz="2000" dirty="0" err="1" smtClean="0"/>
              <a:t>type:”download”,isFile:true,name:”Test”,path:”D</a:t>
            </a:r>
            <a:r>
              <a:rPr lang="en-US" altLang="zh-CN" sz="2000" dirty="0" smtClean="0"/>
              <a:t>:/”}</a:t>
            </a:r>
            <a:r>
              <a:rPr lang="zh-CN" altLang="en-US" sz="2000" dirty="0" smtClean="0"/>
              <a:t>，后台接受到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信息后根据信息提示，读取文件，并且</a:t>
            </a:r>
            <a:r>
              <a:rPr lang="en-US" altLang="zh-CN" sz="2000" dirty="0" smtClean="0"/>
              <a:t>write</a:t>
            </a:r>
            <a:r>
              <a:rPr lang="zh-CN" altLang="en-US" sz="2000" dirty="0" smtClean="0"/>
              <a:t>文件，对</a:t>
            </a:r>
            <a:r>
              <a:rPr lang="zh-CN" altLang="en-US" sz="2000" dirty="0" smtClean="0"/>
              <a:t>后台传入的数据</a:t>
            </a:r>
            <a:r>
              <a:rPr lang="zh-CN" altLang="en-US" sz="2000" dirty="0" smtClean="0"/>
              <a:t>进行解析（数据传输可以使用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或者书字符串），将名称，文件大小，修改日期填入对应位置，每行数据可根据文件类型添加相应图标，可根据文件类型不同，对文件名的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添加不同类名进行控制。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3.</a:t>
            </a:r>
            <a:r>
              <a:rPr lang="zh-CN" altLang="en-US" sz="2000" b="1" dirty="0" smtClean="0"/>
              <a:t>添加文件或文件夹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选择下拉列表中的值确定你要创建文件或者是文件夹，输入文件名（不要输入已经存在的文件名）点击创建，通过</a:t>
            </a:r>
            <a:r>
              <a:rPr lang="en-US" altLang="zh-CN" sz="2000" dirty="0" err="1" smtClean="0"/>
              <a:t>ajax</a:t>
            </a:r>
            <a:r>
              <a:rPr lang="zh-CN" altLang="en-US" sz="2000" dirty="0" smtClean="0"/>
              <a:t>向后台传入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{type:”</a:t>
            </a:r>
            <a:r>
              <a:rPr lang="en-US" altLang="zh-CN" sz="2000" dirty="0" smtClean="0"/>
              <a:t> create</a:t>
            </a:r>
            <a:r>
              <a:rPr lang="en-US" altLang="zh-CN" sz="2000" dirty="0" smtClean="0"/>
              <a:t>”,isFile:false,name:”</a:t>
            </a:r>
            <a:r>
              <a:rPr lang="en-US" altLang="zh-CN" sz="2000" dirty="0" err="1" smtClean="0"/>
              <a:t>HelloWorld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path:”D</a:t>
            </a:r>
            <a:r>
              <a:rPr lang="en-US" altLang="zh-CN" sz="2000" dirty="0" smtClean="0"/>
              <a:t>:/”}</a:t>
            </a:r>
          </a:p>
        </p:txBody>
      </p:sp>
    </p:spTree>
    <p:extLst>
      <p:ext uri="{BB962C8B-B14F-4D97-AF65-F5344CB8AC3E}">
        <p14:creationId xmlns:p14="http://schemas.microsoft.com/office/powerpoint/2010/main" val="156485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0525"/>
            <a:ext cx="10515600" cy="5786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4.</a:t>
            </a:r>
            <a:r>
              <a:rPr lang="zh-CN" altLang="en-US" sz="2000" b="1" dirty="0" smtClean="0"/>
              <a:t>删除文件或文件夹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dirty="0" smtClean="0"/>
              <a:t>点击，实现原理和查看文件一样，将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type</a:t>
            </a:r>
            <a:r>
              <a:rPr lang="zh-CN" altLang="en-US" sz="2000" dirty="0" smtClean="0"/>
              <a:t>类型改为</a:t>
            </a:r>
            <a:r>
              <a:rPr lang="en-US" altLang="zh-CN" sz="2000" dirty="0" smtClean="0"/>
              <a:t>delete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{type:” </a:t>
            </a:r>
            <a:r>
              <a:rPr lang="en-US" altLang="zh-CN" sz="2000" dirty="0" err="1" smtClean="0"/>
              <a:t>delete”,isFile:true,name:”Test”,path:”D</a:t>
            </a:r>
            <a:r>
              <a:rPr lang="en-US" altLang="zh-CN" sz="2000" dirty="0" smtClean="0"/>
              <a:t>:/”}</a:t>
            </a:r>
          </a:p>
          <a:p>
            <a:pPr marL="0" indent="0">
              <a:buNone/>
            </a:pPr>
            <a:r>
              <a:rPr lang="en-US" altLang="zh-CN" sz="2000" b="1" dirty="0" smtClean="0"/>
              <a:t>5.</a:t>
            </a:r>
            <a:r>
              <a:rPr lang="zh-CN" altLang="en-US" sz="2000" b="1" dirty="0" smtClean="0"/>
              <a:t>修改文件内容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dirty="0" smtClean="0"/>
              <a:t>选择修改文件，先返回文件内容，用</a:t>
            </a:r>
            <a:r>
              <a:rPr lang="en-US" altLang="zh-CN" sz="2000" dirty="0" err="1" smtClean="0"/>
              <a:t>textarea</a:t>
            </a:r>
            <a:r>
              <a:rPr lang="zh-CN" altLang="en-US" sz="2000" dirty="0" smtClean="0"/>
              <a:t>显示文件内容，修改文件内容后点击保存，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向后台传入</a:t>
            </a:r>
            <a:r>
              <a:rPr lang="en-US" altLang="zh-CN" sz="2000" dirty="0" smtClean="0"/>
              <a:t>{type:” </a:t>
            </a:r>
            <a:r>
              <a:rPr lang="en-US" altLang="zh-CN" sz="2000" dirty="0" err="1" smtClean="0"/>
              <a:t>update”,isFile:true,name:”Test”,path:”D</a:t>
            </a:r>
            <a:r>
              <a:rPr lang="en-US" altLang="zh-CN" sz="2000" dirty="0" smtClean="0"/>
              <a:t>:/”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fileContext</a:t>
            </a:r>
            <a:r>
              <a:rPr lang="en-US" altLang="zh-CN" sz="2000" dirty="0" smtClean="0"/>
              <a:t>:”</a:t>
            </a:r>
            <a:r>
              <a:rPr lang="zh-CN" altLang="en-US" sz="2000" dirty="0" smtClean="0"/>
              <a:t>修改后的内容</a:t>
            </a:r>
            <a:r>
              <a:rPr lang="en-US" altLang="zh-CN" sz="2000" dirty="0" smtClean="0"/>
              <a:t>”</a:t>
            </a:r>
            <a:r>
              <a:rPr lang="en-US" altLang="zh-CN" sz="2000" dirty="0" smtClean="0"/>
              <a:t>}</a:t>
            </a:r>
          </a:p>
          <a:p>
            <a:pPr marL="0" indent="0">
              <a:buNone/>
            </a:pPr>
            <a:r>
              <a:rPr lang="zh-CN" altLang="en-US" sz="2400" dirty="0"/>
              <a:t>后台</a:t>
            </a:r>
            <a:r>
              <a:rPr lang="zh-CN" altLang="en-US" sz="2400" dirty="0" smtClean="0"/>
              <a:t>实现：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设计</a:t>
            </a:r>
            <a:r>
              <a:rPr lang="en-US" altLang="zh-CN" sz="2000" dirty="0" err="1"/>
              <a:t>DoInfoBean</a:t>
            </a:r>
            <a:r>
              <a:rPr lang="zh-CN" altLang="en-US" sz="2000" dirty="0" smtClean="0"/>
              <a:t>类，将前台传入的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信息保存在类中，以方便</a:t>
            </a:r>
            <a:r>
              <a:rPr lang="en-US" altLang="zh-CN" sz="2000" dirty="0" err="1" smtClean="0"/>
              <a:t>dao</a:t>
            </a:r>
            <a:r>
              <a:rPr lang="zh-CN" altLang="en-US" sz="2000" dirty="0" smtClean="0"/>
              <a:t>方法调用。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356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446</Words>
  <Application>Microsoft Office PowerPoint</Application>
  <PresentationFormat>宽屏</PresentationFormat>
  <Paragraphs>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 Unicode MS</vt:lpstr>
      <vt:lpstr>PingFang SC</vt:lpstr>
      <vt:lpstr>宋体</vt:lpstr>
      <vt:lpstr>Arial</vt:lpstr>
      <vt:lpstr>Calibri</vt:lpstr>
      <vt:lpstr>Calibri Light</vt:lpstr>
      <vt:lpstr>Office 主题</vt:lpstr>
      <vt:lpstr>实现一个文件管理系统</vt:lpstr>
      <vt:lpstr>功能分析</vt:lpstr>
      <vt:lpstr>PowerPoint 演示文稿</vt:lpstr>
      <vt:lpstr>界面设计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实现一个文件管理系统</dc:title>
  <dc:creator>huangxg</dc:creator>
  <cp:lastModifiedBy>huangxg</cp:lastModifiedBy>
  <cp:revision>23</cp:revision>
  <dcterms:created xsi:type="dcterms:W3CDTF">2017-06-29T02:05:25Z</dcterms:created>
  <dcterms:modified xsi:type="dcterms:W3CDTF">2017-06-29T10:42:20Z</dcterms:modified>
</cp:coreProperties>
</file>