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7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8527D-D74F-4005-875A-C09AD6F5679D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EE12-A423-4B25-AB4D-248500619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1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3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3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mailto:axios@0.17.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it&#37197;&#32622;.txt" TargetMode="External"/><Relationship Id="rId2" Type="http://schemas.openxmlformats.org/officeDocument/2006/relationships/hyperlink" Target="https://gite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astclick@1.0.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vue-awesome-swiper@2.6.7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40CC-4DFC-48F2-B8C9-26F654FD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90" y="4257429"/>
            <a:ext cx="10917909" cy="1447062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Vue</a:t>
            </a:r>
            <a:r>
              <a:rPr lang="zh-CN" altLang="en-US" sz="6000" dirty="0"/>
              <a:t>实战项目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C1B3B-F140-430A-95AC-39938DB47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3" r="-1" b="447"/>
          <a:stretch/>
        </p:blipFill>
        <p:spPr>
          <a:xfrm>
            <a:off x="3720750" y="771100"/>
            <a:ext cx="4887738" cy="2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5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图标区域页面布局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5E578-B52B-7C98-07F9-C4C6D5D7ECF3}"/>
              </a:ext>
            </a:extLst>
          </p:cNvPr>
          <p:cNvSpPr txBox="1"/>
          <p:nvPr/>
        </p:nvSpPr>
        <p:spPr>
          <a:xfrm>
            <a:off x="3470856" y="592427"/>
            <a:ext cx="5138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）在码云上创建分支</a:t>
            </a:r>
            <a:r>
              <a:rPr lang="en-US" altLang="zh-CN" dirty="0"/>
              <a:t>index-icons,</a:t>
            </a:r>
            <a:r>
              <a:rPr lang="zh-CN" altLang="en-US" dirty="0"/>
              <a:t>将此分支拉入本地，执行</a:t>
            </a:r>
            <a:r>
              <a:rPr lang="en-US" altLang="zh-CN" dirty="0"/>
              <a:t>git pull </a:t>
            </a:r>
            <a:r>
              <a:rPr lang="zh-CN" altLang="en-US" dirty="0"/>
              <a:t>命令，切换到此分支，执行</a:t>
            </a:r>
            <a:endParaRPr lang="en-US" altLang="zh-CN" dirty="0"/>
          </a:p>
          <a:p>
            <a:r>
              <a:rPr lang="en-US" altLang="zh-CN" dirty="0"/>
              <a:t>git checkout index-icons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components</a:t>
            </a:r>
            <a:r>
              <a:rPr lang="zh-CN" altLang="en-US" dirty="0"/>
              <a:t>上创建</a:t>
            </a:r>
            <a:r>
              <a:rPr lang="en-US" altLang="zh-CN" dirty="0" err="1"/>
              <a:t>Icons.vue</a:t>
            </a:r>
            <a:r>
              <a:rPr lang="zh-CN" altLang="en-US" dirty="0"/>
              <a:t>，并使用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3)Icons</a:t>
            </a:r>
            <a:r>
              <a:rPr lang="zh-CN" altLang="en-US" dirty="0"/>
              <a:t>组件布局样式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2F4DBD-E19D-E578-6FC1-26F83897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86" y="2590733"/>
            <a:ext cx="3022713" cy="15884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80462F-4323-2785-659F-628FF8E6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42" y="4236076"/>
            <a:ext cx="3039414" cy="15400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C2D9F5-94C7-B55C-740E-F81DF4551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55" y="2504941"/>
            <a:ext cx="2480524" cy="32776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CB3DB5-8742-6146-9B53-84648077B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515" y="3442013"/>
            <a:ext cx="1918953" cy="2305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FF910B-C623-BFB9-642D-F5CAA58FD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56" y="592427"/>
            <a:ext cx="3071611" cy="5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9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图标区域逻辑实现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FF910B-C623-BFB9-642D-F5CAA58F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592427"/>
            <a:ext cx="3071611" cy="5499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A27572-927F-69AC-5B5A-01C36F2A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27" y="2466306"/>
            <a:ext cx="3965017" cy="3741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ABF75E-5E82-BD36-9AD5-E73E5A87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873" y="560230"/>
            <a:ext cx="6317088" cy="18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热销推荐组件开发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453737-A495-D53B-F255-D992E67C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3" y="650382"/>
            <a:ext cx="3313761" cy="5235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EE380E-1CFF-7E64-5562-4DFD1575D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64" y="579551"/>
            <a:ext cx="3178991" cy="30587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9C4E18-E9F0-E91B-0D75-249082E3D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36" y="605306"/>
            <a:ext cx="3637273" cy="57246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8463D9-D78B-E0FB-D7E0-A3CD94FA7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048" y="4217026"/>
            <a:ext cx="3209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周末游组件开发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4CB01-3261-9B1E-EA93-2071C30D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" y="528034"/>
            <a:ext cx="3387144" cy="5808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7169A3-C492-5BDE-CCC9-ACD943A6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64" y="518777"/>
            <a:ext cx="3240042" cy="3860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BEEAA0-A9D5-24E6-72B4-8A35D0CF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895" y="553792"/>
            <a:ext cx="3609975" cy="57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7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使用</a:t>
            </a:r>
            <a:r>
              <a:rPr lang="en-US" altLang="zh-CN" sz="4000" b="1" dirty="0" err="1">
                <a:solidFill>
                  <a:srgbClr val="C00000"/>
                </a:solidFill>
              </a:rPr>
              <a:t>axios</a:t>
            </a:r>
            <a:r>
              <a:rPr lang="zh-CN" altLang="en-US" sz="4000" b="1" dirty="0">
                <a:solidFill>
                  <a:srgbClr val="C00000"/>
                </a:solidFill>
              </a:rPr>
              <a:t>发送</a:t>
            </a:r>
            <a:r>
              <a:rPr lang="en-US" altLang="zh-CN" sz="4000" b="1" dirty="0">
                <a:solidFill>
                  <a:srgbClr val="C00000"/>
                </a:solidFill>
              </a:rPr>
              <a:t>ajax</a:t>
            </a: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D1AF19-D283-FD7E-7B3F-D6FCC4E0AA7E}"/>
              </a:ext>
            </a:extLst>
          </p:cNvPr>
          <p:cNvSpPr txBox="1"/>
          <p:nvPr/>
        </p:nvSpPr>
        <p:spPr>
          <a:xfrm>
            <a:off x="714777" y="1313645"/>
            <a:ext cx="5119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创建分支</a:t>
            </a:r>
            <a:r>
              <a:rPr lang="en-US" altLang="zh-CN" dirty="0"/>
              <a:t>index-icons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axios@0.17.1</a:t>
            </a:r>
            <a:r>
              <a:rPr lang="en-US" altLang="zh-CN" dirty="0"/>
              <a:t> –save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31BB11-C46A-0946-6D5F-76E78CC5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11" y="2324637"/>
            <a:ext cx="3844344" cy="38385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F8644F-99A5-FA81-1C04-8F0FE87B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61" y="708340"/>
            <a:ext cx="2633730" cy="30136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F7E6F2-FEA4-8B92-FDF0-6B2D8250E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743" y="3880230"/>
            <a:ext cx="4540139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1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首页父子组件间传值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DBDC90-E665-3692-6E14-6C15F7E9DD54}"/>
              </a:ext>
            </a:extLst>
          </p:cNvPr>
          <p:cNvSpPr txBox="1"/>
          <p:nvPr/>
        </p:nvSpPr>
        <p:spPr>
          <a:xfrm>
            <a:off x="714777" y="1126901"/>
            <a:ext cx="73409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800" b="1" dirty="0"/>
              <a:t>课后作业：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完善首页父子组件间传值，让其项目正常运行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思考整个项目还有那些不足，并对这些不足做出相对应的改进</a:t>
            </a:r>
          </a:p>
        </p:txBody>
      </p:sp>
    </p:spTree>
    <p:extLst>
      <p:ext uri="{BB962C8B-B14F-4D97-AF65-F5344CB8AC3E}">
        <p14:creationId xmlns:p14="http://schemas.microsoft.com/office/powerpoint/2010/main" val="178597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项目环境准备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8E5D87-8862-4AB0-A33C-56F010935B54}"/>
              </a:ext>
            </a:extLst>
          </p:cNvPr>
          <p:cNvSpPr txBox="1"/>
          <p:nvPr/>
        </p:nvSpPr>
        <p:spPr>
          <a:xfrm>
            <a:off x="420135" y="623293"/>
            <a:ext cx="104131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node.js</a:t>
            </a:r>
            <a:r>
              <a:rPr lang="zh-CN" altLang="en-US" sz="3200" dirty="0"/>
              <a:t>（前期课程已经安装相应版本）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>
                <a:hlinkClick r:id="rId2"/>
              </a:rPr>
              <a:t>码云账号注册</a:t>
            </a:r>
            <a:r>
              <a:rPr lang="zh-CN" altLang="en-US" sz="3200" dirty="0"/>
              <a:t>（托管代码）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 </a:t>
            </a:r>
            <a:r>
              <a:rPr lang="en-US" altLang="zh-CN" sz="3200" dirty="0"/>
              <a:t>git</a:t>
            </a:r>
            <a:r>
              <a:rPr lang="zh-CN" altLang="en-US" sz="3200" dirty="0"/>
              <a:t>下载安装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</a:t>
            </a:r>
            <a:r>
              <a:rPr lang="en-US" altLang="zh-CN" sz="3200" dirty="0">
                <a:hlinkClick r:id="rId3" action="ppaction://hlinkfile"/>
              </a:rPr>
              <a:t>git</a:t>
            </a:r>
            <a:r>
              <a:rPr lang="zh-CN" altLang="en-US" sz="3200" dirty="0">
                <a:hlinkClick r:id="rId3" action="ppaction://hlinkfile"/>
              </a:rPr>
              <a:t>相应的配置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vue</a:t>
            </a:r>
            <a:r>
              <a:rPr lang="en-US" altLang="zh-CN" sz="3200" dirty="0"/>
              <a:t>-cli</a:t>
            </a:r>
            <a:r>
              <a:rPr lang="zh-CN" altLang="en-US" sz="3200" dirty="0"/>
              <a:t>（前期课程已经安装</a:t>
            </a:r>
            <a:r>
              <a:rPr lang="en-US" altLang="zh-CN" sz="3200" dirty="0"/>
              <a:t>4.3.1</a:t>
            </a:r>
            <a:r>
              <a:rPr lang="zh-CN" altLang="en-US" sz="3200" dirty="0"/>
              <a:t>版本）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vue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</a:t>
            </a:r>
            <a:r>
              <a:rPr lang="en-US" altLang="zh-CN" sz="3200" dirty="0"/>
              <a:t> webpack  test (</a:t>
            </a:r>
            <a:r>
              <a:rPr lang="zh-CN" altLang="en-US" sz="3200" dirty="0"/>
              <a:t>创建项目名为</a:t>
            </a:r>
            <a:r>
              <a:rPr lang="en-US" altLang="zh-CN" sz="3200" dirty="0"/>
              <a:t>test</a:t>
            </a:r>
            <a:r>
              <a:rPr lang="zh-CN" altLang="en-US" sz="3200" dirty="0"/>
              <a:t>的项目</a:t>
            </a:r>
            <a:r>
              <a:rPr lang="en-US" altLang="zh-CN" sz="3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722FDD8-8D51-1C97-4BC3-62F86B1BF035}"/>
              </a:ext>
            </a:extLst>
          </p:cNvPr>
          <p:cNvSpPr/>
          <p:nvPr/>
        </p:nvSpPr>
        <p:spPr>
          <a:xfrm>
            <a:off x="4698109" y="2962940"/>
            <a:ext cx="5931820" cy="3005469"/>
          </a:xfrm>
          <a:custGeom>
            <a:avLst/>
            <a:gdLst>
              <a:gd name="connsiteX0" fmla="*/ 5126375 w 5931820"/>
              <a:gd name="connsiteY0" fmla="*/ 3005469 h 3005469"/>
              <a:gd name="connsiteX1" fmla="*/ 5537500 w 5931820"/>
              <a:gd name="connsiteY1" fmla="*/ 2239925 h 3005469"/>
              <a:gd name="connsiteX2" fmla="*/ 214133 w 5931820"/>
              <a:gd name="connsiteY2" fmla="*/ 1254641 h 3005469"/>
              <a:gd name="connsiteX3" fmla="*/ 1043472 w 5931820"/>
              <a:gd name="connsiteY3" fmla="*/ 0 h 300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820" h="3005469">
                <a:moveTo>
                  <a:pt x="5126375" y="3005469"/>
                </a:moveTo>
                <a:cubicBezTo>
                  <a:pt x="5741291" y="2768599"/>
                  <a:pt x="6356207" y="2531730"/>
                  <a:pt x="5537500" y="2239925"/>
                </a:cubicBezTo>
                <a:cubicBezTo>
                  <a:pt x="4718793" y="1948120"/>
                  <a:pt x="963138" y="1627962"/>
                  <a:pt x="214133" y="1254641"/>
                </a:cubicBezTo>
                <a:cubicBezTo>
                  <a:pt x="-534872" y="881320"/>
                  <a:pt x="911156" y="203200"/>
                  <a:pt x="10434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2F437-FD97-52D3-C153-C915EC87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124712"/>
            <a:ext cx="5838693" cy="25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28367" y="0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项目代码介绍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416951-EF52-402F-0BD4-F019497F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4" y="1379349"/>
            <a:ext cx="3786511" cy="49904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B917D2-D73C-11D4-134A-32A8104B6303}"/>
              </a:ext>
            </a:extLst>
          </p:cNvPr>
          <p:cNvSpPr txBox="1"/>
          <p:nvPr/>
        </p:nvSpPr>
        <p:spPr>
          <a:xfrm>
            <a:off x="4746171" y="54138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35B827-0C90-52D7-DEF9-B1ADBF2A41EB}"/>
              </a:ext>
            </a:extLst>
          </p:cNvPr>
          <p:cNvSpPr txBox="1"/>
          <p:nvPr/>
        </p:nvSpPr>
        <p:spPr>
          <a:xfrm>
            <a:off x="4912242" y="4912241"/>
            <a:ext cx="410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包锁管理工具，确定安装包的统一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A4CD0-76F6-BED5-0A0D-0CD08C140675}"/>
              </a:ext>
            </a:extLst>
          </p:cNvPr>
          <p:cNvSpPr txBox="1"/>
          <p:nvPr/>
        </p:nvSpPr>
        <p:spPr>
          <a:xfrm>
            <a:off x="4972492" y="5199321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包管理工具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931A26-2B7B-B69E-2D7B-F65A27CD61E1}"/>
              </a:ext>
            </a:extLst>
          </p:cNvPr>
          <p:cNvSpPr txBox="1"/>
          <p:nvPr/>
        </p:nvSpPr>
        <p:spPr>
          <a:xfrm>
            <a:off x="4919328" y="5564373"/>
            <a:ext cx="439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项目说明文件，存放项目安装时配置信息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809AF60-AD8A-32BD-F66A-03D329A89D34}"/>
              </a:ext>
            </a:extLst>
          </p:cNvPr>
          <p:cNvSpPr/>
          <p:nvPr/>
        </p:nvSpPr>
        <p:spPr>
          <a:xfrm>
            <a:off x="2305766" y="5606902"/>
            <a:ext cx="2698625" cy="63796"/>
          </a:xfrm>
          <a:custGeom>
            <a:avLst/>
            <a:gdLst>
              <a:gd name="connsiteX0" fmla="*/ 19220 w 2698625"/>
              <a:gd name="connsiteY0" fmla="*/ 0 h 63796"/>
              <a:gd name="connsiteX1" fmla="*/ 394904 w 2698625"/>
              <a:gd name="connsiteY1" fmla="*/ 49619 h 63796"/>
              <a:gd name="connsiteX2" fmla="*/ 2698625 w 2698625"/>
              <a:gd name="connsiteY2" fmla="*/ 63796 h 6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8625" h="63796">
                <a:moveTo>
                  <a:pt x="19220" y="0"/>
                </a:moveTo>
                <a:cubicBezTo>
                  <a:pt x="-16222" y="19493"/>
                  <a:pt x="-51663" y="38986"/>
                  <a:pt x="394904" y="49619"/>
                </a:cubicBezTo>
                <a:cubicBezTo>
                  <a:pt x="841471" y="60252"/>
                  <a:pt x="1770048" y="62024"/>
                  <a:pt x="2698625" y="637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B1C60DC-3FFB-1ED6-927B-AD760840126A}"/>
              </a:ext>
            </a:extLst>
          </p:cNvPr>
          <p:cNvSpPr/>
          <p:nvPr/>
        </p:nvSpPr>
        <p:spPr>
          <a:xfrm>
            <a:off x="2296633" y="5274005"/>
            <a:ext cx="2721934" cy="98981"/>
          </a:xfrm>
          <a:custGeom>
            <a:avLst/>
            <a:gdLst>
              <a:gd name="connsiteX0" fmla="*/ 0 w 2721934"/>
              <a:gd name="connsiteY0" fmla="*/ 13921 h 98981"/>
              <a:gd name="connsiteX1" fmla="*/ 1282995 w 2721934"/>
              <a:gd name="connsiteY1" fmla="*/ 6832 h 98981"/>
              <a:gd name="connsiteX2" fmla="*/ 2721934 w 2721934"/>
              <a:gd name="connsiteY2" fmla="*/ 98981 h 9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1934" h="98981">
                <a:moveTo>
                  <a:pt x="0" y="13921"/>
                </a:moveTo>
                <a:cubicBezTo>
                  <a:pt x="414669" y="3288"/>
                  <a:pt x="829339" y="-7345"/>
                  <a:pt x="1282995" y="6832"/>
                </a:cubicBezTo>
                <a:cubicBezTo>
                  <a:pt x="1736651" y="21009"/>
                  <a:pt x="2229292" y="59995"/>
                  <a:pt x="2721934" y="989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811AE9D-8539-F781-D183-1B502443A652}"/>
              </a:ext>
            </a:extLst>
          </p:cNvPr>
          <p:cNvSpPr/>
          <p:nvPr/>
        </p:nvSpPr>
        <p:spPr>
          <a:xfrm>
            <a:off x="2806995" y="4961860"/>
            <a:ext cx="2261191" cy="127591"/>
          </a:xfrm>
          <a:custGeom>
            <a:avLst/>
            <a:gdLst>
              <a:gd name="connsiteX0" fmla="*/ 0 w 2261191"/>
              <a:gd name="connsiteY0" fmla="*/ 0 h 127591"/>
              <a:gd name="connsiteX1" fmla="*/ 2261191 w 2261191"/>
              <a:gd name="connsiteY1" fmla="*/ 127591 h 12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1191" h="127591">
                <a:moveTo>
                  <a:pt x="0" y="0"/>
                </a:moveTo>
                <a:lnTo>
                  <a:pt x="2261191" y="1275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EB143D-ACF6-B821-B765-7CD208E0C98A}"/>
              </a:ext>
            </a:extLst>
          </p:cNvPr>
          <p:cNvSpPr txBox="1"/>
          <p:nvPr/>
        </p:nvSpPr>
        <p:spPr>
          <a:xfrm>
            <a:off x="4926418" y="4536557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Vue</a:t>
            </a:r>
            <a:r>
              <a:rPr lang="zh-CN" altLang="en-US" dirty="0"/>
              <a:t>项目加载首页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509DDA-2883-C81D-5FF2-349935A03CE9}"/>
              </a:ext>
            </a:extLst>
          </p:cNvPr>
          <p:cNvSpPr txBox="1"/>
          <p:nvPr/>
        </p:nvSpPr>
        <p:spPr>
          <a:xfrm>
            <a:off x="4898064" y="4132520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Postcss</a:t>
            </a:r>
            <a:r>
              <a:rPr lang="zh-CN" altLang="en-US" dirty="0"/>
              <a:t>配置项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A672C2-1DD7-2CF8-B37C-53DBFCCFE8E6}"/>
              </a:ext>
            </a:extLst>
          </p:cNvPr>
          <p:cNvSpPr txBox="1"/>
          <p:nvPr/>
        </p:nvSpPr>
        <p:spPr>
          <a:xfrm>
            <a:off x="4862623" y="3795823"/>
            <a:ext cx="352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上传到</a:t>
            </a:r>
            <a:r>
              <a:rPr lang="en-US" altLang="zh-CN" dirty="0"/>
              <a:t>git</a:t>
            </a:r>
            <a:r>
              <a:rPr lang="zh-CN" altLang="en-US" dirty="0"/>
              <a:t>忽视上传的文件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D334E2-7DAA-FB86-DBDB-86AF778FB001}"/>
              </a:ext>
            </a:extLst>
          </p:cNvPr>
          <p:cNvSpPr txBox="1"/>
          <p:nvPr/>
        </p:nvSpPr>
        <p:spPr>
          <a:xfrm>
            <a:off x="4844901" y="3476845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编辑器配置项文件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88C9D8-D055-291F-1D3E-4D63511FFF65}"/>
              </a:ext>
            </a:extLst>
          </p:cNvPr>
          <p:cNvSpPr txBox="1"/>
          <p:nvPr/>
        </p:nvSpPr>
        <p:spPr>
          <a:xfrm>
            <a:off x="4830725" y="3250017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Babel</a:t>
            </a:r>
            <a:r>
              <a:rPr lang="zh-CN" altLang="en-US" dirty="0"/>
              <a:t>语法解析器的配置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ACFBE71-2125-ABB3-BB95-4ADBF6FCD5F1}"/>
              </a:ext>
            </a:extLst>
          </p:cNvPr>
          <p:cNvSpPr txBox="1"/>
          <p:nvPr/>
        </p:nvSpPr>
        <p:spPr>
          <a:xfrm>
            <a:off x="4791739" y="2977115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静态资源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312EBD-6676-F64C-AFCC-2700FDDA0E96}"/>
              </a:ext>
            </a:extLst>
          </p:cNvPr>
          <p:cNvSpPr txBox="1"/>
          <p:nvPr/>
        </p:nvSpPr>
        <p:spPr>
          <a:xfrm>
            <a:off x="4905152" y="2721933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项目的源文件（*）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074DF1-C32C-4E8F-D1F4-0C116A51E1C7}"/>
              </a:ext>
            </a:extLst>
          </p:cNvPr>
          <p:cNvSpPr txBox="1"/>
          <p:nvPr/>
        </p:nvSpPr>
        <p:spPr>
          <a:xfrm>
            <a:off x="4961859" y="2402957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下载的依赖包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B0156B-A8C2-82AB-BD16-FFDE78BD0F91}"/>
              </a:ext>
            </a:extLst>
          </p:cNvPr>
          <p:cNvSpPr txBox="1"/>
          <p:nvPr/>
        </p:nvSpPr>
        <p:spPr>
          <a:xfrm>
            <a:off x="4855534" y="2041449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项目配置文件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D03F9-0484-97E5-63C2-BCCF86AEC6D0}"/>
              </a:ext>
            </a:extLst>
          </p:cNvPr>
          <p:cNvSpPr txBox="1"/>
          <p:nvPr/>
        </p:nvSpPr>
        <p:spPr>
          <a:xfrm>
            <a:off x="4926418" y="1580706"/>
            <a:ext cx="352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Webpack</a:t>
            </a:r>
            <a:r>
              <a:rPr lang="zh-CN" altLang="en-US" dirty="0"/>
              <a:t>的配置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40B64CA-CE57-F24D-FD52-FD3658FCE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711" y="1613986"/>
            <a:ext cx="2143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单文件组件与</a:t>
            </a:r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中的路由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B33C00-5078-A3B7-DA27-00ADF3FB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3" y="554570"/>
            <a:ext cx="4975832" cy="5640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32AB69-A617-7D95-E818-8CABE2E1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80" y="938124"/>
            <a:ext cx="5945747" cy="31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1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单文件组件与</a:t>
            </a:r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中的路由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9B9D51-E2FF-88D2-C2E6-354143DCAD6C}"/>
              </a:ext>
            </a:extLst>
          </p:cNvPr>
          <p:cNvSpPr txBox="1"/>
          <p:nvPr/>
        </p:nvSpPr>
        <p:spPr>
          <a:xfrm>
            <a:off x="695459" y="1294327"/>
            <a:ext cx="533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路由就是根据网址的不同，返回不同的内容给用户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4C6519-B76D-44F2-13CB-72AE3AF0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5" y="1725768"/>
            <a:ext cx="5898297" cy="45333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CF6DC7-A6FF-B8B8-B660-BBE0C147D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77" y="1757966"/>
            <a:ext cx="5004381" cy="22022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86693F-205A-153D-5E2C-119D691FD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97" y="4153436"/>
            <a:ext cx="5093595" cy="21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1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28367" y="0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多页应用</a:t>
            </a:r>
            <a:r>
              <a:rPr lang="en-US" altLang="zh-CN" sz="4000" b="1" dirty="0">
                <a:solidFill>
                  <a:srgbClr val="C00000"/>
                </a:solidFill>
              </a:rPr>
              <a:t>VS</a:t>
            </a:r>
            <a:r>
              <a:rPr lang="zh-CN" altLang="en-US" sz="4000" b="1" dirty="0">
                <a:solidFill>
                  <a:srgbClr val="C00000"/>
                </a:solidFill>
              </a:rPr>
              <a:t>单页应用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B917D2-D73C-11D4-134A-32A8104B6303}"/>
              </a:ext>
            </a:extLst>
          </p:cNvPr>
          <p:cNvSpPr txBox="1"/>
          <p:nvPr/>
        </p:nvSpPr>
        <p:spPr>
          <a:xfrm>
            <a:off x="4746171" y="54138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B83884-C021-AE3A-C713-C981E2B4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5" y="1801365"/>
            <a:ext cx="4906849" cy="3190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FDC294-27D8-DCCD-45F2-A4F8D002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02" y="2085797"/>
            <a:ext cx="4830314" cy="26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7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项目预热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项目代码初始化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 1)</a:t>
            </a:r>
            <a:r>
              <a:rPr lang="zh-CN" altLang="en-US" sz="2000" dirty="0"/>
              <a:t>设置</a:t>
            </a:r>
            <a:r>
              <a:rPr lang="en-US" altLang="zh-CN" sz="2000" dirty="0"/>
              <a:t>index.html</a:t>
            </a:r>
            <a:r>
              <a:rPr lang="zh-CN" altLang="en-US" sz="2000" dirty="0"/>
              <a:t>文件</a:t>
            </a:r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B0214B-9E30-3089-5CD2-787A7A1E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0" y="1137179"/>
            <a:ext cx="6054517" cy="31725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0EE681-48AA-7A37-E954-7002950B953C}"/>
              </a:ext>
            </a:extLst>
          </p:cNvPr>
          <p:cNvSpPr txBox="1"/>
          <p:nvPr/>
        </p:nvSpPr>
        <p:spPr>
          <a:xfrm>
            <a:off x="6626180" y="643944"/>
            <a:ext cx="675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）引入</a:t>
            </a:r>
            <a:r>
              <a:rPr lang="en-US" altLang="zh-CN" dirty="0"/>
              <a:t>reset.css,border.css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28ACA4-564F-5B29-B23A-39F884D9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23" y="1358721"/>
            <a:ext cx="4939047" cy="19833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C4BE1F-9F35-28BB-2A06-D195D9DB5492}"/>
              </a:ext>
            </a:extLst>
          </p:cNvPr>
          <p:cNvSpPr txBox="1"/>
          <p:nvPr/>
        </p:nvSpPr>
        <p:spPr>
          <a:xfrm>
            <a:off x="371342" y="4383110"/>
            <a:ext cx="5585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）解决手机端响应延时，需要安装</a:t>
            </a:r>
            <a:r>
              <a:rPr lang="en-US" altLang="zh-CN" dirty="0" err="1"/>
              <a:t>fastclick</a:t>
            </a:r>
            <a:r>
              <a:rPr lang="en-US" altLang="zh-CN" dirty="0"/>
              <a:t>,</a:t>
            </a:r>
            <a:r>
              <a:rPr lang="zh-CN" altLang="en-US" dirty="0"/>
              <a:t>并引入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fastclick@1.0.6</a:t>
            </a:r>
            <a:r>
              <a:rPr lang="en-US" altLang="zh-CN" dirty="0"/>
              <a:t> –save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fastclick.attach</a:t>
            </a:r>
            <a:r>
              <a:rPr lang="en-US" altLang="zh-CN" dirty="0"/>
              <a:t>(</a:t>
            </a:r>
            <a:r>
              <a:rPr lang="en-US" altLang="zh-CN" dirty="0" err="1"/>
              <a:t>document.body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ECDFCC-F0CB-1E5B-4058-F59D1C49A4D0}"/>
              </a:ext>
            </a:extLst>
          </p:cNvPr>
          <p:cNvSpPr txBox="1"/>
          <p:nvPr/>
        </p:nvSpPr>
        <p:spPr>
          <a:xfrm>
            <a:off x="6214056" y="4389550"/>
            <a:ext cx="38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iconfont</a:t>
            </a:r>
            <a:r>
              <a:rPr lang="zh-CN" altLang="en-US" dirty="0"/>
              <a:t>初步介绍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A8B052-C847-8FEA-1496-22CFF96CA72F}"/>
              </a:ext>
            </a:extLst>
          </p:cNvPr>
          <p:cNvSpPr txBox="1"/>
          <p:nvPr/>
        </p:nvSpPr>
        <p:spPr>
          <a:xfrm>
            <a:off x="6199030" y="5012029"/>
            <a:ext cx="385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）提交代码到</a:t>
            </a:r>
            <a:r>
              <a:rPr lang="en-US" altLang="zh-CN" dirty="0" err="1"/>
              <a:t>gittee</a:t>
            </a:r>
            <a:endParaRPr lang="en-US" altLang="zh-CN" dirty="0"/>
          </a:p>
          <a:p>
            <a:r>
              <a:rPr lang="en-US" altLang="zh-CN" dirty="0"/>
              <a:t>    git add .</a:t>
            </a:r>
          </a:p>
          <a:p>
            <a:r>
              <a:rPr lang="en-US" altLang="zh-CN" dirty="0"/>
              <a:t>    git commit –m “project </a:t>
            </a:r>
            <a:r>
              <a:rPr lang="en-US" altLang="zh-CN" dirty="0" err="1"/>
              <a:t>init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   git push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8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3F91115-5AEB-8AC5-FCC0-D98F2B02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375" y="193182"/>
            <a:ext cx="2485622" cy="401820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-header</a:t>
            </a:r>
            <a:r>
              <a:rPr lang="zh-CN" altLang="en-US" sz="4000" b="1" dirty="0">
                <a:solidFill>
                  <a:srgbClr val="C00000"/>
                </a:solidFill>
              </a:rPr>
              <a:t>区域开发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5E578-B52B-7C98-07F9-C4C6D5D7ECF3}"/>
              </a:ext>
            </a:extLst>
          </p:cNvPr>
          <p:cNvSpPr txBox="1"/>
          <p:nvPr/>
        </p:nvSpPr>
        <p:spPr>
          <a:xfrm>
            <a:off x="3470856" y="592427"/>
            <a:ext cx="51386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）安装</a:t>
            </a:r>
            <a:r>
              <a:rPr lang="en-US" altLang="zh-CN" dirty="0"/>
              <a:t>stylus,</a:t>
            </a:r>
            <a:r>
              <a:rPr lang="zh-CN" altLang="en-US" dirty="0"/>
              <a:t>较</a:t>
            </a:r>
            <a:r>
              <a:rPr lang="en-US" altLang="zh-CN" dirty="0" err="1"/>
              <a:t>css</a:t>
            </a:r>
            <a:r>
              <a:rPr lang="zh-CN" altLang="en-US" dirty="0"/>
              <a:t>写法更为简洁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stylus@0.54.5 –save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stylus-loader@3.0.1 –save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在</a:t>
            </a:r>
            <a:r>
              <a:rPr lang="en-US" altLang="zh-CN" dirty="0"/>
              <a:t>home</a:t>
            </a:r>
            <a:r>
              <a:rPr lang="zh-CN" altLang="en-US" dirty="0"/>
              <a:t>文件夹下面新建</a:t>
            </a:r>
            <a:r>
              <a:rPr lang="en-US" altLang="zh-CN" dirty="0"/>
              <a:t>components,</a:t>
            </a:r>
          </a:p>
          <a:p>
            <a:r>
              <a:rPr lang="zh-CN" altLang="en-US" dirty="0"/>
              <a:t>然后新建</a:t>
            </a:r>
            <a:r>
              <a:rPr lang="en-US" altLang="zh-CN" dirty="0" err="1"/>
              <a:t>Header.vue</a:t>
            </a:r>
            <a:endParaRPr lang="en-US" altLang="zh-CN" dirty="0"/>
          </a:p>
          <a:p>
            <a:r>
              <a:rPr lang="en-US" altLang="zh-CN" dirty="0"/>
              <a:t>3)</a:t>
            </a:r>
            <a:r>
              <a:rPr lang="zh-CN" altLang="en-US" dirty="0"/>
              <a:t>思考：如何让</a:t>
            </a:r>
            <a:r>
              <a:rPr lang="en-US" altLang="zh-CN" dirty="0" err="1"/>
              <a:t>header.vue</a:t>
            </a:r>
            <a:r>
              <a:rPr lang="zh-CN" altLang="en-US" dirty="0"/>
              <a:t>与</a:t>
            </a:r>
            <a:r>
              <a:rPr lang="en-US" altLang="zh-CN" dirty="0" err="1"/>
              <a:t>home.vue</a:t>
            </a:r>
            <a:r>
              <a:rPr lang="zh-CN" altLang="en-US" dirty="0"/>
              <a:t>关联？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）对</a:t>
            </a:r>
            <a:r>
              <a:rPr lang="en-US" altLang="zh-CN" dirty="0"/>
              <a:t>header</a:t>
            </a:r>
            <a:r>
              <a:rPr lang="zh-CN" altLang="en-US" dirty="0"/>
              <a:t>区域单独布局，</a:t>
            </a:r>
            <a:r>
              <a:rPr lang="en-US" altLang="zh-CN" dirty="0"/>
              <a:t>header</a:t>
            </a:r>
            <a:r>
              <a:rPr lang="zh-CN" altLang="en-US" dirty="0"/>
              <a:t>可分为：</a:t>
            </a:r>
            <a:endParaRPr lang="en-US" altLang="zh-CN" dirty="0"/>
          </a:p>
          <a:p>
            <a:r>
              <a:rPr lang="en-US" altLang="zh-CN" dirty="0"/>
              <a:t>header-left\header-input\header-right</a:t>
            </a:r>
            <a:r>
              <a:rPr lang="zh-CN" altLang="en-US" dirty="0"/>
              <a:t>三部分</a:t>
            </a:r>
            <a:endParaRPr lang="en-US" altLang="zh-CN" dirty="0"/>
          </a:p>
          <a:p>
            <a:r>
              <a:rPr lang="en-US" altLang="zh-CN" dirty="0"/>
              <a:t>5)</a:t>
            </a:r>
            <a:r>
              <a:rPr lang="zh-CN" altLang="en-US" dirty="0"/>
              <a:t>理解：</a:t>
            </a:r>
            <a:r>
              <a:rPr lang="en-US" altLang="zh-CN" dirty="0"/>
              <a:t>1rem </a:t>
            </a:r>
            <a:r>
              <a:rPr lang="zh-CN" altLang="en-US" dirty="0"/>
              <a:t>等于 </a:t>
            </a:r>
            <a:r>
              <a:rPr lang="en-US" altLang="zh-CN" dirty="0"/>
              <a:t>html font-size</a:t>
            </a:r>
            <a:r>
              <a:rPr lang="zh-CN" altLang="en-US" dirty="0"/>
              <a:t>在</a:t>
            </a:r>
            <a:endParaRPr lang="en-US" altLang="zh-CN" dirty="0"/>
          </a:p>
          <a:p>
            <a:r>
              <a:rPr lang="en-US" altLang="zh-CN" dirty="0"/>
              <a:t>reset.css</a:t>
            </a:r>
            <a:r>
              <a:rPr lang="zh-CN" altLang="en-US" dirty="0"/>
              <a:t>中的初始值，这里为</a:t>
            </a:r>
            <a:r>
              <a:rPr lang="en-US" altLang="zh-CN" dirty="0"/>
              <a:t>50px</a:t>
            </a:r>
          </a:p>
          <a:p>
            <a:r>
              <a:rPr lang="en-US" altLang="zh-CN" dirty="0"/>
              <a:t>6)</a:t>
            </a:r>
            <a:r>
              <a:rPr lang="en-US" altLang="zh-CN" dirty="0" err="1"/>
              <a:t>iconfont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添加我们所需要的</a:t>
            </a:r>
            <a:r>
              <a:rPr lang="en-US" altLang="zh-CN" dirty="0" err="1"/>
              <a:t>iconfont</a:t>
            </a:r>
            <a:r>
              <a:rPr lang="zh-CN" altLang="en-US" dirty="0"/>
              <a:t>项目到桌面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选择所必须的</a:t>
            </a:r>
            <a:r>
              <a:rPr lang="en-US" altLang="zh-CN" dirty="0" err="1"/>
              <a:t>iconfont</a:t>
            </a:r>
            <a:r>
              <a:rPr lang="zh-CN" altLang="en-US" dirty="0"/>
              <a:t>文件到我们项目中</a:t>
            </a:r>
            <a:endParaRPr lang="en-US" altLang="zh-CN" dirty="0"/>
          </a:p>
          <a:p>
            <a:r>
              <a:rPr lang="en-US" altLang="zh-CN" dirty="0"/>
              <a:t>   3.</a:t>
            </a:r>
            <a:r>
              <a:rPr lang="zh-CN" altLang="en-US" dirty="0"/>
              <a:t>对此部分代码进行精简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代码简化</a:t>
            </a:r>
            <a:r>
              <a:rPr lang="en-US" altLang="zh-CN" dirty="0"/>
              <a:t>stylus</a:t>
            </a:r>
            <a:r>
              <a:rPr lang="zh-CN" altLang="en-US" dirty="0"/>
              <a:t>配置文件</a:t>
            </a:r>
            <a:r>
              <a:rPr lang="en-US" altLang="zh-CN" dirty="0"/>
              <a:t>webpack.base.config.js </a:t>
            </a:r>
          </a:p>
          <a:p>
            <a:r>
              <a:rPr lang="en-US" altLang="zh-CN" dirty="0"/>
              <a:t>7)</a:t>
            </a:r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   git add .</a:t>
            </a:r>
          </a:p>
          <a:p>
            <a:r>
              <a:rPr lang="en-US" altLang="zh-CN" dirty="0"/>
              <a:t>   git commit –m “add header”</a:t>
            </a:r>
          </a:p>
          <a:p>
            <a:r>
              <a:rPr lang="en-US" altLang="zh-CN" dirty="0"/>
              <a:t>   git push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19800A-2E61-4860-8882-D95AAD50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" y="663261"/>
            <a:ext cx="3143264" cy="5589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5BC014-E85B-CFB3-D9F6-5DAF70DA0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536" y="4365937"/>
            <a:ext cx="3322751" cy="1233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CE110-3C7C-B2B7-5CD0-61EE0F1CC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685" y="-187727"/>
            <a:ext cx="2019300" cy="3257550"/>
          </a:xfrm>
          <a:prstGeom prst="rect">
            <a:avLst/>
          </a:prstGeom>
        </p:spPr>
      </p:pic>
      <p:sp>
        <p:nvSpPr>
          <p:cNvPr id="4" name="弧形 3">
            <a:extLst>
              <a:ext uri="{FF2B5EF4-FFF2-40B4-BE49-F238E27FC236}">
                <a16:creationId xmlns:a16="http://schemas.microsoft.com/office/drawing/2014/main" id="{463D1A8A-73E1-8A60-C14C-0A95DCF90EED}"/>
              </a:ext>
            </a:extLst>
          </p:cNvPr>
          <p:cNvSpPr/>
          <p:nvPr/>
        </p:nvSpPr>
        <p:spPr>
          <a:xfrm>
            <a:off x="6634716" y="4104167"/>
            <a:ext cx="737191" cy="12050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FE3DC50-04A8-4E15-4737-E85D988DC104}"/>
              </a:ext>
            </a:extLst>
          </p:cNvPr>
          <p:cNvSpPr/>
          <p:nvPr/>
        </p:nvSpPr>
        <p:spPr>
          <a:xfrm>
            <a:off x="6896986" y="579441"/>
            <a:ext cx="1192252" cy="3538903"/>
          </a:xfrm>
          <a:custGeom>
            <a:avLst/>
            <a:gdLst>
              <a:gd name="connsiteX0" fmla="*/ 0 w 1192252"/>
              <a:gd name="connsiteY0" fmla="*/ 3538903 h 3538903"/>
              <a:gd name="connsiteX1" fmla="*/ 354419 w 1192252"/>
              <a:gd name="connsiteY1" fmla="*/ 2943480 h 3538903"/>
              <a:gd name="connsiteX2" fmla="*/ 971107 w 1192252"/>
              <a:gd name="connsiteY2" fmla="*/ 2737917 h 3538903"/>
              <a:gd name="connsiteX3" fmla="*/ 1190847 w 1192252"/>
              <a:gd name="connsiteY3" fmla="*/ 384578 h 3538903"/>
              <a:gd name="connsiteX4" fmla="*/ 886047 w 1192252"/>
              <a:gd name="connsiteY4" fmla="*/ 30159 h 35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2252" h="3538903">
                <a:moveTo>
                  <a:pt x="0" y="3538903"/>
                </a:moveTo>
                <a:cubicBezTo>
                  <a:pt x="96284" y="3307940"/>
                  <a:pt x="192568" y="3076978"/>
                  <a:pt x="354419" y="2943480"/>
                </a:cubicBezTo>
                <a:cubicBezTo>
                  <a:pt x="516270" y="2809982"/>
                  <a:pt x="831702" y="3164401"/>
                  <a:pt x="971107" y="2737917"/>
                </a:cubicBezTo>
                <a:cubicBezTo>
                  <a:pt x="1110512" y="2311433"/>
                  <a:pt x="1205024" y="835871"/>
                  <a:pt x="1190847" y="384578"/>
                </a:cubicBezTo>
                <a:cubicBezTo>
                  <a:pt x="1176670" y="-66715"/>
                  <a:pt x="1031358" y="-18278"/>
                  <a:pt x="886047" y="301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1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E43101-627B-4603-82D1-82E647B561B8}"/>
              </a:ext>
            </a:extLst>
          </p:cNvPr>
          <p:cNvSpPr/>
          <p:nvPr/>
        </p:nvSpPr>
        <p:spPr>
          <a:xfrm>
            <a:off x="412868" y="-526942"/>
            <a:ext cx="1061017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r>
              <a:rPr lang="en-US" altLang="zh-CN" sz="4000" b="1" dirty="0">
                <a:solidFill>
                  <a:srgbClr val="C00000"/>
                </a:solidFill>
              </a:rPr>
              <a:t>Vue</a:t>
            </a:r>
            <a:r>
              <a:rPr lang="zh-CN" altLang="en-US" sz="4000" b="1" dirty="0">
                <a:solidFill>
                  <a:srgbClr val="C00000"/>
                </a:solidFill>
              </a:rPr>
              <a:t>项目首页</a:t>
            </a:r>
            <a:r>
              <a:rPr lang="en-US" altLang="zh-CN" sz="4000" b="1" dirty="0">
                <a:solidFill>
                  <a:srgbClr val="C00000"/>
                </a:solidFill>
              </a:rPr>
              <a:t>-</a:t>
            </a:r>
            <a:r>
              <a:rPr lang="zh-CN" altLang="en-US" sz="4000" b="1" dirty="0">
                <a:solidFill>
                  <a:srgbClr val="C00000"/>
                </a:solidFill>
              </a:rPr>
              <a:t>首页轮播图</a:t>
            </a:r>
            <a:endParaRPr lang="en-US" altLang="zh-CN" sz="4000" b="1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	</a:t>
            </a:r>
          </a:p>
        </p:txBody>
      </p:sp>
      <p:sp>
        <p:nvSpPr>
          <p:cNvPr id="3" name="AutoShape 2" descr="Vue 实例生命周期">
            <a:extLst>
              <a:ext uri="{FF2B5EF4-FFF2-40B4-BE49-F238E27FC236}">
                <a16:creationId xmlns:a16="http://schemas.microsoft.com/office/drawing/2014/main" id="{1AAAD988-F8F9-4967-8209-70F4E17E88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15E578-B52B-7C98-07F9-C4C6D5D7ECF3}"/>
              </a:ext>
            </a:extLst>
          </p:cNvPr>
          <p:cNvSpPr txBox="1"/>
          <p:nvPr/>
        </p:nvSpPr>
        <p:spPr>
          <a:xfrm>
            <a:off x="3470856" y="592427"/>
            <a:ext cx="51386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）在码云上创建分支</a:t>
            </a:r>
            <a:r>
              <a:rPr lang="en-US" altLang="zh-CN" dirty="0"/>
              <a:t>index-swiper,</a:t>
            </a:r>
            <a:r>
              <a:rPr lang="zh-CN" altLang="en-US" dirty="0"/>
              <a:t>将此分支拉入本地，执行</a:t>
            </a:r>
            <a:r>
              <a:rPr lang="en-US" altLang="zh-CN" dirty="0"/>
              <a:t>git pull </a:t>
            </a:r>
            <a:r>
              <a:rPr lang="zh-CN" altLang="en-US" dirty="0"/>
              <a:t>命令，切换到此分支，执行</a:t>
            </a:r>
            <a:endParaRPr lang="en-US" altLang="zh-CN" dirty="0"/>
          </a:p>
          <a:p>
            <a:r>
              <a:rPr lang="en-US" altLang="zh-CN" dirty="0"/>
              <a:t>git checkout index-swiper</a:t>
            </a:r>
          </a:p>
          <a:p>
            <a:endParaRPr lang="en-US" altLang="zh-CN" dirty="0"/>
          </a:p>
          <a:p>
            <a:r>
              <a:rPr lang="en-US" altLang="zh-CN" dirty="0"/>
              <a:t>2)</a:t>
            </a:r>
            <a:r>
              <a:rPr lang="zh-CN" altLang="en-US" dirty="0"/>
              <a:t>在</a:t>
            </a:r>
            <a:r>
              <a:rPr lang="en-US" altLang="zh-CN" dirty="0" err="1"/>
              <a:t>npm</a:t>
            </a:r>
            <a:r>
              <a:rPr lang="zh-CN" altLang="en-US" dirty="0"/>
              <a:t>上搜</a:t>
            </a:r>
            <a:r>
              <a:rPr lang="en-US" altLang="zh-CN" dirty="0" err="1"/>
              <a:t>vue</a:t>
            </a:r>
            <a:r>
              <a:rPr lang="en-US" altLang="zh-CN" dirty="0"/>
              <a:t>-awesome-swiper,</a:t>
            </a:r>
            <a:r>
              <a:rPr lang="zh-CN" altLang="en-US" dirty="0"/>
              <a:t>并自行学习配置过程（*）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3)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vue-awesome-swiper@2.6.7</a:t>
            </a:r>
            <a:r>
              <a:rPr lang="en-US" altLang="zh-CN" dirty="0"/>
              <a:t> –save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）在</a:t>
            </a:r>
            <a:r>
              <a:rPr lang="en-US" altLang="zh-CN" dirty="0"/>
              <a:t>components</a:t>
            </a:r>
            <a:r>
              <a:rPr lang="zh-CN" altLang="en-US" dirty="0"/>
              <a:t>上创建</a:t>
            </a:r>
            <a:r>
              <a:rPr lang="en-US" altLang="zh-CN" dirty="0" err="1"/>
              <a:t>Swiper.vue</a:t>
            </a:r>
            <a:r>
              <a:rPr lang="zh-CN" altLang="en-US" dirty="0"/>
              <a:t>，并使用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）引入</a:t>
            </a:r>
            <a:r>
              <a:rPr lang="en-US" altLang="zh-CN" dirty="0" err="1"/>
              <a:t>vue</a:t>
            </a:r>
            <a:r>
              <a:rPr lang="en-US" altLang="zh-CN" dirty="0"/>
              <a:t>-awesome-swiper</a:t>
            </a:r>
          </a:p>
          <a:p>
            <a:endParaRPr lang="en-US" altLang="zh-CN" dirty="0"/>
          </a:p>
          <a:p>
            <a:r>
              <a:rPr lang="en-US" altLang="zh-CN" dirty="0"/>
              <a:t>6)</a:t>
            </a:r>
            <a:r>
              <a:rPr lang="zh-CN" altLang="en-US" dirty="0"/>
              <a:t>首页轮播图重点样式展示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）提交本地代码到线上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）将</a:t>
            </a:r>
            <a:r>
              <a:rPr lang="en-US" altLang="zh-CN" dirty="0"/>
              <a:t>index-swiper</a:t>
            </a:r>
            <a:r>
              <a:rPr lang="zh-CN" altLang="en-US" dirty="0"/>
              <a:t>代码合并</a:t>
            </a:r>
            <a:endParaRPr lang="en-US" altLang="zh-CN" dirty="0"/>
          </a:p>
          <a:p>
            <a:r>
              <a:rPr lang="zh-CN" altLang="en-US" dirty="0"/>
              <a:t>到</a:t>
            </a:r>
            <a:r>
              <a:rPr lang="en-US" altLang="zh-CN" dirty="0"/>
              <a:t>master</a:t>
            </a:r>
            <a:r>
              <a:rPr lang="zh-CN" altLang="en-US" dirty="0"/>
              <a:t>分支上</a:t>
            </a:r>
            <a:endParaRPr lang="en-US" altLang="zh-CN" dirty="0"/>
          </a:p>
          <a:p>
            <a:r>
              <a:rPr lang="en-US" altLang="zh-CN" dirty="0"/>
              <a:t>  git checkout master</a:t>
            </a:r>
          </a:p>
          <a:p>
            <a:r>
              <a:rPr lang="en-US" altLang="zh-CN" dirty="0"/>
              <a:t>  git merge origin/index-swiper</a:t>
            </a:r>
          </a:p>
          <a:p>
            <a:r>
              <a:rPr lang="en-US" altLang="zh-CN" dirty="0"/>
              <a:t>  git push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68B51F-FC6F-7577-D91A-6C16DEB0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5" y="617315"/>
            <a:ext cx="3157537" cy="55323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DDD9F-AD2A-D6F1-CB94-0DD41526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76" y="4108360"/>
            <a:ext cx="4239094" cy="18867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B93F32-1B42-3C81-4214-4209137AC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860" y="2028423"/>
            <a:ext cx="2736894" cy="19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08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Microsoft YaHei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39571</TotalTime>
  <Words>719</Words>
  <Application>Microsoft Office PowerPoint</Application>
  <PresentationFormat>宽屏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Microsoft YaHei</vt:lpstr>
      <vt:lpstr>Arial</vt:lpstr>
      <vt:lpstr>Calibri</vt:lpstr>
      <vt:lpstr>RetrospectVTI</vt:lpstr>
      <vt:lpstr>Vue实战项目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ES6语法大全</dc:title>
  <dc:creator>skyeagle</dc:creator>
  <cp:lastModifiedBy>zhang yong</cp:lastModifiedBy>
  <cp:revision>42</cp:revision>
  <dcterms:created xsi:type="dcterms:W3CDTF">2022-03-06T11:46:12Z</dcterms:created>
  <dcterms:modified xsi:type="dcterms:W3CDTF">2022-05-20T01:50:39Z</dcterms:modified>
</cp:coreProperties>
</file>