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68672-7EE4-8C48-A52B-0F847969712E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D8CED-9A60-794D-9C09-78D8BF336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72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、类似于人类生成的文本一样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、还能让人类高度评价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D8CED-9A60-794D-9C09-78D8BF33647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74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cs.hw.ac.uk/InteractionLab/E2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etschek/e2e-dataset/releases/download/v1.0.0/e2e-dataset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angxiancun/e2e-metr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D190-5C3F-0242-8506-0B8922ED5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D</a:t>
            </a:r>
            <a:r>
              <a:rPr kumimoji="1" lang="en-US" altLang="zh-CN" sz="4400" cap="none" dirty="0"/>
              <a:t>ata to Text Generation Research</a:t>
            </a:r>
            <a:endParaRPr kumimoji="1"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BBCB4B-D005-7E4B-9192-90C7C1D5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975" y="4214110"/>
            <a:ext cx="8637072" cy="977621"/>
          </a:xfrm>
        </p:spPr>
        <p:txBody>
          <a:bodyPr/>
          <a:lstStyle/>
          <a:p>
            <a:pPr algn="ctr"/>
            <a:r>
              <a:rPr kumimoji="1" lang="en-US" altLang="zh-CN" dirty="0"/>
              <a:t>				</a:t>
            </a:r>
            <a:r>
              <a:rPr kumimoji="1" lang="zh-CN" altLang="en-US" dirty="0"/>
              <a:t>北明算法组</a:t>
            </a:r>
            <a:r>
              <a:rPr kumimoji="1" lang="en-US" altLang="zh-CN" dirty="0"/>
              <a:t>--</a:t>
            </a:r>
            <a:r>
              <a:rPr kumimoji="1" lang="zh-CN" altLang="en-US" dirty="0"/>
              <a:t>黄贤存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				2019-04-10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9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A5702-0D39-C049-8B14-2DC79670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cap="none" dirty="0"/>
              <a:t>Sequence-to-sequence Generation For Spoken Dialogue Via Deep Syntax Trees And Strings</a:t>
            </a:r>
            <a:br>
              <a:rPr lang="en" altLang="zh-CN" cap="none" dirty="0"/>
            </a:b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B511A-D476-7E48-A412-F9B35FCB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39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E5D3-1706-F349-868D-49A558D9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 dirty="0"/>
              <a:t>Inspiration For U</a:t>
            </a:r>
            <a:r>
              <a:rPr kumimoji="1" lang="en-US" altLang="zh-CN" cap="none" dirty="0"/>
              <a:t>S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9CA6-8ED3-0442-A3BF-919BA0B8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7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30E5B-C0A7-6040-9678-74151F7A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 dirty="0"/>
              <a:t>Thinking and </a:t>
            </a:r>
            <a:r>
              <a:rPr kumimoji="1" lang="en-US" altLang="zh-CN" cap="none" dirty="0"/>
              <a:t>D</a:t>
            </a:r>
            <a:r>
              <a:rPr kumimoji="1" lang="en" altLang="zh-CN" cap="none" dirty="0"/>
              <a:t>iscussing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E707E-3C4A-C541-98D9-BC3A1FFF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09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25186-0AD6-0240-AAA4-BD7486BE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R</a:t>
            </a:r>
            <a:r>
              <a:rPr lang="en" altLang="zh-CN" cap="none" dirty="0"/>
              <a:t>eferences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37954-0BAC-4C4A-A993-4B24DA4B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http://www.macs.hw.ac.uk/InteractionLab/E2E/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4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3D13FF-CD28-EC41-914A-B594F644DC9C}"/>
              </a:ext>
            </a:extLst>
          </p:cNvPr>
          <p:cNvSpPr txBox="1"/>
          <p:nvPr/>
        </p:nvSpPr>
        <p:spPr>
          <a:xfrm>
            <a:off x="4624552" y="2413337"/>
            <a:ext cx="3257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Thanks 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941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C3EA-1FCD-E741-BD78-01D261F2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 dirty="0"/>
              <a:t>Content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11598-76B2-0840-B6E0-4F2FC58E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E2E NLG Challenge</a:t>
            </a:r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" altLang="zh-CN" dirty="0"/>
              <a:t>Excellent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aper</a:t>
            </a:r>
            <a:r>
              <a:rPr kumimoji="1" lang="en-US" altLang="zh-CN" dirty="0"/>
              <a:t>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endParaRPr kumimoji="1" lang="en" altLang="zh-CN" dirty="0"/>
          </a:p>
          <a:p>
            <a:pPr>
              <a:buFont typeface="Wingdings" pitchFamily="2" charset="2"/>
              <a:buChar char="l"/>
            </a:pPr>
            <a:endParaRPr kumimoji="1" lang="en" altLang="zh-CN" dirty="0"/>
          </a:p>
          <a:p>
            <a:pPr>
              <a:buFont typeface="Wingdings" pitchFamily="2" charset="2"/>
              <a:buChar char="l"/>
            </a:pPr>
            <a:r>
              <a:rPr kumimoji="1" lang="en" altLang="zh-CN" dirty="0"/>
              <a:t>Inspiration for us</a:t>
            </a:r>
          </a:p>
          <a:p>
            <a:pPr>
              <a:buFont typeface="Wingdings" pitchFamily="2" charset="2"/>
              <a:buChar char="l"/>
            </a:pPr>
            <a:endParaRPr kumimoji="1" lang="en" altLang="zh-CN" dirty="0"/>
          </a:p>
          <a:p>
            <a:pPr>
              <a:buFont typeface="Wingdings" pitchFamily="2" charset="2"/>
              <a:buChar char="l"/>
            </a:pPr>
            <a:r>
              <a:rPr kumimoji="1" lang="en" altLang="zh-CN" dirty="0"/>
              <a:t>Thinking and </a:t>
            </a:r>
            <a:r>
              <a:rPr kumimoji="1" lang="en-US" altLang="zh-CN" dirty="0"/>
              <a:t>D</a:t>
            </a:r>
            <a:r>
              <a:rPr kumimoji="1" lang="en" altLang="zh-CN" dirty="0"/>
              <a:t>iscussing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68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3284F-B4D6-BF44-B4AF-5CFD16E0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E2e </a:t>
            </a:r>
            <a:r>
              <a:rPr kumimoji="1" lang="en-US" altLang="zh-CN" dirty="0" err="1"/>
              <a:t>nlg</a:t>
            </a:r>
            <a:r>
              <a:rPr kumimoji="1" lang="en-US" altLang="zh-CN" dirty="0"/>
              <a:t> </a:t>
            </a:r>
            <a:r>
              <a:rPr kumimoji="1" lang="en-US" altLang="zh-CN" cap="none" dirty="0"/>
              <a:t>Challenge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59B21-9BD2-5E43-8814-46235B8D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/>
              <a:t>MR</a:t>
            </a:r>
            <a:r>
              <a:rPr lang="zh-CN" altLang="en-US" dirty="0"/>
              <a:t> </a:t>
            </a:r>
            <a:r>
              <a:rPr lang="en-US" altLang="zh-CN" dirty="0"/>
              <a:t>&gt;&gt;&gt;</a:t>
            </a:r>
            <a:r>
              <a:rPr lang="zh-CN" altLang="en-US" dirty="0"/>
              <a:t> </a:t>
            </a:r>
            <a:r>
              <a:rPr lang="en-US" altLang="zh-CN" dirty="0"/>
              <a:t>N L G</a:t>
            </a:r>
          </a:p>
          <a:p>
            <a:pPr lvl="1"/>
            <a:r>
              <a:rPr lang="en-US" altLang="zh-CN" dirty="0"/>
              <a:t>a) similar to human generated reference texts.</a:t>
            </a:r>
          </a:p>
          <a:p>
            <a:pPr lvl="1"/>
            <a:r>
              <a:rPr lang="en-US" altLang="zh-CN" dirty="0"/>
              <a:t>b) highly rated by humans.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err="1"/>
              <a:t>DataSet</a:t>
            </a:r>
            <a:endParaRPr lang="en-US" altLang="zh-CN" dirty="0"/>
          </a:p>
          <a:p>
            <a:pPr lvl="1"/>
            <a:r>
              <a:rPr lang="en-US" altLang="zh-CN" dirty="0"/>
              <a:t>Restaurant domain,50k instances, a dialogue act-based MR and up to 5 references in natural language</a:t>
            </a:r>
          </a:p>
          <a:p>
            <a:pPr lvl="1"/>
            <a:r>
              <a:rPr lang="en" altLang="zh-CN" dirty="0">
                <a:hlinkClick r:id="rId3"/>
              </a:rPr>
              <a:t>https://github.com/tuetschek/e2e-dataset/releases/download/v1.0.0/e2e-dataset.zip</a:t>
            </a:r>
            <a:endParaRPr lang="en-US" altLang="zh-CN" dirty="0"/>
          </a:p>
          <a:p>
            <a:pPr>
              <a:buFont typeface="Wingdings" pitchFamily="2" charset="2"/>
              <a:buChar char="n"/>
            </a:pPr>
            <a:r>
              <a:rPr lang="en-US" altLang="zh-CN" dirty="0"/>
              <a:t>Metrics</a:t>
            </a:r>
          </a:p>
          <a:p>
            <a:pPr lvl="1"/>
            <a:r>
              <a:rPr lang="en-US" altLang="zh-CN" dirty="0"/>
              <a:t>BLEU</a:t>
            </a:r>
            <a:r>
              <a:rPr lang="zh-CN" altLang="en-US" dirty="0"/>
              <a:t>、</a:t>
            </a:r>
            <a:r>
              <a:rPr lang="en-US" altLang="zh-CN" dirty="0"/>
              <a:t>NIST</a:t>
            </a:r>
            <a:r>
              <a:rPr lang="zh-CN" altLang="en-US" dirty="0"/>
              <a:t>、</a:t>
            </a:r>
            <a:r>
              <a:rPr lang="en-US" altLang="zh-CN" dirty="0"/>
              <a:t> METEOR</a:t>
            </a:r>
            <a:r>
              <a:rPr lang="zh-CN" altLang="en-US" dirty="0"/>
              <a:t>、</a:t>
            </a:r>
            <a:r>
              <a:rPr lang="en-US" altLang="zh-CN" dirty="0"/>
              <a:t> ROUGE-L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CIDEr</a:t>
            </a:r>
            <a:r>
              <a:rPr lang="zh-CN" altLang="en-US" dirty="0"/>
              <a:t> 、专家人工</a:t>
            </a:r>
            <a:endParaRPr lang="en-US" altLang="zh-CN" dirty="0"/>
          </a:p>
          <a:p>
            <a:pPr lvl="1"/>
            <a:r>
              <a:rPr lang="en" altLang="zh-CN" dirty="0">
                <a:hlinkClick r:id="rId4"/>
              </a:rPr>
              <a:t>https://github.com/huangxiancun/e2e-metrics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94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0EC102-6E41-1144-8949-46058E17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d</a:t>
            </a:r>
            <a:r>
              <a:rPr kumimoji="1" lang="en-US" altLang="zh-CN" cap="none" dirty="0"/>
              <a:t>ata</a:t>
            </a:r>
            <a:r>
              <a:rPr kumimoji="1" lang="en-US" altLang="zh-CN" dirty="0"/>
              <a:t>s</a:t>
            </a:r>
            <a:r>
              <a:rPr kumimoji="1" lang="en-US" altLang="zh-CN" cap="none" dirty="0"/>
              <a:t>et</a:t>
            </a:r>
            <a:endParaRPr kumimoji="1"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F67A7BD-04E7-7D41-B506-6E6C84D4E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648" y="2010877"/>
            <a:ext cx="5170300" cy="31366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0B19C0-6D15-6342-BD43-3149DAA6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33" y="3450804"/>
            <a:ext cx="5112650" cy="16967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5360F8-FCFA-4A4D-9EEC-1B93F7394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33" y="2010878"/>
            <a:ext cx="5112650" cy="14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3968-6680-7D49-805E-D409BCB4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dirty="0"/>
              <a:t>B</a:t>
            </a:r>
            <a:r>
              <a:rPr lang="en" altLang="zh-CN" cap="none" dirty="0"/>
              <a:t>aseline</a:t>
            </a:r>
            <a:r>
              <a:rPr lang="en" altLang="zh-CN" dirty="0"/>
              <a:t> </a:t>
            </a:r>
            <a:r>
              <a:rPr kumimoji="1" lang="en-US" altLang="zh-CN" dirty="0"/>
              <a:t>m</a:t>
            </a:r>
            <a:r>
              <a:rPr kumimoji="1" lang="en-US" altLang="zh-CN" cap="none" dirty="0"/>
              <a:t>etrics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A4255C-581C-C045-B50C-D5D4A9DA5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080797"/>
            <a:ext cx="9603274" cy="2387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436CEB-1E6F-9849-9C69-22A339D1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1937797"/>
            <a:ext cx="960327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15EF5-8B69-BF48-AF9A-DDAE6F1A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</a:t>
            </a:r>
            <a:r>
              <a:rPr kumimoji="1" lang="en" altLang="zh-CN" cap="none" dirty="0"/>
              <a:t>xcellent</a:t>
            </a:r>
            <a:r>
              <a:rPr kumimoji="1" lang="en" altLang="zh-CN" dirty="0"/>
              <a:t> </a:t>
            </a:r>
            <a:r>
              <a:rPr kumimoji="1" lang="en-US" altLang="zh-CN" dirty="0"/>
              <a:t>P</a:t>
            </a:r>
            <a:r>
              <a:rPr kumimoji="1" lang="en" altLang="zh-CN" cap="none" dirty="0" err="1"/>
              <a:t>aper</a:t>
            </a:r>
            <a:r>
              <a:rPr kumimoji="1" lang="en-US" altLang="zh-CN" cap="none" dirty="0"/>
              <a:t>’s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Models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8E2E6-D4BC-7B4D-9D61-A260684F5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Findings of the E2E NLG Challenge</a:t>
            </a:r>
          </a:p>
          <a:p>
            <a:r>
              <a:rPr lang="en" altLang="zh-CN" dirty="0"/>
              <a:t>A Deep Ensemble Model with Slot Alignment for Sequence-to-Sequence Natural Language Generation</a:t>
            </a:r>
          </a:p>
          <a:p>
            <a:r>
              <a:rPr lang="en" altLang="zh-CN" dirty="0"/>
              <a:t>End-to-End Content and Plan Selection for Data-to-Text Generation </a:t>
            </a:r>
          </a:p>
          <a:p>
            <a:r>
              <a:rPr lang="en" altLang="zh-CN" dirty="0"/>
              <a:t>Sequence-to-Sequence Generation for Spoken Dialogue via Deep Syntax Trees and Strings</a:t>
            </a:r>
          </a:p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3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A4DA-E61B-6A46-910E-F8BE62C7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zh-CN" dirty="0"/>
              <a:t>F</a:t>
            </a:r>
            <a:r>
              <a:rPr kumimoji="1" lang="en" altLang="zh-CN" cap="none" dirty="0"/>
              <a:t>indings</a:t>
            </a:r>
            <a:r>
              <a:rPr kumimoji="1" lang="en" altLang="zh-CN" dirty="0"/>
              <a:t> </a:t>
            </a:r>
            <a:r>
              <a:rPr kumimoji="1" lang="en" altLang="zh-CN" cap="none" dirty="0"/>
              <a:t>of</a:t>
            </a:r>
            <a:r>
              <a:rPr kumimoji="1" lang="en" altLang="zh-CN" dirty="0"/>
              <a:t> </a:t>
            </a:r>
            <a:r>
              <a:rPr kumimoji="1" lang="zh-CN" altLang="en-US" dirty="0"/>
              <a:t> </a:t>
            </a:r>
            <a:r>
              <a:rPr kumimoji="1" lang="en" altLang="zh-CN" cap="none" dirty="0"/>
              <a:t>The </a:t>
            </a:r>
            <a:r>
              <a:rPr kumimoji="1" lang="en" altLang="zh-CN" dirty="0"/>
              <a:t>E2E NLG </a:t>
            </a:r>
            <a:r>
              <a:rPr kumimoji="1" lang="en-US" altLang="zh-CN" cap="none" dirty="0"/>
              <a:t>C</a:t>
            </a:r>
            <a:r>
              <a:rPr kumimoji="1" lang="en" altLang="zh-CN" cap="none" dirty="0" err="1"/>
              <a:t>hallenge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5F48D-A4EE-C943-9D69-A003DA4B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63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FAC2-2DDD-D841-AAB7-0E970680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cap="none" dirty="0"/>
              <a:t>A Deep Ensemble Model With Slot Alignment For Sequence-to-sequence Natural Language Generation</a:t>
            </a:r>
            <a:br>
              <a:rPr lang="en" altLang="zh-CN" cap="none" dirty="0"/>
            </a:b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C2C21-BDD9-7D42-B358-628AAFC1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85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A8DCA-66F3-174A-B8A0-76135732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cap="none" dirty="0"/>
              <a:t>End-to-end Content And Plan Selection For Data-to-text Generation 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3B366-9927-0943-ABB3-75DB4035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04759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102</TotalTime>
  <Words>235</Words>
  <Application>Microsoft Macintosh PowerPoint</Application>
  <PresentationFormat>宽屏</PresentationFormat>
  <Paragraphs>40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Gill Sans MT</vt:lpstr>
      <vt:lpstr>Wingdings</vt:lpstr>
      <vt:lpstr>画廊</vt:lpstr>
      <vt:lpstr>Data to Text Generation Research</vt:lpstr>
      <vt:lpstr>Content</vt:lpstr>
      <vt:lpstr>E2e nlg Challenge</vt:lpstr>
      <vt:lpstr>dataset</vt:lpstr>
      <vt:lpstr>Baseline metrics</vt:lpstr>
      <vt:lpstr>Excellent Paper’s Models </vt:lpstr>
      <vt:lpstr>Findings of  The E2E NLG Challenge </vt:lpstr>
      <vt:lpstr>A Deep Ensemble Model With Slot Alignment For Sequence-to-sequence Natural Language Generation </vt:lpstr>
      <vt:lpstr>End-to-end Content And Plan Selection For Data-to-text Generation  </vt:lpstr>
      <vt:lpstr>Sequence-to-sequence Generation For Spoken Dialogue Via Deep Syntax Trees And Strings </vt:lpstr>
      <vt:lpstr>Inspiration For US </vt:lpstr>
      <vt:lpstr>Thinking and Discussing 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to Text Generation Research</dc:title>
  <dc:creator>Microsoft Office User</dc:creator>
  <cp:lastModifiedBy>Microsoft Office User</cp:lastModifiedBy>
  <cp:revision>26</cp:revision>
  <dcterms:created xsi:type="dcterms:W3CDTF">2019-04-10T07:28:00Z</dcterms:created>
  <dcterms:modified xsi:type="dcterms:W3CDTF">2019-04-10T09:10:37Z</dcterms:modified>
</cp:coreProperties>
</file>