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FE58-348B-419D-AD3B-73F533577202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2BC0-984B-4904-A12B-68A65C46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2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FE58-348B-419D-AD3B-73F533577202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2BC0-984B-4904-A12B-68A65C46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14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FE58-348B-419D-AD3B-73F533577202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2BC0-984B-4904-A12B-68A65C46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3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FE58-348B-419D-AD3B-73F533577202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2BC0-984B-4904-A12B-68A65C46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9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FE58-348B-419D-AD3B-73F533577202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2BC0-984B-4904-A12B-68A65C46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7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FE58-348B-419D-AD3B-73F533577202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2BC0-984B-4904-A12B-68A65C46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FE58-348B-419D-AD3B-73F533577202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2BC0-984B-4904-A12B-68A65C46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19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FE58-348B-419D-AD3B-73F533577202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2BC0-984B-4904-A12B-68A65C46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9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FE58-348B-419D-AD3B-73F533577202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2BC0-984B-4904-A12B-68A65C46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FE58-348B-419D-AD3B-73F533577202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2BC0-984B-4904-A12B-68A65C46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4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FE58-348B-419D-AD3B-73F533577202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2BC0-984B-4904-A12B-68A65C46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4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DFE58-348B-419D-AD3B-73F533577202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32BC0-984B-4904-A12B-68A65C465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258128" y="558641"/>
            <a:ext cx="9248502" cy="53163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mtClean="0"/>
              <a:t>虚拟币平台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16184" y="1833153"/>
            <a:ext cx="4362997" cy="5747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smtClean="0"/>
              <a:t>WEB</a:t>
            </a:r>
            <a:r>
              <a:rPr lang="zh-CN" altLang="en-US" sz="1400" smtClean="0"/>
              <a:t>层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7229645" y="1829991"/>
            <a:ext cx="361408" cy="22630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配置中心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16185" y="3518266"/>
            <a:ext cx="4362996" cy="5747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数据层</a:t>
            </a:r>
            <a:endParaRPr lang="zh-CN" altLang="en-US" sz="140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51126"/>
              </p:ext>
            </p:extLst>
          </p:nvPr>
        </p:nvGraphicFramePr>
        <p:xfrm>
          <a:off x="2124166" y="4587685"/>
          <a:ext cx="436299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4332"/>
                <a:gridCol w="1454332"/>
                <a:gridCol w="1454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err="1" smtClean="0"/>
                        <a:t>uid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 smtClean="0"/>
                        <a:t>accountType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balance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err="1" smtClean="0"/>
                        <a:t>typeA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1.00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err="1" smtClean="0"/>
                        <a:t>typeB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2.00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下箭头 17"/>
          <p:cNvSpPr/>
          <p:nvPr/>
        </p:nvSpPr>
        <p:spPr>
          <a:xfrm>
            <a:off x="3323366" y="1544292"/>
            <a:ext cx="993967" cy="28816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http</a:t>
            </a:r>
          </a:p>
          <a:p>
            <a:pPr algn="ctr"/>
            <a:r>
              <a:rPr lang="zh-CN" altLang="en-US" sz="900" smtClean="0"/>
              <a:t>请求</a:t>
            </a:r>
            <a:endParaRPr lang="zh-CN" altLang="en-US" sz="900"/>
          </a:p>
        </p:txBody>
      </p:sp>
      <p:sp>
        <p:nvSpPr>
          <p:cNvPr id="20" name="矩形 19"/>
          <p:cNvSpPr/>
          <p:nvPr/>
        </p:nvSpPr>
        <p:spPr>
          <a:xfrm>
            <a:off x="8495932" y="757917"/>
            <a:ext cx="1458139" cy="44170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//</a:t>
            </a:r>
            <a:r>
              <a:rPr lang="zh-CN" altLang="en-US" sz="900" smtClean="0"/>
              <a:t>业务</a:t>
            </a:r>
            <a:r>
              <a:rPr lang="en-US" altLang="zh-CN" sz="900" smtClean="0"/>
              <a:t>A</a:t>
            </a:r>
            <a:r>
              <a:rPr lang="zh-CN" altLang="en-US" sz="900" smtClean="0"/>
              <a:t>配置</a:t>
            </a:r>
            <a:endParaRPr lang="en-US" altLang="zh-CN" sz="900" smtClean="0"/>
          </a:p>
          <a:p>
            <a:r>
              <a:rPr lang="en-US" altLang="zh-CN" sz="900" smtClean="0"/>
              <a:t>{</a:t>
            </a:r>
          </a:p>
          <a:p>
            <a:r>
              <a:rPr lang="en-US" altLang="zh-CN" sz="900" smtClean="0"/>
              <a:t>"</a:t>
            </a:r>
            <a:r>
              <a:rPr lang="en-US" altLang="zh-CN" sz="900" err="1" smtClean="0"/>
              <a:t>appid</a:t>
            </a:r>
            <a:r>
              <a:rPr lang="en-US" altLang="zh-CN" sz="900" smtClean="0"/>
              <a:t>": "1000 ",</a:t>
            </a:r>
          </a:p>
          <a:p>
            <a:r>
              <a:rPr lang="en-US" altLang="zh-CN" sz="900" smtClean="0"/>
              <a:t>"</a:t>
            </a:r>
            <a:r>
              <a:rPr lang="en-US" altLang="zh-CN" sz="900" err="1" smtClean="0"/>
              <a:t>appkey</a:t>
            </a:r>
            <a:r>
              <a:rPr lang="en-US" altLang="zh-CN" sz="900" smtClean="0"/>
              <a:t>": "</a:t>
            </a:r>
            <a:r>
              <a:rPr lang="en-US" altLang="zh-CN" sz="900" err="1" smtClean="0"/>
              <a:t>testA</a:t>
            </a:r>
            <a:r>
              <a:rPr lang="en-US" altLang="zh-CN" sz="900" smtClean="0"/>
              <a:t>",</a:t>
            </a:r>
          </a:p>
          <a:p>
            <a:r>
              <a:rPr lang="en-US" altLang="zh-CN" sz="900" smtClean="0"/>
              <a:t>"</a:t>
            </a:r>
            <a:r>
              <a:rPr lang="en-US" altLang="zh-CN" sz="900" err="1" smtClean="0"/>
              <a:t>accountType</a:t>
            </a:r>
            <a:r>
              <a:rPr lang="en-US" altLang="zh-CN" sz="900" smtClean="0"/>
              <a:t>": "</a:t>
            </a:r>
            <a:r>
              <a:rPr lang="en-US" altLang="zh-CN" sz="900" err="1" smtClean="0"/>
              <a:t>typeA</a:t>
            </a:r>
            <a:r>
              <a:rPr lang="en-US" altLang="zh-CN" sz="900" smtClean="0"/>
              <a:t>",</a:t>
            </a:r>
          </a:p>
          <a:p>
            <a:r>
              <a:rPr lang="en-US" altLang="zh-CN" sz="900" smtClean="0"/>
              <a:t>"</a:t>
            </a:r>
            <a:r>
              <a:rPr lang="en-US" altLang="zh-CN" sz="900" err="1" smtClean="0"/>
              <a:t>apiLimits</a:t>
            </a:r>
            <a:r>
              <a:rPr lang="en-US" altLang="zh-CN" sz="900" smtClean="0"/>
              <a:t>": [{</a:t>
            </a:r>
          </a:p>
          <a:p>
            <a:r>
              <a:rPr lang="en-US" altLang="zh-CN" sz="900" smtClean="0"/>
              <a:t>  "</a:t>
            </a:r>
            <a:r>
              <a:rPr lang="en-US" altLang="zh-CN" sz="900" err="1" smtClean="0"/>
              <a:t>api</a:t>
            </a:r>
            <a:r>
              <a:rPr lang="en-US" altLang="zh-CN" sz="900" smtClean="0"/>
              <a:t>": "/charge",</a:t>
            </a:r>
          </a:p>
          <a:p>
            <a:r>
              <a:rPr lang="en-US" altLang="zh-CN" sz="900" smtClean="0"/>
              <a:t>  "limit": 10,</a:t>
            </a:r>
          </a:p>
          <a:p>
            <a:r>
              <a:rPr lang="en-US" altLang="zh-CN" sz="900" smtClean="0"/>
              <a:t>  "interval": 60},</a:t>
            </a:r>
          </a:p>
          <a:p>
            <a:r>
              <a:rPr lang="en-US" altLang="zh-CN" sz="900" smtClean="0"/>
              <a:t>{</a:t>
            </a:r>
          </a:p>
          <a:p>
            <a:r>
              <a:rPr lang="en-US" altLang="zh-CN" sz="900" smtClean="0"/>
              <a:t>  "</a:t>
            </a:r>
            <a:r>
              <a:rPr lang="en-US" altLang="zh-CN" sz="900" err="1" smtClean="0"/>
              <a:t>api</a:t>
            </a:r>
            <a:r>
              <a:rPr lang="en-US" altLang="zh-CN" sz="900" smtClean="0"/>
              <a:t>": "/balance",</a:t>
            </a:r>
          </a:p>
          <a:p>
            <a:r>
              <a:rPr lang="en-US" altLang="zh-CN" sz="900" smtClean="0"/>
              <a:t>  "limit": 100,</a:t>
            </a:r>
          </a:p>
          <a:p>
            <a:r>
              <a:rPr lang="en-US" altLang="zh-CN" sz="900" smtClean="0"/>
              <a:t>  "interval": 60</a:t>
            </a:r>
          </a:p>
          <a:p>
            <a:r>
              <a:rPr lang="en-US" altLang="zh-CN" sz="900" smtClean="0"/>
              <a:t>}]}</a:t>
            </a:r>
          </a:p>
          <a:p>
            <a:r>
              <a:rPr lang="en-US" altLang="zh-CN" sz="900" smtClean="0"/>
              <a:t>//</a:t>
            </a:r>
            <a:r>
              <a:rPr lang="zh-CN" altLang="en-US" sz="900" smtClean="0"/>
              <a:t>业务</a:t>
            </a:r>
            <a:r>
              <a:rPr lang="en-US" altLang="zh-CN" sz="900" smtClean="0"/>
              <a:t>B </a:t>
            </a:r>
            <a:r>
              <a:rPr lang="zh-CN" altLang="en-US" sz="900" smtClean="0"/>
              <a:t>配置</a:t>
            </a:r>
            <a:endParaRPr lang="en-US" altLang="zh-CN" sz="900" smtClean="0"/>
          </a:p>
          <a:p>
            <a:r>
              <a:rPr lang="en-US" altLang="zh-CN" sz="900" smtClean="0"/>
              <a:t>{</a:t>
            </a:r>
          </a:p>
          <a:p>
            <a:r>
              <a:rPr lang="en-US" altLang="zh-CN" sz="900" smtClean="0"/>
              <a:t>"</a:t>
            </a:r>
            <a:r>
              <a:rPr lang="en-US" altLang="zh-CN" sz="900" err="1" smtClean="0"/>
              <a:t>appid</a:t>
            </a:r>
            <a:r>
              <a:rPr lang="en-US" altLang="zh-CN" sz="900" smtClean="0"/>
              <a:t>": "1001 ",</a:t>
            </a:r>
          </a:p>
          <a:p>
            <a:r>
              <a:rPr lang="en-US" altLang="zh-CN" sz="900" smtClean="0"/>
              <a:t>"</a:t>
            </a:r>
            <a:r>
              <a:rPr lang="en-US" altLang="zh-CN" sz="900" err="1" smtClean="0"/>
              <a:t>appkey</a:t>
            </a:r>
            <a:r>
              <a:rPr lang="en-US" altLang="zh-CN" sz="900" smtClean="0"/>
              <a:t>": "</a:t>
            </a:r>
            <a:r>
              <a:rPr lang="en-US" altLang="zh-CN" sz="900" err="1" smtClean="0"/>
              <a:t>testB</a:t>
            </a:r>
            <a:r>
              <a:rPr lang="en-US" altLang="zh-CN" sz="900" smtClean="0"/>
              <a:t>",</a:t>
            </a:r>
          </a:p>
          <a:p>
            <a:r>
              <a:rPr lang="en-US" altLang="zh-CN" sz="900" smtClean="0"/>
              <a:t>"</a:t>
            </a:r>
            <a:r>
              <a:rPr lang="en-US" altLang="zh-CN" sz="900" err="1" smtClean="0"/>
              <a:t>accountType</a:t>
            </a:r>
            <a:r>
              <a:rPr lang="en-US" altLang="zh-CN" sz="900" smtClean="0"/>
              <a:t>": "</a:t>
            </a:r>
            <a:r>
              <a:rPr lang="en-US" altLang="zh-CN" sz="900" err="1" smtClean="0"/>
              <a:t>typeB</a:t>
            </a:r>
            <a:r>
              <a:rPr lang="en-US" altLang="zh-CN" sz="900" smtClean="0"/>
              <a:t>",</a:t>
            </a:r>
          </a:p>
          <a:p>
            <a:r>
              <a:rPr lang="en-US" altLang="zh-CN" sz="900" smtClean="0"/>
              <a:t>"</a:t>
            </a:r>
            <a:r>
              <a:rPr lang="en-US" altLang="zh-CN" sz="900" err="1" smtClean="0"/>
              <a:t>apiLimits</a:t>
            </a:r>
            <a:r>
              <a:rPr lang="en-US" altLang="zh-CN" sz="900" smtClean="0"/>
              <a:t>": [{</a:t>
            </a:r>
          </a:p>
          <a:p>
            <a:r>
              <a:rPr lang="en-US" altLang="zh-CN" sz="900" smtClean="0"/>
              <a:t>  "</a:t>
            </a:r>
            <a:r>
              <a:rPr lang="en-US" altLang="zh-CN" sz="900" err="1" smtClean="0"/>
              <a:t>api</a:t>
            </a:r>
            <a:r>
              <a:rPr lang="en-US" altLang="zh-CN" sz="900" smtClean="0"/>
              <a:t>": "/charge",</a:t>
            </a:r>
          </a:p>
          <a:p>
            <a:r>
              <a:rPr lang="en-US" altLang="zh-CN" sz="900" smtClean="0"/>
              <a:t>  "limit": 5,</a:t>
            </a:r>
          </a:p>
          <a:p>
            <a:r>
              <a:rPr lang="en-US" altLang="zh-CN" sz="900" smtClean="0"/>
              <a:t>  "interval": 60</a:t>
            </a:r>
          </a:p>
          <a:p>
            <a:r>
              <a:rPr lang="en-US" altLang="zh-CN" sz="900" smtClean="0"/>
              <a:t>},</a:t>
            </a:r>
          </a:p>
          <a:p>
            <a:r>
              <a:rPr lang="en-US" altLang="zh-CN" sz="900" smtClean="0"/>
              <a:t>{</a:t>
            </a:r>
          </a:p>
          <a:p>
            <a:r>
              <a:rPr lang="en-US" altLang="zh-CN" sz="900" smtClean="0"/>
              <a:t>  "</a:t>
            </a:r>
            <a:r>
              <a:rPr lang="en-US" altLang="zh-CN" sz="900" err="1" smtClean="0"/>
              <a:t>api</a:t>
            </a:r>
            <a:r>
              <a:rPr lang="en-US" altLang="zh-CN" sz="900" smtClean="0"/>
              <a:t>": "/balance",</a:t>
            </a:r>
          </a:p>
          <a:p>
            <a:r>
              <a:rPr lang="en-US" altLang="zh-CN" sz="900" smtClean="0"/>
              <a:t>  "limit": 50,</a:t>
            </a:r>
          </a:p>
          <a:p>
            <a:r>
              <a:rPr lang="en-US" altLang="zh-CN" sz="900" smtClean="0"/>
              <a:t>  "interval": 60</a:t>
            </a:r>
          </a:p>
          <a:p>
            <a:r>
              <a:rPr lang="en-US" altLang="zh-CN" sz="900" smtClean="0"/>
              <a:t>}]}</a:t>
            </a:r>
          </a:p>
        </p:txBody>
      </p:sp>
      <p:sp>
        <p:nvSpPr>
          <p:cNvPr id="21" name="矩形 20"/>
          <p:cNvSpPr/>
          <p:nvPr/>
        </p:nvSpPr>
        <p:spPr>
          <a:xfrm>
            <a:off x="2115440" y="2671356"/>
            <a:ext cx="4362997" cy="5747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统一校验层</a:t>
            </a:r>
            <a:endParaRPr lang="zh-CN" altLang="en-US" sz="1400"/>
          </a:p>
        </p:txBody>
      </p:sp>
      <p:sp>
        <p:nvSpPr>
          <p:cNvPr id="22" name="矩形 21"/>
          <p:cNvSpPr/>
          <p:nvPr/>
        </p:nvSpPr>
        <p:spPr>
          <a:xfrm>
            <a:off x="3415233" y="2718163"/>
            <a:ext cx="850020" cy="4811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权限校验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4436301" y="2719255"/>
            <a:ext cx="850020" cy="4811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签名校验</a:t>
            </a:r>
            <a:endParaRPr lang="zh-CN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5457369" y="2718163"/>
            <a:ext cx="850020" cy="4811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频次限制</a:t>
            </a:r>
            <a:endParaRPr lang="zh-CN" altLang="en-US" sz="1200"/>
          </a:p>
        </p:txBody>
      </p:sp>
      <p:sp>
        <p:nvSpPr>
          <p:cNvPr id="25" name="矩形 24"/>
          <p:cNvSpPr/>
          <p:nvPr/>
        </p:nvSpPr>
        <p:spPr>
          <a:xfrm>
            <a:off x="3415233" y="1867782"/>
            <a:ext cx="850020" cy="4811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http</a:t>
            </a:r>
            <a:r>
              <a:rPr lang="zh-CN" altLang="en-US" sz="1200" smtClean="0"/>
              <a:t>协议</a:t>
            </a:r>
            <a:endParaRPr lang="zh-CN" altLang="en-US" sz="1200"/>
          </a:p>
        </p:txBody>
      </p:sp>
      <p:sp>
        <p:nvSpPr>
          <p:cNvPr id="26" name="矩形 25"/>
          <p:cNvSpPr/>
          <p:nvPr/>
        </p:nvSpPr>
        <p:spPr>
          <a:xfrm>
            <a:off x="4436306" y="1867782"/>
            <a:ext cx="850020" cy="4811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err="1"/>
              <a:t>Grpc</a:t>
            </a:r>
            <a:r>
              <a:rPr lang="zh-CN" altLang="en-US" sz="1200"/>
              <a:t>协议</a:t>
            </a:r>
          </a:p>
        </p:txBody>
      </p:sp>
      <p:sp>
        <p:nvSpPr>
          <p:cNvPr id="27" name="矩形 26"/>
          <p:cNvSpPr/>
          <p:nvPr/>
        </p:nvSpPr>
        <p:spPr>
          <a:xfrm>
            <a:off x="5457369" y="1874044"/>
            <a:ext cx="850020" cy="4811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err="1" smtClean="0"/>
              <a:t>Wup</a:t>
            </a:r>
            <a:r>
              <a:rPr lang="zh-CN" altLang="en-US" sz="1200" smtClean="0"/>
              <a:t>协议</a:t>
            </a:r>
            <a:endParaRPr lang="zh-CN" altLang="en-US" sz="1200"/>
          </a:p>
        </p:txBody>
      </p:sp>
      <p:sp>
        <p:nvSpPr>
          <p:cNvPr id="28" name="矩形 27"/>
          <p:cNvSpPr/>
          <p:nvPr/>
        </p:nvSpPr>
        <p:spPr>
          <a:xfrm>
            <a:off x="4436301" y="3573782"/>
            <a:ext cx="850020" cy="4811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数据读取</a:t>
            </a:r>
            <a:endParaRPr lang="zh-CN" altLang="en-US" sz="1200"/>
          </a:p>
        </p:txBody>
      </p:sp>
      <p:sp>
        <p:nvSpPr>
          <p:cNvPr id="29" name="矩形 28"/>
          <p:cNvSpPr/>
          <p:nvPr/>
        </p:nvSpPr>
        <p:spPr>
          <a:xfrm>
            <a:off x="3415233" y="3577045"/>
            <a:ext cx="850020" cy="4811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数据存储</a:t>
            </a:r>
            <a:endParaRPr lang="zh-CN" altLang="en-US" sz="1200"/>
          </a:p>
        </p:txBody>
      </p:sp>
      <p:sp>
        <p:nvSpPr>
          <p:cNvPr id="32" name="矩形 31"/>
          <p:cNvSpPr/>
          <p:nvPr/>
        </p:nvSpPr>
        <p:spPr>
          <a:xfrm>
            <a:off x="5457369" y="3577045"/>
            <a:ext cx="850020" cy="4811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一致性保障</a:t>
            </a:r>
            <a:endParaRPr lang="zh-CN" altLang="en-US" sz="1200"/>
          </a:p>
        </p:txBody>
      </p:sp>
      <p:sp>
        <p:nvSpPr>
          <p:cNvPr id="33" name="下箭头 32"/>
          <p:cNvSpPr/>
          <p:nvPr/>
        </p:nvSpPr>
        <p:spPr>
          <a:xfrm>
            <a:off x="4371113" y="1544993"/>
            <a:ext cx="993967" cy="28499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err="1" smtClean="0"/>
              <a:t>grpc</a:t>
            </a:r>
            <a:endParaRPr lang="en-US" altLang="zh-CN" sz="900" smtClean="0"/>
          </a:p>
          <a:p>
            <a:pPr algn="ctr"/>
            <a:r>
              <a:rPr lang="zh-CN" altLang="en-US" sz="900" smtClean="0"/>
              <a:t>请求</a:t>
            </a:r>
            <a:endParaRPr lang="zh-CN" altLang="en-US" sz="900"/>
          </a:p>
        </p:txBody>
      </p:sp>
      <p:sp>
        <p:nvSpPr>
          <p:cNvPr id="34" name="下箭头 33"/>
          <p:cNvSpPr/>
          <p:nvPr/>
        </p:nvSpPr>
        <p:spPr>
          <a:xfrm>
            <a:off x="3684817" y="2408805"/>
            <a:ext cx="1241694" cy="26779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/>
              <a:t>内部</a:t>
            </a:r>
            <a:r>
              <a:rPr lang="en-US" altLang="zh-CN" sz="800" smtClean="0"/>
              <a:t>grpc</a:t>
            </a:r>
            <a:r>
              <a:rPr lang="zh-CN" altLang="en-US" sz="800" smtClean="0"/>
              <a:t>通讯</a:t>
            </a:r>
            <a:endParaRPr lang="zh-CN" altLang="en-US" sz="800"/>
          </a:p>
        </p:txBody>
      </p:sp>
      <p:sp>
        <p:nvSpPr>
          <p:cNvPr id="39" name="矩形 38"/>
          <p:cNvSpPr/>
          <p:nvPr/>
        </p:nvSpPr>
        <p:spPr>
          <a:xfrm>
            <a:off x="2101172" y="960634"/>
            <a:ext cx="4362997" cy="5747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/>
              <a:t>多租户</a:t>
            </a:r>
            <a:endParaRPr lang="zh-CN" altLang="en-US" sz="1400"/>
          </a:p>
        </p:txBody>
      </p:sp>
      <p:sp>
        <p:nvSpPr>
          <p:cNvPr id="36" name="下箭头 35"/>
          <p:cNvSpPr/>
          <p:nvPr/>
        </p:nvSpPr>
        <p:spPr>
          <a:xfrm>
            <a:off x="3684817" y="3248502"/>
            <a:ext cx="1241694" cy="26779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/>
              <a:t>内部</a:t>
            </a:r>
            <a:r>
              <a:rPr lang="en-US" altLang="zh-CN" sz="800" smtClean="0"/>
              <a:t>grpc</a:t>
            </a:r>
            <a:r>
              <a:rPr lang="zh-CN" altLang="en-US" sz="800" smtClean="0"/>
              <a:t>通讯</a:t>
            </a:r>
          </a:p>
        </p:txBody>
      </p:sp>
      <p:sp>
        <p:nvSpPr>
          <p:cNvPr id="37" name="左右箭头 36"/>
          <p:cNvSpPr/>
          <p:nvPr/>
        </p:nvSpPr>
        <p:spPr>
          <a:xfrm>
            <a:off x="6478437" y="2692575"/>
            <a:ext cx="751208" cy="54830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拉</a:t>
            </a:r>
            <a:r>
              <a:rPr lang="zh-CN" altLang="en-US" sz="900" smtClean="0"/>
              <a:t>取</a:t>
            </a:r>
            <a:r>
              <a:rPr lang="en-US" altLang="zh-CN" sz="900" smtClean="0"/>
              <a:t>/</a:t>
            </a:r>
            <a:r>
              <a:rPr lang="zh-CN" altLang="en-US" sz="900" smtClean="0"/>
              <a:t>推送</a:t>
            </a:r>
            <a:endParaRPr lang="zh-CN" altLang="en-US" sz="900"/>
          </a:p>
        </p:txBody>
      </p:sp>
      <p:sp>
        <p:nvSpPr>
          <p:cNvPr id="4" name="矩形 3"/>
          <p:cNvSpPr/>
          <p:nvPr/>
        </p:nvSpPr>
        <p:spPr>
          <a:xfrm>
            <a:off x="3415233" y="980007"/>
            <a:ext cx="854660" cy="5046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业务</a:t>
            </a:r>
            <a:r>
              <a:rPr lang="en-US" altLang="zh-CN" sz="1200" smtClean="0"/>
              <a:t>A</a:t>
            </a:r>
            <a:endParaRPr lang="zh-CN" altLang="en-US" sz="1200"/>
          </a:p>
        </p:txBody>
      </p:sp>
      <p:sp>
        <p:nvSpPr>
          <p:cNvPr id="40" name="矩形 39"/>
          <p:cNvSpPr/>
          <p:nvPr/>
        </p:nvSpPr>
        <p:spPr>
          <a:xfrm>
            <a:off x="4436301" y="980008"/>
            <a:ext cx="850020" cy="504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业务</a:t>
            </a:r>
            <a:r>
              <a:rPr lang="en-US" altLang="zh-CN" sz="1200" smtClean="0"/>
              <a:t>B</a:t>
            </a:r>
            <a:endParaRPr lang="zh-CN" altLang="en-US" sz="1200"/>
          </a:p>
        </p:txBody>
      </p:sp>
      <p:sp>
        <p:nvSpPr>
          <p:cNvPr id="41" name="矩形 40"/>
          <p:cNvSpPr/>
          <p:nvPr/>
        </p:nvSpPr>
        <p:spPr>
          <a:xfrm>
            <a:off x="5457369" y="976251"/>
            <a:ext cx="850020" cy="5083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业务</a:t>
            </a:r>
            <a:r>
              <a:rPr lang="en-US" altLang="zh-CN" sz="1200" smtClean="0"/>
              <a:t>C</a:t>
            </a:r>
            <a:endParaRPr lang="zh-CN" altLang="en-US" sz="1200"/>
          </a:p>
        </p:txBody>
      </p:sp>
      <p:sp>
        <p:nvSpPr>
          <p:cNvPr id="42" name="下箭头 41"/>
          <p:cNvSpPr/>
          <p:nvPr/>
        </p:nvSpPr>
        <p:spPr>
          <a:xfrm>
            <a:off x="5419252" y="1549586"/>
            <a:ext cx="993967" cy="28499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err="1"/>
              <a:t>wup</a:t>
            </a:r>
            <a:r>
              <a:rPr lang="zh-CN" altLang="en-US" sz="900" smtClean="0"/>
              <a:t>请求</a:t>
            </a:r>
            <a:endParaRPr lang="zh-CN" altLang="en-US" sz="900"/>
          </a:p>
        </p:txBody>
      </p:sp>
      <p:cxnSp>
        <p:nvCxnSpPr>
          <p:cNvPr id="47" name="曲线连接符 46"/>
          <p:cNvCxnSpPr>
            <a:stCxn id="9" idx="2"/>
            <a:endCxn id="17" idx="0"/>
          </p:cNvCxnSpPr>
          <p:nvPr/>
        </p:nvCxnSpPr>
        <p:spPr>
          <a:xfrm>
            <a:off x="4297683" y="4093032"/>
            <a:ext cx="7981" cy="49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3"/>
            <a:endCxn id="20" idx="1"/>
          </p:cNvCxnSpPr>
          <p:nvPr/>
        </p:nvCxnSpPr>
        <p:spPr>
          <a:xfrm>
            <a:off x="7591053" y="2961512"/>
            <a:ext cx="904879" cy="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905554" y="42337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数据格式</a:t>
            </a:r>
            <a:endParaRPr lang="zh-CN" altLang="en-US" sz="1200"/>
          </a:p>
        </p:txBody>
      </p:sp>
      <p:sp>
        <p:nvSpPr>
          <p:cNvPr id="55" name="文本框 54"/>
          <p:cNvSpPr txBox="1"/>
          <p:nvPr/>
        </p:nvSpPr>
        <p:spPr>
          <a:xfrm>
            <a:off x="7624507" y="26894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配置</a:t>
            </a:r>
            <a:r>
              <a:rPr lang="zh-CN" altLang="en-US" sz="1200" smtClean="0"/>
              <a:t>格式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500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199</Words>
  <Application>Microsoft Office PowerPoint</Application>
  <PresentationFormat>宽屏</PresentationFormat>
  <Paragraphs>66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80</cp:revision>
  <dcterms:created xsi:type="dcterms:W3CDTF">2019-01-07T09:11:03Z</dcterms:created>
  <dcterms:modified xsi:type="dcterms:W3CDTF">2019-01-08T02:59:04Z</dcterms:modified>
</cp:coreProperties>
</file>