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3"/>
    <p:sldId id="313" r:id="rId4"/>
    <p:sldId id="264" r:id="rId5"/>
    <p:sldId id="282" r:id="rId6"/>
    <p:sldId id="265" r:id="rId7"/>
    <p:sldId id="289" r:id="rId8"/>
    <p:sldId id="298" r:id="rId9"/>
    <p:sldId id="290" r:id="rId10"/>
    <p:sldId id="293" r:id="rId11"/>
    <p:sldId id="294" r:id="rId12"/>
    <p:sldId id="291" r:id="rId13"/>
    <p:sldId id="292" r:id="rId14"/>
    <p:sldId id="296" r:id="rId15"/>
    <p:sldId id="268" r:id="rId16"/>
    <p:sldId id="277" r:id="rId17"/>
    <p:sldId id="278" r:id="rId18"/>
    <p:sldId id="269" r:id="rId19"/>
    <p:sldId id="331" r:id="rId20"/>
  </p:sldIdLst>
  <p:sldSz cx="12192000" cy="6858000"/>
  <p:notesSz cx="6858000" cy="9144000"/>
  <p:embeddedFontLst>
    <p:embeddedFont>
      <p:font typeface="icomoon" charset="0"/>
      <p:regular r:id="rId26"/>
    </p:embeddedFont>
    <p:embeddedFont>
      <p:font typeface="Yu Gothic UI Semibold" panose="020B0700000000000000" charset="-128"/>
      <p:bold r:id="rId27"/>
    </p:embeddedFont>
    <p:embeddedFont>
      <p:font typeface="微软雅黑 Light" panose="020B0502040204020203" charset="-122"/>
      <p:regular r:id="rId28"/>
    </p:embeddedFont>
    <p:embeddedFont>
      <p:font typeface="方正卡通简体" panose="02010600030101010101" charset="0"/>
      <p:regular r:id="rId29"/>
    </p:embeddedFont>
    <p:embeddedFont>
      <p:font typeface="方正喵呜体" panose="02010600010101010101" charset="0"/>
      <p:regular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AD9"/>
    <a:srgbClr val="4538F9"/>
    <a:srgbClr val="F7A43A"/>
    <a:srgbClr val="42D8EE"/>
    <a:srgbClr val="CD290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93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slide" Target="slide9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10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sensor l</a:t>
            </a: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esson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10</a:t>
            </a: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</a:t>
            </a:r>
            <a:r>
              <a:rPr lang="zh-CN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Electronic organ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”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50558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62720" y="1104900"/>
            <a:ext cx="2456180" cy="2245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280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Wiring is quite complicated, but we must be serious and get it right.</a:t>
            </a:r>
            <a:endParaRPr lang="zh-CN" altLang="en-US" sz="280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10-6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70" y="928370"/>
            <a:ext cx="5763260" cy="5001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10-7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65" y="980440"/>
            <a:ext cx="6249035" cy="489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 descr="10-8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70" y="883285"/>
            <a:ext cx="6772910" cy="519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10-9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878840"/>
            <a:ext cx="7202170" cy="5201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165" y="45085"/>
            <a:ext cx="1341120" cy="831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30400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5" y="862330"/>
            <a:ext cx="4733290" cy="513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45085"/>
            <a:ext cx="1158240" cy="7181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9511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65" y="882015"/>
            <a:ext cx="4845685" cy="5090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61290"/>
            <a:ext cx="1042035" cy="645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686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55" y="1071880"/>
            <a:ext cx="5647690" cy="471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010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45085"/>
            <a:ext cx="1109345" cy="6877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1472565"/>
            <a:ext cx="4378960" cy="3798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90" y="1654175"/>
            <a:ext cx="4303395" cy="3550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3" action="ppaction://hlinksldjump"/>
                </a:rPr>
                <a:t>Connection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4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505835" y="4932680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you download the program, you can play the nice music with 7 buttons.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With earphones, you can hear your own music.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22555"/>
            <a:ext cx="1225550" cy="759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95" y="972185"/>
            <a:ext cx="4893945" cy="33966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17887" y="97275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2105" y="1433195"/>
            <a:ext cx="55835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830 holes breadboard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7 X Colorful button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15 X Male to male cable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10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X Female to male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earphone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2 X Crocodile clip line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7 X resistor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909820"/>
            <a:ext cx="8829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10-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855345"/>
            <a:ext cx="6964045" cy="5248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695690" y="1339850"/>
            <a:ext cx="2870835" cy="34766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green number is a color 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button </a:t>
            </a:r>
            <a:endParaRPr lang="en-US" altLang="zh-CN" sz="2000" b="1"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000" b="1">
                <a:solidFill>
                  <a:srgbClr val="F7A43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orange number represents the resistance</a:t>
            </a:r>
            <a:endParaRPr lang="zh-CN" altLang="en-US" sz="2000" b="1">
              <a:solidFill>
                <a:srgbClr val="F7A43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000" b="1">
                <a:solidFill>
                  <a:srgbClr val="4538F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blue number represents the DuPont line</a:t>
            </a:r>
            <a:endParaRPr lang="zh-CN" altLang="en-US" sz="2000" b="1">
              <a:solidFill>
                <a:srgbClr val="4538F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000" b="1">
                <a:solidFill>
                  <a:srgbClr val="F63AD9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rose red number represents the crocodile clip</a:t>
            </a:r>
            <a:endParaRPr lang="zh-CN" altLang="en-US" sz="2000" b="1">
              <a:solidFill>
                <a:srgbClr val="F63AD9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图片 2" descr="10-2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90" y="883920"/>
            <a:ext cx="5544185" cy="519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10-3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85" y="894715"/>
            <a:ext cx="5715635" cy="506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10-4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05" y="888365"/>
            <a:ext cx="6439535" cy="5182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0515" y="120650"/>
            <a:ext cx="1119505" cy="6940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62670" y="1564640"/>
            <a:ext cx="221424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sz="24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other 6 color </a:t>
            </a:r>
            <a:r>
              <a:rPr lang="en-US" sz="24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sz="2400" b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 are the same.</a:t>
            </a:r>
            <a:endParaRPr sz="2400" b="1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786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10-5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5" y="836295"/>
            <a:ext cx="5696585" cy="5287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"/>
      </p:transition>
    </mc:Choice>
    <mc:Fallback>
      <p:transition spd="slow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3642</Words>
  <Application>WPS 演示</Application>
  <PresentationFormat>自定义</PresentationFormat>
  <Paragraphs>198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113</cp:revision>
  <dcterms:created xsi:type="dcterms:W3CDTF">2014-02-21T16:31:00Z</dcterms:created>
  <dcterms:modified xsi:type="dcterms:W3CDTF">2018-04-03T04:10:05Z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