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0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6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9B1C-A75E-4E26-A6C7-AA00768042AD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B814-C99E-4180-BCF2-5F5DDBC1C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903" y="242869"/>
            <a:ext cx="5924144" cy="579984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2488677" y="1027518"/>
            <a:ext cx="1234912" cy="1517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Create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350235" y="1027518"/>
            <a:ext cx="1234912" cy="1517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781014" y="1027518"/>
            <a:ext cx="1234912" cy="1517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Adjust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8678" y="2658358"/>
            <a:ext cx="1234912" cy="1423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员工</a:t>
            </a:r>
            <a:r>
              <a:rPr lang="en-US" altLang="zh-CN" sz="1200" dirty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团队</a:t>
            </a:r>
            <a:r>
              <a:rPr lang="en-US" altLang="zh-CN" sz="1200" dirty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部门</a:t>
            </a:r>
            <a:r>
              <a:rPr lang="en-US" altLang="zh-CN" sz="1200" dirty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机构</a:t>
            </a:r>
            <a:r>
              <a:rPr lang="en-US" altLang="zh-CN" sz="1200" dirty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岗位</a:t>
            </a:r>
            <a:r>
              <a:rPr lang="en-US" altLang="zh-CN" sz="1200" dirty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职位族</a:t>
            </a:r>
            <a:r>
              <a:rPr lang="en-US" altLang="zh-CN" sz="1200" dirty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等级评定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6421" y="2658358"/>
            <a:ext cx="1234912" cy="2356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新员工入职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员工离职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员工岗位调动（平调、降职、升职；部门内调动、机构内调动）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团队拆并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部门拆并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机构拆并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6421" y="5128186"/>
            <a:ext cx="1234912" cy="1225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员工变动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岗位职位变动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团队变动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部门变动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机构变动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评级变动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919456" y="1027518"/>
            <a:ext cx="1234912" cy="1517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19456" y="2658358"/>
            <a:ext cx="1234912" cy="1423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绩效</a:t>
            </a:r>
            <a:r>
              <a:rPr lang="en-US" altLang="zh-CN" sz="1200" dirty="0">
                <a:solidFill>
                  <a:schemeClr val="tx1"/>
                </a:solidFill>
              </a:rPr>
              <a:t>KPI</a:t>
            </a:r>
            <a:r>
              <a:rPr lang="zh-CN" altLang="en-US" sz="1200" dirty="0">
                <a:solidFill>
                  <a:schemeClr val="tx1"/>
                </a:solidFill>
              </a:rPr>
              <a:t>计量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1014" y="2658357"/>
            <a:ext cx="1234912" cy="1423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绩效调整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责任主体实体模型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867371" y="992444"/>
            <a:ext cx="1791094" cy="1717523"/>
            <a:chOff x="3261674" y="1192489"/>
            <a:chExt cx="1791094" cy="1717523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3261674" y="1517716"/>
              <a:ext cx="1791094" cy="1392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员工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岗位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所属团队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直属机构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直属部门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责任主体层级表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75697" y="3555173"/>
            <a:ext cx="1791094" cy="2107393"/>
            <a:chOff x="3261674" y="1192489"/>
            <a:chExt cx="1791094" cy="2107393"/>
          </a:xfrm>
          <a:noFill/>
        </p:grpSpPr>
        <p:sp>
          <p:nvSpPr>
            <p:cNvPr id="21" name="矩形 20"/>
            <p:cNvSpPr/>
            <p:nvPr/>
          </p:nvSpPr>
          <p:spPr>
            <a:xfrm>
              <a:off x="3261674" y="1517715"/>
              <a:ext cx="1791094" cy="17821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岗位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岗位名称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岗位描述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职位族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优先计分卡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成本属性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业绩单元（产品口径）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岗位信息表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67371" y="4671903"/>
            <a:ext cx="1791094" cy="1546999"/>
            <a:chOff x="3261674" y="1192489"/>
            <a:chExt cx="1791094" cy="1546999"/>
          </a:xfrm>
          <a:noFill/>
        </p:grpSpPr>
        <p:sp>
          <p:nvSpPr>
            <p:cNvPr id="24" name="矩形 23"/>
            <p:cNvSpPr/>
            <p:nvPr/>
          </p:nvSpPr>
          <p:spPr>
            <a:xfrm>
              <a:off x="3261674" y="1517716"/>
              <a:ext cx="1791094" cy="1221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计分卡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计分</a:t>
              </a:r>
              <a:r>
                <a:rPr lang="zh-CN" altLang="en-US" sz="1200">
                  <a:solidFill>
                    <a:schemeClr val="tx1"/>
                  </a:solidFill>
                </a:rPr>
                <a:t>卡名称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计分</a:t>
              </a:r>
              <a:r>
                <a:rPr lang="zh-CN" altLang="en-US" sz="1200">
                  <a:solidFill>
                    <a:schemeClr val="tx1"/>
                  </a:solidFill>
                </a:rPr>
                <a:t>卡用途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计分卡信息表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075697" y="987290"/>
            <a:ext cx="1791094" cy="2533457"/>
            <a:chOff x="3261674" y="1192489"/>
            <a:chExt cx="1791094" cy="2342563"/>
          </a:xfrm>
          <a:noFill/>
        </p:grpSpPr>
        <p:sp>
          <p:nvSpPr>
            <p:cNvPr id="28" name="矩形 27"/>
            <p:cNvSpPr/>
            <p:nvPr/>
          </p:nvSpPr>
          <p:spPr>
            <a:xfrm>
              <a:off x="3261674" y="1517715"/>
              <a:ext cx="1791094" cy="20173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员工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姓名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性别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岗位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年龄（年）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职龄（月）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行龄（月）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岗龄（月）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虚拟标识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员工基本信息表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59045" y="3555173"/>
            <a:ext cx="1791094" cy="2107393"/>
            <a:chOff x="3261674" y="1192489"/>
            <a:chExt cx="1791094" cy="2107393"/>
          </a:xfrm>
          <a:noFill/>
        </p:grpSpPr>
        <p:sp>
          <p:nvSpPr>
            <p:cNvPr id="31" name="矩形 30"/>
            <p:cNvSpPr/>
            <p:nvPr/>
          </p:nvSpPr>
          <p:spPr>
            <a:xfrm>
              <a:off x="3261674" y="1517715"/>
              <a:ext cx="1791094" cy="17821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部门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部门名称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部门描述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部门计分卡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上级部门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条线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虚拟标识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部门信息表</a:t>
              </a:r>
              <a:r>
                <a:rPr lang="en-US" altLang="zh-CN" sz="1200" dirty="0">
                  <a:solidFill>
                    <a:schemeClr val="tx1"/>
                  </a:solidFill>
                </a:rPr>
                <a:t>-HR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284023" y="3555173"/>
            <a:ext cx="1791094" cy="2107393"/>
            <a:chOff x="3261674" y="1192489"/>
            <a:chExt cx="1791094" cy="2107393"/>
          </a:xfrm>
          <a:noFill/>
        </p:grpSpPr>
        <p:sp>
          <p:nvSpPr>
            <p:cNvPr id="34" name="矩形 33"/>
            <p:cNvSpPr/>
            <p:nvPr/>
          </p:nvSpPr>
          <p:spPr>
            <a:xfrm>
              <a:off x="3261674" y="1517715"/>
              <a:ext cx="1791094" cy="17821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职位族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职位族名称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职位族描述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序列名称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层级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职位族计分卡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虚拟标识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职位族信息表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652295" y="987290"/>
            <a:ext cx="1791094" cy="2342563"/>
            <a:chOff x="3261674" y="1192489"/>
            <a:chExt cx="1791094" cy="2342563"/>
          </a:xfrm>
          <a:noFill/>
        </p:grpSpPr>
        <p:sp>
          <p:nvSpPr>
            <p:cNvPr id="37" name="矩形 36"/>
            <p:cNvSpPr/>
            <p:nvPr/>
          </p:nvSpPr>
          <p:spPr>
            <a:xfrm>
              <a:off x="3261674" y="1517715"/>
              <a:ext cx="1791094" cy="20173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机构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机构名称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机构层级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上级机构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机构类型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机构评级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机构计分卡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虚拟标识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总分支机构</a:t>
              </a:r>
              <a:r>
                <a:rPr lang="zh-CN" altLang="en-US" sz="1200" dirty="0">
                  <a:solidFill>
                    <a:schemeClr val="tx1"/>
                  </a:solidFill>
                </a:rPr>
                <a:t>信息表</a:t>
              </a:r>
              <a:r>
                <a:rPr lang="en-US" altLang="zh-CN" sz="1200" dirty="0">
                  <a:solidFill>
                    <a:schemeClr val="tx1"/>
                  </a:solidFill>
                </a:rPr>
                <a:t>-HR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67371" y="2866862"/>
            <a:ext cx="1791094" cy="1667277"/>
            <a:chOff x="3261674" y="1192489"/>
            <a:chExt cx="1791094" cy="1667277"/>
          </a:xfrm>
          <a:noFill/>
        </p:grpSpPr>
        <p:sp>
          <p:nvSpPr>
            <p:cNvPr id="40" name="矩形 39"/>
            <p:cNvSpPr/>
            <p:nvPr/>
          </p:nvSpPr>
          <p:spPr>
            <a:xfrm>
              <a:off x="3261674" y="1517716"/>
              <a:ext cx="1791094" cy="13420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团队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团队名称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团队描述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团队计分卡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虚拟标识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团队信息表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5710" y="3555173"/>
            <a:ext cx="1791094" cy="2107393"/>
            <a:chOff x="3261674" y="1192489"/>
            <a:chExt cx="1791094" cy="2342563"/>
          </a:xfrm>
          <a:noFill/>
        </p:grpSpPr>
        <p:sp>
          <p:nvSpPr>
            <p:cNvPr id="43" name="矩形 42"/>
            <p:cNvSpPr/>
            <p:nvPr/>
          </p:nvSpPr>
          <p:spPr>
            <a:xfrm>
              <a:off x="3261674" y="1517715"/>
              <a:ext cx="1791094" cy="20173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条线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条线名称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条线描述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虚拟标识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数据日期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生效日期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61674" y="1192489"/>
              <a:ext cx="1791094" cy="325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条线信息表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接连接符 50"/>
          <p:cNvCxnSpPr>
            <a:cxnSpLocks/>
          </p:cNvCxnSpPr>
          <p:nvPr/>
        </p:nvCxnSpPr>
        <p:spPr>
          <a:xfrm>
            <a:off x="6089716" y="1467632"/>
            <a:ext cx="1536569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089716" y="1620032"/>
            <a:ext cx="1585430" cy="2394701"/>
            <a:chOff x="6117996" y="1847361"/>
            <a:chExt cx="1585430" cy="2394701"/>
          </a:xfrm>
        </p:grpSpPr>
        <p:cxnSp>
          <p:nvCxnSpPr>
            <p:cNvPr id="76" name="直接连接符 75"/>
            <p:cNvCxnSpPr>
              <a:cxnSpLocks/>
            </p:cNvCxnSpPr>
            <p:nvPr/>
          </p:nvCxnSpPr>
          <p:spPr>
            <a:xfrm>
              <a:off x="6117996" y="1847361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</p:cNvCxnSpPr>
            <p:nvPr/>
          </p:nvCxnSpPr>
          <p:spPr>
            <a:xfrm>
              <a:off x="6913412" y="1847361"/>
              <a:ext cx="0" cy="2394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cxnSpLocks/>
            </p:cNvCxnSpPr>
            <p:nvPr/>
          </p:nvCxnSpPr>
          <p:spPr>
            <a:xfrm>
              <a:off x="6911426" y="4242062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353719" y="4014733"/>
            <a:ext cx="1438017" cy="558000"/>
            <a:chOff x="6099142" y="1280474"/>
            <a:chExt cx="1438017" cy="558000"/>
          </a:xfrm>
        </p:grpSpPr>
        <p:cxnSp>
          <p:nvCxnSpPr>
            <p:cNvPr id="83" name="直接连接符 82"/>
            <p:cNvCxnSpPr>
              <a:cxnSpLocks/>
            </p:cNvCxnSpPr>
            <p:nvPr/>
          </p:nvCxnSpPr>
          <p:spPr>
            <a:xfrm>
              <a:off x="6099142" y="1837934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cxnSpLocks/>
            </p:cNvCxnSpPr>
            <p:nvPr/>
          </p:nvCxnSpPr>
          <p:spPr>
            <a:xfrm>
              <a:off x="6812868" y="1280474"/>
              <a:ext cx="0" cy="5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cxnSpLocks/>
            </p:cNvCxnSpPr>
            <p:nvPr/>
          </p:nvCxnSpPr>
          <p:spPr>
            <a:xfrm>
              <a:off x="6817159" y="1282046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6055164" y="1810140"/>
            <a:ext cx="720000" cy="1519713"/>
            <a:chOff x="5978179" y="1847361"/>
            <a:chExt cx="720000" cy="2206161"/>
          </a:xfrm>
        </p:grpSpPr>
        <p:cxnSp>
          <p:nvCxnSpPr>
            <p:cNvPr id="90" name="直接连接符 89"/>
            <p:cNvCxnSpPr>
              <a:cxnSpLocks/>
            </p:cNvCxnSpPr>
            <p:nvPr/>
          </p:nvCxnSpPr>
          <p:spPr>
            <a:xfrm>
              <a:off x="6117996" y="1847361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cxnSpLocks/>
            </p:cNvCxnSpPr>
            <p:nvPr/>
          </p:nvCxnSpPr>
          <p:spPr>
            <a:xfrm>
              <a:off x="6696591" y="1847361"/>
              <a:ext cx="0" cy="220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cxnSpLocks/>
            </p:cNvCxnSpPr>
            <p:nvPr/>
          </p:nvCxnSpPr>
          <p:spPr>
            <a:xfrm flipH="1">
              <a:off x="5978179" y="4053522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930980" y="2162876"/>
            <a:ext cx="1347738" cy="1859329"/>
            <a:chOff x="6089013" y="1279210"/>
            <a:chExt cx="1448146" cy="559264"/>
          </a:xfrm>
        </p:grpSpPr>
        <p:cxnSp>
          <p:nvCxnSpPr>
            <p:cNvPr id="94" name="直接连接符 93"/>
            <p:cNvCxnSpPr>
              <a:cxnSpLocks/>
            </p:cNvCxnSpPr>
            <p:nvPr/>
          </p:nvCxnSpPr>
          <p:spPr>
            <a:xfrm>
              <a:off x="6089013" y="1837934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6812868" y="1280474"/>
              <a:ext cx="0" cy="5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cxnSpLocks/>
            </p:cNvCxnSpPr>
            <p:nvPr/>
          </p:nvCxnSpPr>
          <p:spPr>
            <a:xfrm>
              <a:off x="6817159" y="1279210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 flipH="1">
            <a:off x="3927189" y="1440730"/>
            <a:ext cx="1347738" cy="564138"/>
            <a:chOff x="6089013" y="1279210"/>
            <a:chExt cx="1448146" cy="559264"/>
          </a:xfrm>
        </p:grpSpPr>
        <p:cxnSp>
          <p:nvCxnSpPr>
            <p:cNvPr id="98" name="直接连接符 97"/>
            <p:cNvCxnSpPr>
              <a:cxnSpLocks/>
            </p:cNvCxnSpPr>
            <p:nvPr/>
          </p:nvCxnSpPr>
          <p:spPr>
            <a:xfrm>
              <a:off x="6089013" y="1837934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cxnSpLocks/>
            </p:cNvCxnSpPr>
            <p:nvPr/>
          </p:nvCxnSpPr>
          <p:spPr>
            <a:xfrm>
              <a:off x="6812868" y="1280474"/>
              <a:ext cx="0" cy="5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cxnSpLocks/>
            </p:cNvCxnSpPr>
            <p:nvPr/>
          </p:nvCxnSpPr>
          <p:spPr>
            <a:xfrm>
              <a:off x="6817159" y="1279210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1751062" y="3975632"/>
            <a:ext cx="1472905" cy="949658"/>
            <a:chOff x="6117996" y="1847361"/>
            <a:chExt cx="1585430" cy="2394701"/>
          </a:xfrm>
        </p:grpSpPr>
        <p:cxnSp>
          <p:nvCxnSpPr>
            <p:cNvPr id="104" name="直接连接符 103"/>
            <p:cNvCxnSpPr>
              <a:cxnSpLocks/>
            </p:cNvCxnSpPr>
            <p:nvPr/>
          </p:nvCxnSpPr>
          <p:spPr>
            <a:xfrm>
              <a:off x="6117996" y="1847361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cxnSpLocks/>
            </p:cNvCxnSpPr>
            <p:nvPr/>
          </p:nvCxnSpPr>
          <p:spPr>
            <a:xfrm>
              <a:off x="6913412" y="1847361"/>
              <a:ext cx="0" cy="2394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cxnSpLocks/>
            </p:cNvCxnSpPr>
            <p:nvPr/>
          </p:nvCxnSpPr>
          <p:spPr>
            <a:xfrm>
              <a:off x="6911426" y="4242062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43941" y="4013340"/>
            <a:ext cx="720000" cy="747196"/>
            <a:chOff x="6909460" y="1847361"/>
            <a:chExt cx="1209483" cy="2394701"/>
          </a:xfrm>
        </p:grpSpPr>
        <p:cxnSp>
          <p:nvCxnSpPr>
            <p:cNvPr id="108" name="直接连接符 107"/>
            <p:cNvCxnSpPr>
              <a:cxnSpLocks/>
            </p:cNvCxnSpPr>
            <p:nvPr/>
          </p:nvCxnSpPr>
          <p:spPr>
            <a:xfrm flipH="1">
              <a:off x="6909460" y="1847361"/>
              <a:ext cx="1209483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cxnSpLocks/>
            </p:cNvCxnSpPr>
            <p:nvPr/>
          </p:nvCxnSpPr>
          <p:spPr>
            <a:xfrm>
              <a:off x="6913412" y="1847361"/>
              <a:ext cx="0" cy="2394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cxnSpLocks/>
            </p:cNvCxnSpPr>
            <p:nvPr/>
          </p:nvCxnSpPr>
          <p:spPr>
            <a:xfrm>
              <a:off x="6911425" y="4242062"/>
              <a:ext cx="96758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049446" y="4571748"/>
            <a:ext cx="1352113" cy="568800"/>
            <a:chOff x="6117996" y="1847361"/>
            <a:chExt cx="1607850" cy="2639689"/>
          </a:xfrm>
        </p:grpSpPr>
        <p:cxnSp>
          <p:nvCxnSpPr>
            <p:cNvPr id="112" name="直接连接符 111"/>
            <p:cNvCxnSpPr>
              <a:cxnSpLocks/>
            </p:cNvCxnSpPr>
            <p:nvPr/>
          </p:nvCxnSpPr>
          <p:spPr>
            <a:xfrm>
              <a:off x="6117996" y="1847361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cxnSpLocks/>
            </p:cNvCxnSpPr>
            <p:nvPr/>
          </p:nvCxnSpPr>
          <p:spPr>
            <a:xfrm>
              <a:off x="6913412" y="1847361"/>
              <a:ext cx="0" cy="2639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cxnSpLocks/>
            </p:cNvCxnSpPr>
            <p:nvPr/>
          </p:nvCxnSpPr>
          <p:spPr>
            <a:xfrm>
              <a:off x="6933846" y="4460806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4033441" y="2547787"/>
            <a:ext cx="1377754" cy="2525633"/>
            <a:chOff x="6117996" y="1847361"/>
            <a:chExt cx="1520657" cy="2615860"/>
          </a:xfrm>
        </p:grpSpPr>
        <p:cxnSp>
          <p:nvCxnSpPr>
            <p:cNvPr id="116" name="直接连接符 115"/>
            <p:cNvCxnSpPr>
              <a:cxnSpLocks/>
            </p:cNvCxnSpPr>
            <p:nvPr/>
          </p:nvCxnSpPr>
          <p:spPr>
            <a:xfrm>
              <a:off x="6117996" y="1847361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cxnSpLocks/>
            </p:cNvCxnSpPr>
            <p:nvPr/>
          </p:nvCxnSpPr>
          <p:spPr>
            <a:xfrm>
              <a:off x="6913412" y="1847361"/>
              <a:ext cx="0" cy="2615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cxnSpLocks/>
            </p:cNvCxnSpPr>
            <p:nvPr/>
          </p:nvCxnSpPr>
          <p:spPr>
            <a:xfrm>
              <a:off x="6923441" y="4460806"/>
              <a:ext cx="71521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6126497" y="3880400"/>
            <a:ext cx="636144" cy="1209183"/>
            <a:chOff x="5978179" y="1847361"/>
            <a:chExt cx="720000" cy="2206161"/>
          </a:xfrm>
        </p:grpSpPr>
        <p:cxnSp>
          <p:nvCxnSpPr>
            <p:cNvPr id="120" name="直接连接符 119"/>
            <p:cNvCxnSpPr>
              <a:cxnSpLocks/>
            </p:cNvCxnSpPr>
            <p:nvPr/>
          </p:nvCxnSpPr>
          <p:spPr>
            <a:xfrm>
              <a:off x="6117996" y="1847361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cxnSpLocks/>
            </p:cNvCxnSpPr>
            <p:nvPr/>
          </p:nvCxnSpPr>
          <p:spPr>
            <a:xfrm>
              <a:off x="6696591" y="1847361"/>
              <a:ext cx="0" cy="220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cxnSpLocks/>
            </p:cNvCxnSpPr>
            <p:nvPr/>
          </p:nvCxnSpPr>
          <p:spPr>
            <a:xfrm flipH="1">
              <a:off x="5978179" y="4053522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6126497" y="4732255"/>
            <a:ext cx="1367811" cy="385686"/>
            <a:chOff x="6099142" y="1280474"/>
            <a:chExt cx="1438017" cy="558000"/>
          </a:xfrm>
        </p:grpSpPr>
        <p:cxnSp>
          <p:nvCxnSpPr>
            <p:cNvPr id="128" name="直接连接符 127"/>
            <p:cNvCxnSpPr>
              <a:cxnSpLocks/>
            </p:cNvCxnSpPr>
            <p:nvPr/>
          </p:nvCxnSpPr>
          <p:spPr>
            <a:xfrm>
              <a:off x="6099142" y="1837934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cxnSpLocks/>
            </p:cNvCxnSpPr>
            <p:nvPr/>
          </p:nvCxnSpPr>
          <p:spPr>
            <a:xfrm>
              <a:off x="6812868" y="1280474"/>
              <a:ext cx="0" cy="5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cxnSpLocks/>
            </p:cNvCxnSpPr>
            <p:nvPr/>
          </p:nvCxnSpPr>
          <p:spPr>
            <a:xfrm>
              <a:off x="6817159" y="1282046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直接连接符 130"/>
          <p:cNvCxnSpPr>
            <a:cxnSpLocks/>
          </p:cNvCxnSpPr>
          <p:nvPr/>
        </p:nvCxnSpPr>
        <p:spPr>
          <a:xfrm>
            <a:off x="6128065" y="5156844"/>
            <a:ext cx="684849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cxnSpLocks/>
          </p:cNvCxnSpPr>
          <p:nvPr/>
        </p:nvCxnSpPr>
        <p:spPr>
          <a:xfrm>
            <a:off x="6813710" y="5156844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cxnSpLocks/>
          </p:cNvCxnSpPr>
          <p:nvPr/>
        </p:nvCxnSpPr>
        <p:spPr>
          <a:xfrm>
            <a:off x="6815727" y="5804844"/>
            <a:ext cx="2268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cxnSpLocks/>
          </p:cNvCxnSpPr>
          <p:nvPr/>
        </p:nvCxnSpPr>
        <p:spPr>
          <a:xfrm>
            <a:off x="9083727" y="4911742"/>
            <a:ext cx="0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cxnSpLocks/>
          </p:cNvCxnSpPr>
          <p:nvPr/>
        </p:nvCxnSpPr>
        <p:spPr>
          <a:xfrm>
            <a:off x="9090590" y="4911742"/>
            <a:ext cx="46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8221408" y="2013819"/>
            <a:ext cx="722861" cy="1999521"/>
            <a:chOff x="6038274" y="1847361"/>
            <a:chExt cx="658317" cy="2206161"/>
          </a:xfrm>
        </p:grpSpPr>
        <p:cxnSp>
          <p:nvCxnSpPr>
            <p:cNvPr id="138" name="直接连接符 137"/>
            <p:cNvCxnSpPr>
              <a:cxnSpLocks/>
            </p:cNvCxnSpPr>
            <p:nvPr/>
          </p:nvCxnSpPr>
          <p:spPr>
            <a:xfrm>
              <a:off x="6117996" y="1847361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cxnSpLocks/>
            </p:cNvCxnSpPr>
            <p:nvPr/>
          </p:nvCxnSpPr>
          <p:spPr>
            <a:xfrm>
              <a:off x="6696591" y="1847361"/>
              <a:ext cx="0" cy="220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cxnSpLocks/>
            </p:cNvCxnSpPr>
            <p:nvPr/>
          </p:nvCxnSpPr>
          <p:spPr>
            <a:xfrm flipH="1">
              <a:off x="6038274" y="4053522"/>
              <a:ext cx="65571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2424710" y="1436542"/>
            <a:ext cx="720000" cy="577277"/>
            <a:chOff x="6909460" y="1847361"/>
            <a:chExt cx="1209483" cy="2394701"/>
          </a:xfrm>
        </p:grpSpPr>
        <p:cxnSp>
          <p:nvCxnSpPr>
            <p:cNvPr id="142" name="直接连接符 141"/>
            <p:cNvCxnSpPr>
              <a:cxnSpLocks/>
            </p:cNvCxnSpPr>
            <p:nvPr/>
          </p:nvCxnSpPr>
          <p:spPr>
            <a:xfrm flipH="1">
              <a:off x="6909460" y="1847361"/>
              <a:ext cx="1209483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cxnSpLocks/>
            </p:cNvCxnSpPr>
            <p:nvPr/>
          </p:nvCxnSpPr>
          <p:spPr>
            <a:xfrm>
              <a:off x="6913412" y="1847361"/>
              <a:ext cx="0" cy="2394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cxnSpLocks/>
            </p:cNvCxnSpPr>
            <p:nvPr/>
          </p:nvCxnSpPr>
          <p:spPr>
            <a:xfrm>
              <a:off x="6911425" y="4242062"/>
              <a:ext cx="96758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96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宽屏</PresentationFormat>
  <Paragraphs>109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责任主体实体模型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hans</dc:creator>
  <cp:lastModifiedBy>ke hans</cp:lastModifiedBy>
  <cp:revision>1</cp:revision>
  <dcterms:created xsi:type="dcterms:W3CDTF">2017-01-06T09:37:48Z</dcterms:created>
  <dcterms:modified xsi:type="dcterms:W3CDTF">2017-01-06T09:38:25Z</dcterms:modified>
</cp:coreProperties>
</file>