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82" r:id="rId13"/>
    <p:sldId id="271" r:id="rId14"/>
    <p:sldId id="284" r:id="rId15"/>
    <p:sldId id="272" r:id="rId16"/>
    <p:sldId id="273" r:id="rId17"/>
    <p:sldId id="285" r:id="rId18"/>
    <p:sldId id="269" r:id="rId19"/>
    <p:sldId id="274" r:id="rId20"/>
    <p:sldId id="275" r:id="rId21"/>
    <p:sldId id="286" r:id="rId22"/>
    <p:sldId id="279" r:id="rId23"/>
    <p:sldId id="293" r:id="rId24"/>
    <p:sldId id="276" r:id="rId25"/>
    <p:sldId id="287" r:id="rId26"/>
    <p:sldId id="277" r:id="rId27"/>
    <p:sldId id="288" r:id="rId28"/>
    <p:sldId id="278" r:id="rId29"/>
    <p:sldId id="289" r:id="rId30"/>
    <p:sldId id="291" r:id="rId31"/>
    <p:sldId id="292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/>
    <p:restoredTop sz="94567"/>
  </p:normalViewPr>
  <p:slideViewPr>
    <p:cSldViewPr snapToGrid="0" snapToObjects="1">
      <p:cViewPr varScale="1">
        <p:scale>
          <a:sx n="95" d="100"/>
          <a:sy n="95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D9A3-5E3C-E540-8654-BA0E2D26A44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1526-A160-0F4F-92F6-740FE765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etcode.com/problems/linked-list-cycle/descrip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inked-list-cycle-ii/descrip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etcode-cn.com/problems/reverse-linked-list/description&#65295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verse-linked-list-ii/descrip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wap-nodes-in-pairs/descrip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add-two-numbers/descrip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move-duplicates-from-sorted-list/descrip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move-duplicates-from-sorted-list-ii/descript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merge-two-sorted-lists/descrip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链表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无隅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与计数或位置相关的问题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得到链表中点元素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得到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链表的倒数第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个节点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环形链表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I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&amp;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II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5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得到链表中点元素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给定一个链表，编写一个函数返回链表的中间节点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>
                <a:latin typeface="Songti TC" panose="02010600040101010101" pitchFamily="2" charset="-122"/>
                <a:ea typeface="Songti TC" panose="02010600040101010101" pitchFamily="2" charset="-122"/>
              </a:rPr>
              <a:t>例</a:t>
            </a:r>
            <a:r>
              <a:rPr lang="zh-CN" altLang="en-US">
                <a:latin typeface="Songti TC" panose="02010600040101010101" pitchFamily="2" charset="-122"/>
                <a:ea typeface="Songti TC" panose="02010600040101010101" pitchFamily="2" charset="-122"/>
              </a:rPr>
              <a:t>：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Input: 1 -&gt; 3 -&gt; 5 -&gt; 7      return 3</a:t>
            </a:r>
          </a:p>
          <a:p>
            <a:pPr marL="0" indent="0">
              <a:buNone/>
            </a:pP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Input: 1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  <a:sym typeface="Wingdings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  <a:sym typeface="Wingdings"/>
              </a:rPr>
              <a:t>-&gt; 3 -&gt; 5 -&gt; 7 -&gt; 9  return 5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00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2FD1D8-D75F-2C45-9F28-421BB9C1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0" y="892659"/>
            <a:ext cx="5131985" cy="4070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8D3A06-69B8-E44A-A0D3-250A8743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10" y="892659"/>
            <a:ext cx="5562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+mn-lt"/>
                <a:ea typeface="Songti TC" panose="02010600040101010101" pitchFamily="2" charset="-122"/>
              </a:rPr>
              <a:t>得到</a:t>
            </a:r>
            <a:r>
              <a:rPr lang="ja-JP" altLang="en-US">
                <a:latin typeface="+mn-lt"/>
                <a:ea typeface="Songti TC" panose="02010600040101010101" pitchFamily="2" charset="-122"/>
              </a:rPr>
              <a:t>链表的倒数第</a:t>
            </a:r>
            <a:r>
              <a:rPr lang="en-US" dirty="0">
                <a:latin typeface="+mn-lt"/>
                <a:ea typeface="Songti TC" panose="02010600040101010101" pitchFamily="2" charset="-122"/>
              </a:rPr>
              <a:t>N</a:t>
            </a:r>
            <a:r>
              <a:rPr lang="ja-JP" altLang="en-US">
                <a:latin typeface="+mn-lt"/>
                <a:ea typeface="Songti TC" panose="02010600040101010101" pitchFamily="2" charset="-122"/>
              </a:rPr>
              <a:t>个节点</a:t>
            </a:r>
            <a:endParaRPr lang="en-US" dirty="0">
              <a:latin typeface="+mn-lt"/>
              <a:ea typeface="Songti TC" panose="0201060004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8E85C-1139-6B4B-BE66-32E26EEA42CD}"/>
              </a:ext>
            </a:extLst>
          </p:cNvPr>
          <p:cNvSpPr/>
          <p:nvPr/>
        </p:nvSpPr>
        <p:spPr>
          <a:xfrm>
            <a:off x="838200" y="1876668"/>
            <a:ext cx="112362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ea typeface="Songti TC" panose="02010600040101010101" pitchFamily="2" charset="-122"/>
              </a:rPr>
              <a:t>给定一个链表，</a:t>
            </a:r>
            <a:r>
              <a:rPr lang="zh-Hans" altLang="en-US" sz="2400" dirty="0">
                <a:ea typeface="Songti TC" panose="02010600040101010101" pitchFamily="2" charset="-122"/>
              </a:rPr>
              <a:t>得到</a:t>
            </a:r>
            <a:r>
              <a:rPr lang="ja-JP" altLang="en-US" sz="2400">
                <a:ea typeface="Songti TC" panose="02010600040101010101" pitchFamily="2" charset="-122"/>
              </a:rPr>
              <a:t>链表的倒数第 </a:t>
            </a:r>
            <a:r>
              <a:rPr lang="en-US" sz="2400" dirty="0">
                <a:ea typeface="Songti TC" panose="02010600040101010101" pitchFamily="2" charset="-122"/>
              </a:rPr>
              <a:t>n </a:t>
            </a:r>
            <a:r>
              <a:rPr lang="ja-JP" altLang="en-US" sz="2400">
                <a:ea typeface="Songti TC" panose="02010600040101010101" pitchFamily="2" charset="-122"/>
              </a:rPr>
              <a:t>个节点并返回。</a:t>
            </a:r>
          </a:p>
          <a:p>
            <a:r>
              <a:rPr lang="ja-JP" altLang="en-US" sz="2400">
                <a:ea typeface="Songti TC" panose="02010600040101010101" pitchFamily="2" charset="-122"/>
              </a:rPr>
              <a:t>例如，</a:t>
            </a:r>
          </a:p>
          <a:p>
            <a:r>
              <a:rPr lang="ja-JP" altLang="en-US" sz="2400">
                <a:ea typeface="Songti TC" panose="02010600040101010101" pitchFamily="2" charset="-122"/>
              </a:rPr>
              <a:t>给定一个链表</a:t>
            </a:r>
            <a:r>
              <a:rPr lang="en-US" altLang="ja-JP" sz="2400" dirty="0">
                <a:ea typeface="Songti TC" panose="02010600040101010101" pitchFamily="2" charset="-122"/>
              </a:rPr>
              <a:t>: 1-&gt;2-&gt;3-&gt;4-&gt;5, </a:t>
            </a:r>
            <a:r>
              <a:rPr lang="ja-JP" altLang="en-US" sz="2400">
                <a:ea typeface="Songti TC" panose="02010600040101010101" pitchFamily="2" charset="-122"/>
              </a:rPr>
              <a:t>并且 </a:t>
            </a:r>
            <a:r>
              <a:rPr lang="en-US" sz="2400" dirty="0">
                <a:ea typeface="Songti TC" panose="02010600040101010101" pitchFamily="2" charset="-122"/>
              </a:rPr>
              <a:t>n = 2. </a:t>
            </a:r>
            <a:r>
              <a:rPr lang="zh-Hans" altLang="en-US" sz="2400" dirty="0">
                <a:ea typeface="Songti TC" panose="02010600040101010101" pitchFamily="2" charset="-122"/>
              </a:rPr>
              <a:t>倒数第两个节点为</a:t>
            </a:r>
            <a:r>
              <a:rPr lang="en-US" altLang="zh-Hans" sz="2400" dirty="0">
                <a:ea typeface="Songti TC" panose="02010600040101010101" pitchFamily="2" charset="-122"/>
              </a:rPr>
              <a:t>4</a:t>
            </a:r>
          </a:p>
          <a:p>
            <a:r>
              <a:rPr lang="en-US" altLang="zh-Hans" sz="2400" dirty="0">
                <a:ea typeface="Songti TC" panose="02010600040101010101" pitchFamily="2" charset="-122"/>
              </a:rPr>
              <a:t>I</a:t>
            </a:r>
            <a:r>
              <a:rPr lang="en-US" altLang="ja-JP" sz="2400" dirty="0">
                <a:ea typeface="Songti TC" panose="02010600040101010101" pitchFamily="2" charset="-122"/>
              </a:rPr>
              <a:t>nput: 1-&gt;</a:t>
            </a:r>
            <a:r>
              <a:rPr lang="en-US" altLang="zh-Hans" sz="2400" dirty="0">
                <a:ea typeface="Songti TC" panose="02010600040101010101" pitchFamily="2" charset="-122"/>
              </a:rPr>
              <a:t>2</a:t>
            </a:r>
            <a:r>
              <a:rPr lang="en-US" altLang="ja-JP" sz="2400" dirty="0">
                <a:ea typeface="Songti TC" panose="02010600040101010101" pitchFamily="2" charset="-122"/>
              </a:rPr>
              <a:t>-&gt;</a:t>
            </a:r>
            <a:r>
              <a:rPr lang="en-US" altLang="zh-Hans" sz="2400" dirty="0">
                <a:ea typeface="Songti TC" panose="02010600040101010101" pitchFamily="2" charset="-122"/>
              </a:rPr>
              <a:t>3</a:t>
            </a:r>
            <a:r>
              <a:rPr lang="en-US" altLang="ja-JP" sz="2400" dirty="0">
                <a:ea typeface="Songti TC" panose="02010600040101010101" pitchFamily="2" charset="-122"/>
              </a:rPr>
              <a:t>-&gt;</a:t>
            </a:r>
            <a:r>
              <a:rPr lang="en-US" altLang="zh-Hans" sz="2400" dirty="0">
                <a:ea typeface="Songti TC" panose="02010600040101010101" pitchFamily="2" charset="-122"/>
              </a:rPr>
              <a:t>4-&gt;5</a:t>
            </a:r>
            <a:r>
              <a:rPr lang="en-US" altLang="ja-JP" sz="2400" dirty="0">
                <a:ea typeface="Songti TC" panose="02010600040101010101" pitchFamily="2" charset="-122"/>
              </a:rPr>
              <a:t>, 2</a:t>
            </a:r>
          </a:p>
          <a:p>
            <a:r>
              <a:rPr lang="en-US" altLang="ja-JP" sz="2400" dirty="0">
                <a:ea typeface="Songti TC" panose="02010600040101010101" pitchFamily="2" charset="-122"/>
              </a:rPr>
              <a:t>Output: 2</a:t>
            </a:r>
          </a:p>
          <a:p>
            <a:r>
              <a:rPr lang="en-US" altLang="ja-JP" sz="2400" dirty="0">
                <a:ea typeface="Songti TC" panose="02010600040101010101" pitchFamily="2" charset="-122"/>
              </a:rPr>
              <a:t>Input: 3-&gt;5-&gt;9-&gt;6-&gt;8, 3</a:t>
            </a:r>
          </a:p>
          <a:p>
            <a:r>
              <a:rPr lang="en-US" altLang="ja-JP" sz="2400" dirty="0">
                <a:ea typeface="Songti TC" panose="02010600040101010101" pitchFamily="2" charset="-122"/>
              </a:rPr>
              <a:t>Output: 9</a:t>
            </a:r>
          </a:p>
          <a:p>
            <a:r>
              <a:rPr lang="ja-JP" altLang="en-US" sz="2400">
                <a:ea typeface="Songti TC" panose="02010600040101010101" pitchFamily="2" charset="-122"/>
              </a:rPr>
              <a:t>说明</a:t>
            </a:r>
            <a:r>
              <a:rPr lang="en-US" altLang="ja-JP" sz="2400" dirty="0">
                <a:ea typeface="Songti TC" panose="02010600040101010101" pitchFamily="2" charset="-122"/>
              </a:rPr>
              <a:t>:</a:t>
            </a:r>
          </a:p>
          <a:p>
            <a:r>
              <a:rPr lang="ja-JP" altLang="en-US" sz="2400">
                <a:ea typeface="Songti TC" panose="02010600040101010101" pitchFamily="2" charset="-122"/>
              </a:rPr>
              <a:t>给</a:t>
            </a:r>
            <a:r>
              <a:rPr lang="zh-Hans" altLang="en-US" sz="2400" dirty="0">
                <a:ea typeface="Songti TC" panose="02010600040101010101" pitchFamily="2" charset="-122"/>
              </a:rPr>
              <a:t>定</a:t>
            </a:r>
            <a:r>
              <a:rPr lang="ja-JP" altLang="en-US" sz="2400">
                <a:ea typeface="Songti TC" panose="02010600040101010101" pitchFamily="2" charset="-122"/>
              </a:rPr>
              <a:t>的 </a:t>
            </a:r>
            <a:r>
              <a:rPr lang="en-US" sz="2400" dirty="0">
                <a:ea typeface="Songti TC" panose="02010600040101010101" pitchFamily="2" charset="-122"/>
              </a:rPr>
              <a:t>n </a:t>
            </a:r>
            <a:r>
              <a:rPr lang="ja-JP" altLang="en-US" sz="2400">
                <a:ea typeface="Songti TC" panose="02010600040101010101" pitchFamily="2" charset="-122"/>
              </a:rPr>
              <a:t>始终是有效的。</a:t>
            </a:r>
          </a:p>
          <a:p>
            <a:r>
              <a:rPr lang="ja-JP" altLang="en-US" sz="2400">
                <a:ea typeface="Songti TC" panose="02010600040101010101" pitchFamily="2" charset="-122"/>
              </a:rPr>
              <a:t>尝试一次遍历实现。</a:t>
            </a:r>
            <a:endParaRPr lang="en-US" altLang="ja-JP" sz="2400" dirty="0">
              <a:ea typeface="Songti TC" panose="02010600040101010101" pitchFamily="2" charset="-122"/>
            </a:endParaRPr>
          </a:p>
          <a:p>
            <a:endParaRPr lang="ja-JP" altLang="en-US" sz="2400"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8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84D2D3-E553-4D48-AACC-BEB9CAFE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1" y="668364"/>
            <a:ext cx="51943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D781A-E236-A04A-8773-89D6EDCB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1" y="2709727"/>
            <a:ext cx="52705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BBB6F-E211-2744-80A1-3AA6FC9CC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668364"/>
            <a:ext cx="6604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9A9A-B592-7A47-8410-74752AB6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环形链表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I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205C-ADEF-6444-B15B-BF06D195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给定一个链表，判断链表中否有环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（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https://leetcode.com/problems/linked-list-cycle/description/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176F-132F-AD4E-BA46-95AEBC8B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4" y="3006671"/>
            <a:ext cx="5722750" cy="34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5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D8D6-5F45-AB48-BCFB-C6ED0E01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环形链表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EBC9-0526-A546-974E-4A95E2F8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给一个链表，返回链表开始入环的第一个节点。 如果链表无环，则返回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null。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说明：不应修改给定的链表</a:t>
            </a:r>
          </a:p>
          <a:p>
            <a:pPr marL="0" indent="0">
              <a:buNone/>
            </a:pP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https://leetcode.com/problems/linked-list-cycle-ii/description/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22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BB8BC6-7885-2745-84ED-5C8A54CE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05" y="1158175"/>
            <a:ext cx="7086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与链表结构变化相关的问题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反转链表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I/II</a:t>
            </a:r>
          </a:p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交换相邻结点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两数相加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删除排序链表中的重复元素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I/II</a:t>
            </a:r>
          </a:p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合并两个有序链表</a:t>
            </a:r>
            <a:endParaRPr lang="en-US" altLang="ja-JP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506-F5C6-4B4B-A706-23EFD170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反转链表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I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D60F-C860-AE4C-BFC7-5D15F55D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1"/>
            <a:ext cx="10515600" cy="1057059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反转一个单链表。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https://leetcode-cn.com/problems/reverse-linked-list/description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966D4-7CE1-EF46-B357-43BBD9B0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15" y="2825724"/>
            <a:ext cx="5993150" cy="3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什么是链表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链表（</a:t>
            </a:r>
            <a:r>
              <a:rPr lang="en-US" altLang="zh-CN" dirty="0"/>
              <a:t>Linked list</a:t>
            </a:r>
            <a:r>
              <a:rPr lang="zh-CN" altLang="en-US" dirty="0"/>
              <a:t>）是一种常见的基础数据结构，是一种线性表，但是并不会按线性的顺序存储数据，而是在每一个节点里存到下一个节点的指针</a:t>
            </a:r>
            <a:r>
              <a:rPr lang="en-US" altLang="zh-CN" dirty="0"/>
              <a:t>(Pointer)</a:t>
            </a:r>
          </a:p>
          <a:p>
            <a:endParaRPr lang="en-US" altLang="zh-CN" dirty="0"/>
          </a:p>
          <a:p>
            <a:r>
              <a:rPr lang="zh-CN" altLang="en-US" dirty="0"/>
              <a:t>单链表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80" y="3448844"/>
            <a:ext cx="56642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80" y="4688681"/>
            <a:ext cx="8178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10DA-02E4-B04B-8867-AD03097E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反转链表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II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0D0A-C6E4-A24C-8D03-8EC17079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9997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反转从位置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m 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到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 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的链表。用一次遍历在原地完成反转。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例如：</a:t>
            </a:r>
            <a:b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</a:b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1-&gt;2-&gt;3-&gt;4-&gt;5-&gt;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NULL, m = 2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和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 = 4,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1-&gt;4-&gt;3-&gt;2-&gt;5-&gt;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NULL.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注意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:</a:t>
            </a:r>
            <a:b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</a:b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dirty="0" err="1">
                <a:latin typeface="Songti TC" panose="02010600040101010101" pitchFamily="2" charset="-122"/>
                <a:ea typeface="Songti TC" panose="02010600040101010101" pitchFamily="2" charset="-122"/>
              </a:rPr>
              <a:t>m，n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 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满足以下条件：</a:t>
            </a:r>
          </a:p>
          <a:p>
            <a:pPr marL="0" indent="0">
              <a:buNone/>
            </a:pP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 ≤ 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m ≤ n ≤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列表长度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（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https://leetcode-cn.com/problems/reverse-linked-list-ii/description/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）</a:t>
            </a:r>
            <a:endParaRPr lang="ja-JP" altLang="en-US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9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36EB17-6685-8342-9FCC-09664ABF3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38" y="291019"/>
            <a:ext cx="6648773" cy="6238663"/>
          </a:xfrm>
        </p:spPr>
      </p:pic>
    </p:spTree>
    <p:extLst>
      <p:ext uri="{BB962C8B-B14F-4D97-AF65-F5344CB8AC3E}">
        <p14:creationId xmlns:p14="http://schemas.microsoft.com/office/powerpoint/2010/main" val="400037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0D0B-6F9D-B140-B70C-7E28915A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交换相邻结点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DEED-7E52-E649-9C8B-6739562E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给定一个链表，对每两个相邻的结点作交换并返回头节点。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例如：</a:t>
            </a:r>
            <a:b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</a:b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1-&gt;2-&gt;3-&gt;4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，你应该返回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2-&gt;1-&gt;4-&gt;3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你的算法应该只使用额外的常数空间。不要修改列表中的值，只有节点本身可以​​更改</a:t>
            </a:r>
          </a:p>
          <a:p>
            <a:pPr marL="0" indent="0">
              <a:buNone/>
            </a:pP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https://leetcode-cn.com/problems/swap-nodes-in-pairs/description/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17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FCE7E-98C0-2F42-9523-7DDDE5B1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5" y="1205747"/>
            <a:ext cx="7167610" cy="31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EB7B-951A-9A43-A2A2-60BD68A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两数相加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DDBE-E3D5-3545-BE88-FBB45483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给定两个非空链表来代表两个非负数，位数按照逆序方式存储，它们的每个节点只存储单个数字。将这两数相加会返回一个新的链表。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可以假设除了数字 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0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之外，这两个数字都不会以零开头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例：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输入：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(2 -&gt; 4 -&gt; 3) + (5 -&gt; 6 -&gt; 4)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输出：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7 -&gt; 0 -&gt; 8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原因：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342 + 465 = 807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输入：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(7 -&gt; 1 -&gt; 6) + (5 -&gt; 9 -&gt; 2)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输出：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2 -&gt; 1 -&gt; 9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原因：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617 + 295 = 912</a:t>
            </a:r>
          </a:p>
          <a:p>
            <a:pPr marL="0" indent="0">
              <a:buNone/>
            </a:pP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https://leetcode-cn.com/problems/add-two-numbers/description/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)</a:t>
            </a:r>
            <a:endParaRPr lang="ja-JP" altLang="en-US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F3757-E156-4547-9AC5-C4095613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10" y="203200"/>
            <a:ext cx="72517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DEC-12FF-6846-B58F-3B69393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删除排序链表中的重复元素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8D6D-78BF-5E48-96E9-CC41B380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9997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给定一个排序链表，删除所有重复的元素使得每个元素只留下一个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ja-JP" altLang="en-US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例如：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1-&gt;1-&gt;2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，返回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1-&gt;1-&gt;2-&gt;3-&gt;3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，返回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1-&gt;2-&gt;3</a:t>
            </a:r>
          </a:p>
          <a:p>
            <a:pPr marL="0" indent="0">
              <a:buNone/>
            </a:pP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https://leetcode-cn.com/problems/remove-duplicates-from-sorted-list/description/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04292-FF80-204C-B370-A4D718BA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24" y="1209621"/>
            <a:ext cx="671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9646-97DB-FD4B-859D-CF63041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删除排序链表中的重复元素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E6E3-37C3-CE43-BF4D-BD28F0F4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给定一个有序的链表，删除所有有重复数字的节点，只保留原始列表中唯一的数字。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例如：</a:t>
            </a:r>
            <a:b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</a:b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1-&gt;2-&gt;3-&gt;3-&gt;4-&gt;4-&gt;5 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，则返回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1-&gt;2-&gt;5</a:t>
            </a:r>
            <a:b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</a:b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给定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1-&gt;1-&gt;1-&gt;2-&gt;3 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，则返回 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2-&gt;3</a:t>
            </a:r>
          </a:p>
          <a:p>
            <a:pPr marL="0" indent="0">
              <a:buNone/>
            </a:pP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https://leetcode-cn.com/problems/remove-duplicates-from-sorted-list-ii/description/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05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046EC-B42D-224B-AE10-8A8195C0E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960397"/>
            <a:ext cx="6616700" cy="4191000"/>
          </a:xfrm>
        </p:spPr>
      </p:pic>
    </p:spTree>
    <p:extLst>
      <p:ext uri="{BB962C8B-B14F-4D97-AF65-F5344CB8AC3E}">
        <p14:creationId xmlns:p14="http://schemas.microsoft.com/office/powerpoint/2010/main" val="28029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1845"/>
            <a:ext cx="10515600" cy="1325563"/>
          </a:xfrm>
        </p:spPr>
        <p:txBody>
          <a:bodyPr/>
          <a:lstStyle/>
          <a:p>
            <a:r>
              <a:rPr lang="zh-CN" altLang="en-US" dirty="0"/>
              <a:t>链表特性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117408"/>
            <a:ext cx="10515600" cy="4351338"/>
          </a:xfrm>
        </p:spPr>
        <p:txBody>
          <a:bodyPr/>
          <a:lstStyle/>
          <a:p>
            <a:endParaRPr lang="en-US" altLang="zh-CN" sz="3200" dirty="0">
              <a:solidFill>
                <a:prstClr val="black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dirty="0">
                <a:latin typeface="+mn-ea"/>
              </a:rPr>
              <a:t>每个节点都知道它下一个节点的地址</a:t>
            </a:r>
            <a:endParaRPr lang="en-US" altLang="zh-CN" dirty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zh-CN" altLang="en-US" dirty="0">
                <a:latin typeface="+mn-ea"/>
              </a:rPr>
              <a:t>链表的第一个节点可以代表整个链表</a:t>
            </a:r>
            <a:endParaRPr lang="en-US" altLang="zh-CN" dirty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zh-CN" altLang="en-US" dirty="0">
                <a:latin typeface="+mn-ea"/>
              </a:rPr>
              <a:t>查找一个节点或者访问特定编号的节点则需要</a:t>
            </a:r>
            <a:r>
              <a:rPr lang="en-US" altLang="zh-CN" dirty="0">
                <a:latin typeface="+mn-ea"/>
              </a:rPr>
              <a:t>O(n)</a:t>
            </a:r>
            <a:r>
              <a:rPr lang="zh-CN" altLang="en-US" dirty="0">
                <a:latin typeface="+mn-ea"/>
              </a:rPr>
              <a:t>的时间</a:t>
            </a:r>
            <a:endParaRPr lang="en-US" altLang="zh-CN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8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F7C5-E350-434E-BE35-95C6F02D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合并两个有序链表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AC1-A77A-F447-A8B3-F47557D8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120"/>
            <a:ext cx="11172986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合并两个已排序的链表，并将其作为一个新列表返回。新列表应该通过拼接前两个列表的节点来完成。 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示例：</a:t>
            </a:r>
          </a:p>
          <a:p>
            <a:pPr marL="0" indent="0">
              <a:buNone/>
            </a:pP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输入：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1-&gt;2-&gt;4, 1-&gt;3-&gt;4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输出：</a:t>
            </a:r>
            <a:r>
              <a:rPr lang="en-US" altLang="ja-JP" dirty="0">
                <a:latin typeface="Songti TC" panose="02010600040101010101" pitchFamily="2" charset="-122"/>
                <a:ea typeface="Songti TC" panose="02010600040101010101" pitchFamily="2" charset="-122"/>
              </a:rPr>
              <a:t>1-&gt;1-&gt;2-&gt;3-&gt;4-&gt;4</a:t>
            </a:r>
          </a:p>
          <a:p>
            <a:pPr marL="0" indent="0">
              <a:buNone/>
            </a:pP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(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  <a:hlinkClick r:id="rId2"/>
              </a:rPr>
              <a:t>https://leetcode-cn.com/problems/merge-two-sorted-lists/description/</a:t>
            </a:r>
            <a:r>
              <a:rPr 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4323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4D796-D753-D340-9F4E-E0413FD1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0" y="495695"/>
            <a:ext cx="7718874" cy="5898244"/>
          </a:xfrm>
        </p:spPr>
      </p:pic>
    </p:spTree>
    <p:extLst>
      <p:ext uri="{BB962C8B-B14F-4D97-AF65-F5344CB8AC3E}">
        <p14:creationId xmlns:p14="http://schemas.microsoft.com/office/powerpoint/2010/main" val="260454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15D-1895-F643-824D-F761660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总结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4A-D952-0B4E-9236-8DBAD80C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Hans" altLang="en-US" dirty="0"/>
              <a:t>链表概念 </a:t>
            </a:r>
            <a:r>
              <a:rPr lang="en-US" altLang="zh-Hans" dirty="0"/>
              <a:t>-</a:t>
            </a:r>
            <a:r>
              <a:rPr lang="zh-Hans" altLang="en-US" dirty="0"/>
              <a:t> 链表实现与基本操作</a:t>
            </a:r>
            <a:endParaRPr lang="en-US" altLang="zh-Hans" dirty="0"/>
          </a:p>
          <a:p>
            <a:r>
              <a:rPr lang="zh-Hans" altLang="en-US" dirty="0"/>
              <a:t>常用技巧：</a:t>
            </a:r>
            <a:r>
              <a:rPr lang="en-US" altLang="zh-Hans" dirty="0"/>
              <a:t>Dummy</a:t>
            </a:r>
            <a:r>
              <a:rPr lang="zh-Hans" altLang="en-US" dirty="0"/>
              <a:t> </a:t>
            </a:r>
            <a:r>
              <a:rPr lang="en-US" altLang="zh-Hans" dirty="0"/>
              <a:t>Node</a:t>
            </a:r>
            <a:r>
              <a:rPr lang="zh-Hans" altLang="en-US" dirty="0"/>
              <a:t> 哨兵节点</a:t>
            </a:r>
            <a:endParaRPr lang="en-US" altLang="zh-Hans" dirty="0"/>
          </a:p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链表高频面试题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两类问题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1.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与计数或位置相关的问题</a:t>
            </a: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2.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ja-JP" altLang="en-US">
                <a:latin typeface="Songti TC" panose="02010600040101010101" pitchFamily="2" charset="-122"/>
                <a:ea typeface="Songti TC" panose="02010600040101010101" pitchFamily="2" charset="-122"/>
              </a:rPr>
              <a:t>与链表结构变化相关的问题</a:t>
            </a: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-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三种武器</a:t>
            </a:r>
            <a:endParaRPr lang="en-US" altLang="zh-Hans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1.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Dummy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2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.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链表基本操作（插入，删除，翻转）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  </a:t>
            </a:r>
            <a:r>
              <a:rPr lang="en-US" altLang="zh-CN" dirty="0">
                <a:latin typeface="Songti TC" panose="02010600040101010101" pitchFamily="2" charset="-122"/>
                <a:ea typeface="Songti TC" panose="02010600040101010101" pitchFamily="2" charset="-122"/>
              </a:rPr>
              <a:t>3</a:t>
            </a:r>
            <a:r>
              <a:rPr lang="en-US" altLang="zh-Hans" dirty="0">
                <a:latin typeface="Songti TC" panose="02010600040101010101" pitchFamily="2" charset="-122"/>
                <a:ea typeface="Songti TC" panose="02010600040101010101" pitchFamily="2" charset="-122"/>
              </a:rPr>
              <a:t>.</a:t>
            </a:r>
            <a:r>
              <a:rPr lang="zh-Hans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双指针</a:t>
            </a:r>
            <a:endParaRPr lang="en-US" altLang="zh-CN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altLang="ja-JP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ja-JP" altLang="en-US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0" indent="0">
              <a:buNone/>
            </a:pP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链表定义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37120" y="1598906"/>
            <a:ext cx="4236720" cy="186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416"/>
            <a:ext cx="4352162" cy="2151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20" y="2267416"/>
            <a:ext cx="4762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为啥要用链表？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不确定数据结构的容量时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数组大小调整的成本非常大，所以我们需要提前设置容量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）通常我们不知道我们需要多少空间花费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常用于组织</a:t>
            </a:r>
            <a:r>
              <a:rPr lang="zh-CN" altLang="en-US" b="1" dirty="0"/>
              <a:t>删除、检索较少，而添加、遍历较多</a:t>
            </a:r>
            <a:r>
              <a:rPr lang="zh-CN" altLang="en-US" dirty="0"/>
              <a:t>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81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如何实现链表以及基础操作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07440"/>
            <a:ext cx="10130749" cy="495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32" y="4374516"/>
            <a:ext cx="4762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Node </a:t>
            </a:r>
            <a:r>
              <a:rPr lang="zh-CN" altLang="en-US" dirty="0"/>
              <a:t>哨兵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简化边界情况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使得链表原头节点不在特殊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使代码更短，更少的出错</a:t>
            </a:r>
            <a:endParaRPr lang="en-US" altLang="zh-CN" dirty="0"/>
          </a:p>
          <a:p>
            <a:r>
              <a:rPr lang="zh-CN" altLang="en-US" dirty="0"/>
              <a:t>链表总是存在至少一个节点，但链表的真正元素是从哨兵节点的下一个节点开始。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链表基本操作总结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如果链表的数据结构发生变化，则需要考虑使用</a:t>
            </a:r>
            <a:r>
              <a:rPr lang="en-US" altLang="zh-CN" dirty="0"/>
              <a:t>dummy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 例如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的操作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链表节点只能通过前一个节点的指针访问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 在将当前节点分配给新节点之前，请不要更改上一个节点的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next</a:t>
            </a:r>
            <a:r>
              <a:rPr lang="zh-CN" altLang="en-US" dirty="0"/>
              <a:t> 指针，这样会丢失当前节点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89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2"/>
                <a:ea typeface="Songti TC" panose="02010600040101010101" pitchFamily="2" charset="-122"/>
              </a:rPr>
              <a:t>链表高频面试题</a:t>
            </a:r>
            <a:endParaRPr lang="en-US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528"/>
            <a:ext cx="10515600" cy="4553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两类问题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与计数或位置相关的问题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与链表结构变化相关的问题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三种武器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Dummy</a:t>
            </a: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 </a:t>
            </a:r>
            <a:r>
              <a:rPr lang="en-US" altLang="zh-CN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node</a:t>
            </a:r>
            <a:r>
              <a:rPr lang="zh-Hans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 哨兵节点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链表基本操作（插入，删除，翻转）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200" dirty="0">
                <a:latin typeface="Songti TC" panose="02010600040101010101" pitchFamily="2" charset="-122"/>
                <a:ea typeface="Songti TC" panose="02010600040101010101" pitchFamily="2" charset="-122"/>
              </a:rPr>
              <a:t>双指针</a:t>
            </a:r>
            <a:endParaRPr lang="en-US" altLang="zh-CN" sz="3200" dirty="0">
              <a:latin typeface="Songti TC" panose="02010600040101010101" pitchFamily="2" charset="-122"/>
              <a:ea typeface="Songti T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6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850</Words>
  <Application>Microsoft Macintosh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DengXian</vt:lpstr>
      <vt:lpstr>DengXian Light</vt:lpstr>
      <vt:lpstr>Songti TC</vt:lpstr>
      <vt:lpstr>Arial</vt:lpstr>
      <vt:lpstr>Calibri</vt:lpstr>
      <vt:lpstr>Calibri Light</vt:lpstr>
      <vt:lpstr>Wingdings</vt:lpstr>
      <vt:lpstr>Office Theme</vt:lpstr>
      <vt:lpstr> 链表Linked List</vt:lpstr>
      <vt:lpstr>什么是链表</vt:lpstr>
      <vt:lpstr>链表特性 </vt:lpstr>
      <vt:lpstr>链表定义</vt:lpstr>
      <vt:lpstr>为啥要用链表？</vt:lpstr>
      <vt:lpstr>如何实现链表以及基础操作</vt:lpstr>
      <vt:lpstr>Dummy Node 哨兵</vt:lpstr>
      <vt:lpstr>链表基本操作总结</vt:lpstr>
      <vt:lpstr>链表高频面试题</vt:lpstr>
      <vt:lpstr>与计数或位置相关的问题</vt:lpstr>
      <vt:lpstr>得到链表中点元素</vt:lpstr>
      <vt:lpstr>PowerPoint Presentation</vt:lpstr>
      <vt:lpstr>得到链表的倒数第N个节点</vt:lpstr>
      <vt:lpstr>PowerPoint Presentation</vt:lpstr>
      <vt:lpstr>环形链表 I</vt:lpstr>
      <vt:lpstr>环形链表 II</vt:lpstr>
      <vt:lpstr>PowerPoint Presentation</vt:lpstr>
      <vt:lpstr>与链表结构变化相关的问题</vt:lpstr>
      <vt:lpstr>反转链表 I</vt:lpstr>
      <vt:lpstr>反转链表 II</vt:lpstr>
      <vt:lpstr>PowerPoint Presentation</vt:lpstr>
      <vt:lpstr>交换相邻结点</vt:lpstr>
      <vt:lpstr>PowerPoint Presentation</vt:lpstr>
      <vt:lpstr>两数相加</vt:lpstr>
      <vt:lpstr>PowerPoint Presentation</vt:lpstr>
      <vt:lpstr>删除排序链表中的重复元素 I</vt:lpstr>
      <vt:lpstr>PowerPoint Presentation</vt:lpstr>
      <vt:lpstr>删除排序链表中的重复元素 II</vt:lpstr>
      <vt:lpstr>PowerPoint Presentation</vt:lpstr>
      <vt:lpstr>合并两个有序链表</vt:lpstr>
      <vt:lpstr>PowerPoint Presentation</vt:lpstr>
      <vt:lpstr>总结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链表Linked List</dc:title>
  <dc:creator>Microsoft Office User</dc:creator>
  <cp:lastModifiedBy>Microsoft Office User</cp:lastModifiedBy>
  <cp:revision>56</cp:revision>
  <dcterms:created xsi:type="dcterms:W3CDTF">2018-01-18T15:40:32Z</dcterms:created>
  <dcterms:modified xsi:type="dcterms:W3CDTF">2018-03-27T18:36:31Z</dcterms:modified>
</cp:coreProperties>
</file>