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421"/>
  </p:normalViewPr>
  <p:slideViewPr>
    <p:cSldViewPr snapToGrid="0" snapToObjects="1">
      <p:cViewPr varScale="1">
        <p:scale>
          <a:sx n="82" d="100"/>
          <a:sy n="8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4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3027-0FB6-5541-8720-2DBA6BFC16ED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CE19-A2D7-D843-9B90-26527F46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852"/>
            <a:ext cx="9144000" cy="1138722"/>
          </a:xfrm>
        </p:spPr>
        <p:txBody>
          <a:bodyPr/>
          <a:lstStyle/>
          <a:p>
            <a:r>
              <a:rPr lang="zh-CN" altLang="en-US" dirty="0" smtClean="0"/>
              <a:t>排序</a:t>
            </a:r>
            <a:r>
              <a:rPr lang="en-US" altLang="zh-CN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7537"/>
            <a:ext cx="9144000" cy="489514"/>
          </a:xfrm>
        </p:spPr>
        <p:txBody>
          <a:bodyPr/>
          <a:lstStyle/>
          <a:p>
            <a:r>
              <a:rPr lang="zh-CN" altLang="en-US" smtClean="0"/>
              <a:t>无隅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排序算法的比较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90385"/>
              </p:ext>
            </p:extLst>
          </p:nvPr>
        </p:nvGraphicFramePr>
        <p:xfrm>
          <a:off x="1016000" y="2076774"/>
          <a:ext cx="5080000" cy="2054578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365478">
                <a:tc>
                  <a:txBody>
                    <a:bodyPr/>
                    <a:lstStyle/>
                    <a:p>
                      <a:pPr algn="l" fontAlgn="t"/>
                      <a:endParaRPr lang="en-US" b="1">
                        <a:effectLst/>
                        <a:latin typeface="inherit" charset="0"/>
                      </a:endParaRP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 charset="0"/>
                        </a:rPr>
                        <a:t>Best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 charset="0"/>
                        </a:rPr>
                        <a:t>Average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 charset="0"/>
                        </a:rPr>
                        <a:t>Worst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Bubble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Insertion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Selection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QuickSort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O(nlogn)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O(nlogn)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effectLst/>
                          <a:latin typeface="inherit" charset="0"/>
                        </a:rPr>
                        <a:t>O(n^2)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MergeSort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O(nlogn)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 charset="0"/>
                        </a:rPr>
                        <a:t>O(nlogn)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 charset="0"/>
                        </a:rPr>
                        <a:t>O(</a:t>
                      </a:r>
                      <a:r>
                        <a:rPr lang="en-US" dirty="0" err="1">
                          <a:effectLst/>
                          <a:latin typeface="inherit" charset="0"/>
                        </a:rPr>
                        <a:t>nlogn</a:t>
                      </a:r>
                      <a:r>
                        <a:rPr lang="en-US" dirty="0">
                          <a:effectLst/>
                          <a:latin typeface="inherit" charset="0"/>
                        </a:rPr>
                        <a:t>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4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1941"/>
          </a:xfrm>
        </p:spPr>
        <p:txBody>
          <a:bodyPr/>
          <a:lstStyle/>
          <a:p>
            <a:r>
              <a:rPr lang="zh-CN" altLang="en-US" dirty="0" smtClean="0"/>
              <a:t>排序是非常基础的算法</a:t>
            </a:r>
            <a:endParaRPr lang="en-US" altLang="zh-CN" dirty="0" smtClean="0"/>
          </a:p>
          <a:p>
            <a:r>
              <a:rPr lang="zh-CN" altLang="en-US" dirty="0" smtClean="0"/>
              <a:t>排序是处理数据很常见的一种做法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循环不变式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DengXian</vt:lpstr>
      <vt:lpstr>DengXian Light</vt:lpstr>
      <vt:lpstr>inherit</vt:lpstr>
      <vt:lpstr>Mangal</vt:lpstr>
      <vt:lpstr>Arial</vt:lpstr>
      <vt:lpstr>Office Theme</vt:lpstr>
      <vt:lpstr>排序Sorting</vt:lpstr>
      <vt:lpstr>谈谈排序</vt:lpstr>
      <vt:lpstr>冒泡排序</vt:lpstr>
      <vt:lpstr>插入排序</vt:lpstr>
      <vt:lpstr>快速排序</vt:lpstr>
      <vt:lpstr>选择排序</vt:lpstr>
      <vt:lpstr>归并排序</vt:lpstr>
      <vt:lpstr>堆排序</vt:lpstr>
      <vt:lpstr>循环不变式</vt:lpstr>
      <vt:lpstr>排序算法的比较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排序Sorting</dc:title>
  <dc:creator>Microsoft Office User</dc:creator>
  <cp:lastModifiedBy>Microsoft Office User</cp:lastModifiedBy>
  <cp:revision>2</cp:revision>
  <dcterms:created xsi:type="dcterms:W3CDTF">2018-02-25T12:50:46Z</dcterms:created>
  <dcterms:modified xsi:type="dcterms:W3CDTF">2018-02-25T12:57:13Z</dcterms:modified>
</cp:coreProperties>
</file>