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/>
    <p:restoredTop sz="94421"/>
  </p:normalViewPr>
  <p:slideViewPr>
    <p:cSldViewPr snapToGrid="0" snapToObjects="1">
      <p:cViewPr varScale="1">
        <p:scale>
          <a:sx n="82" d="100"/>
          <a:sy n="82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30C-B5E9-F740-B7FC-FFBD0F809DB0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90FC-D7C6-1A4C-9469-317EBBE0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30C-B5E9-F740-B7FC-FFBD0F809DB0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90FC-D7C6-1A4C-9469-317EBBE0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8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30C-B5E9-F740-B7FC-FFBD0F809DB0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90FC-D7C6-1A4C-9469-317EBBE0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30C-B5E9-F740-B7FC-FFBD0F809DB0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90FC-D7C6-1A4C-9469-317EBBE0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30C-B5E9-F740-B7FC-FFBD0F809DB0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90FC-D7C6-1A4C-9469-317EBBE0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0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30C-B5E9-F740-B7FC-FFBD0F809DB0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90FC-D7C6-1A4C-9469-317EBBE0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1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30C-B5E9-F740-B7FC-FFBD0F809DB0}" type="datetimeFigureOut">
              <a:rPr lang="en-US" smtClean="0"/>
              <a:t>2/24/18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90FC-D7C6-1A4C-9469-317EBBE0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30C-B5E9-F740-B7FC-FFBD0F809DB0}" type="datetimeFigureOut">
              <a:rPr lang="en-US" smtClean="0"/>
              <a:t>2/24/18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90FC-D7C6-1A4C-9469-317EBBE0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7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30C-B5E9-F740-B7FC-FFBD0F809DB0}" type="datetimeFigureOut">
              <a:rPr lang="en-US" smtClean="0"/>
              <a:t>2/24/18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90FC-D7C6-1A4C-9469-317EBBE0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6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30C-B5E9-F740-B7FC-FFBD0F809DB0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90FC-D7C6-1A4C-9469-317EBBE0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30C-B5E9-F740-B7FC-FFBD0F809DB0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90FC-D7C6-1A4C-9469-317EBBE0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9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AE30C-B5E9-F740-B7FC-FFBD0F809DB0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290FC-D7C6-1A4C-9469-317EBBE0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1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r>
              <a:rPr lang="en-US" altLang="zh-CN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无隅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从一个故事说起。。。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从前有座山，山里有座庙，庙里有个老和尚，正在给小和尚讲故事呢！故事是什么呢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从前</a:t>
            </a:r>
            <a:r>
              <a:rPr lang="zh-CN" altLang="en-US" dirty="0"/>
              <a:t>有座山，山里有座庙，庙里有个老和尚，正在给小和尚</a:t>
            </a:r>
            <a:r>
              <a:rPr lang="zh-CN" altLang="en-US" dirty="0" smtClean="0"/>
              <a:t>讲故      事呢</a:t>
            </a:r>
            <a:r>
              <a:rPr lang="zh-CN" altLang="en-US" dirty="0"/>
              <a:t>！故事是什么呢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从前</a:t>
            </a:r>
            <a:r>
              <a:rPr lang="zh-CN" altLang="en-US" dirty="0"/>
              <a:t>有座山，山里有座庙，庙里有个老和尚，正在给小和尚</a:t>
            </a:r>
            <a:r>
              <a:rPr lang="zh-CN" altLang="en-US" dirty="0" smtClean="0"/>
              <a:t>讲故   事呢</a:t>
            </a:r>
            <a:r>
              <a:rPr lang="zh-CN" altLang="en-US" dirty="0"/>
              <a:t>！故事是什么呢？</a:t>
            </a:r>
            <a:r>
              <a:rPr lang="en-US" altLang="zh-CN" dirty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1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什么是递归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在数学和计算机科学中，递归指由一种（或多种）简单的基本情况定义的一类对象或方法，并规定其他所有情况都能被还原为其基本情况。</a:t>
            </a:r>
            <a:endParaRPr lang="en-US" altLang="zh-CN" dirty="0" smtClean="0"/>
          </a:p>
          <a:p>
            <a:r>
              <a:rPr lang="zh-CN" altLang="en-US" smtClean="0"/>
              <a:t>递归指在函数的定义中使用函数自身的方法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7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145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DengXian</vt:lpstr>
      <vt:lpstr>DengXian Light</vt:lpstr>
      <vt:lpstr>Arial</vt:lpstr>
      <vt:lpstr>Office Theme</vt:lpstr>
      <vt:lpstr>递归Recursion</vt:lpstr>
      <vt:lpstr>从一个故事说起。。。</vt:lpstr>
      <vt:lpstr>什么是递归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递归Recursion</dc:title>
  <dc:creator>Microsoft Office User</dc:creator>
  <cp:lastModifiedBy>Microsoft Office User</cp:lastModifiedBy>
  <cp:revision>4</cp:revision>
  <dcterms:created xsi:type="dcterms:W3CDTF">2018-02-24T13:24:14Z</dcterms:created>
  <dcterms:modified xsi:type="dcterms:W3CDTF">2018-02-24T14:26:56Z</dcterms:modified>
</cp:coreProperties>
</file>