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60"/>
    <p:restoredTop sz="94421"/>
  </p:normalViewPr>
  <p:slideViewPr>
    <p:cSldViewPr snapToGrid="0" snapToObjects="1">
      <p:cViewPr varScale="1">
        <p:scale>
          <a:sx n="82" d="100"/>
          <a:sy n="82" d="100"/>
        </p:scale>
        <p:origin x="8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4178-AFD4-1542-B427-A32E58BD00F7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B765-FF36-A64C-B733-175B2B04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4178-AFD4-1542-B427-A32E58BD00F7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B765-FF36-A64C-B733-175B2B04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2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4178-AFD4-1542-B427-A32E58BD00F7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B765-FF36-A64C-B733-175B2B04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5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4178-AFD4-1542-B427-A32E58BD00F7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B765-FF36-A64C-B733-175B2B04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4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4178-AFD4-1542-B427-A32E58BD00F7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B765-FF36-A64C-B733-175B2B04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5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4178-AFD4-1542-B427-A32E58BD00F7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B765-FF36-A64C-B733-175B2B04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7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4178-AFD4-1542-B427-A32E58BD00F7}" type="datetimeFigureOut">
              <a:rPr lang="en-US" smtClean="0"/>
              <a:t>2/24/18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B765-FF36-A64C-B733-175B2B04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0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4178-AFD4-1542-B427-A32E58BD00F7}" type="datetimeFigureOut">
              <a:rPr lang="en-US" smtClean="0"/>
              <a:t>2/24/18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B765-FF36-A64C-B733-175B2B04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6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4178-AFD4-1542-B427-A32E58BD00F7}" type="datetimeFigureOut">
              <a:rPr lang="en-US" smtClean="0"/>
              <a:t>2/24/18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B765-FF36-A64C-B733-175B2B04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4178-AFD4-1542-B427-A32E58BD00F7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B765-FF36-A64C-B733-175B2B04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2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4178-AFD4-1542-B427-A32E58BD00F7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B765-FF36-A64C-B733-175B2B04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7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64178-AFD4-1542-B427-A32E58BD00F7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EB765-FF36-A64C-B733-175B2B04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2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数组与数组列表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Array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ArrayList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86919"/>
            <a:ext cx="9144000" cy="551508"/>
          </a:xfrm>
        </p:spPr>
        <p:txBody>
          <a:bodyPr/>
          <a:lstStyle/>
          <a:p>
            <a:r>
              <a:rPr lang="zh-CN" altLang="en-US" smtClean="0"/>
              <a:t>无隅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7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什么是数组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数组由</a:t>
            </a:r>
            <a:r>
              <a:rPr lang="zh-CN" altLang="en-US" dirty="0"/>
              <a:t>相同类型的元素（</a:t>
            </a:r>
            <a:r>
              <a:rPr lang="en-US" altLang="zh-CN" dirty="0"/>
              <a:t>element</a:t>
            </a:r>
            <a:r>
              <a:rPr lang="zh-CN" altLang="en-US" dirty="0"/>
              <a:t>）的集合</a:t>
            </a:r>
            <a:r>
              <a:rPr lang="zh-CN" altLang="en-US" dirty="0" smtClean="0"/>
              <a:t>所组成的结构</a:t>
            </a:r>
            <a:endParaRPr lang="en-US" altLang="zh-CN" dirty="0" smtClean="0"/>
          </a:p>
          <a:p>
            <a:r>
              <a:rPr lang="zh-CN" altLang="en-US" dirty="0" smtClean="0"/>
              <a:t>分配</a:t>
            </a:r>
            <a:r>
              <a:rPr lang="zh-CN" altLang="en-US" dirty="0"/>
              <a:t>一块连续的内存来</a:t>
            </a:r>
            <a:r>
              <a:rPr lang="zh-CN" altLang="en-US" dirty="0" smtClean="0"/>
              <a:t>存储元素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zh-CN" altLang="en-US" dirty="0"/>
              <a:t>元素的</a:t>
            </a:r>
            <a:r>
              <a:rPr lang="zh-CN" altLang="en-US" dirty="0" smtClean="0"/>
              <a:t>索引（</a:t>
            </a:r>
            <a:r>
              <a:rPr lang="en-US" altLang="zh-CN" dirty="0" smtClean="0"/>
              <a:t>index</a:t>
            </a:r>
            <a:r>
              <a:rPr lang="zh-CN" altLang="en-US" dirty="0"/>
              <a:t>）可以计算出该</a:t>
            </a:r>
            <a:r>
              <a:rPr lang="zh-CN" altLang="en-US" dirty="0" smtClean="0"/>
              <a:t>元素对应的储存地址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6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数组的特性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9096"/>
            <a:ext cx="11126492" cy="2482904"/>
          </a:xfrm>
        </p:spPr>
        <p:txBody>
          <a:bodyPr/>
          <a:lstStyle/>
          <a:p>
            <a:r>
              <a:rPr lang="zh-CN" altLang="en-US" dirty="0" smtClean="0"/>
              <a:t>在内存中为连续空间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定址公式： </a:t>
            </a:r>
            <a:r>
              <a:rPr lang="en-US" dirty="0" err="1" smtClean="0"/>
              <a:t>addr</a:t>
            </a:r>
            <a:r>
              <a:rPr lang="en-US" dirty="0" smtClean="0"/>
              <a:t>(</a:t>
            </a:r>
            <a:r>
              <a:rPr lang="en-US" altLang="zh-CN" dirty="0" err="1" smtClean="0"/>
              <a:t>curE</a:t>
            </a:r>
            <a:r>
              <a:rPr lang="en-US" dirty="0" err="1" smtClean="0"/>
              <a:t>lem</a:t>
            </a:r>
            <a:r>
              <a:rPr lang="en-US" dirty="0"/>
              <a:t>) = </a:t>
            </a:r>
            <a:r>
              <a:rPr lang="en-US" dirty="0" err="1" smtClean="0"/>
              <a:t>addr</a:t>
            </a:r>
            <a:r>
              <a:rPr lang="en-US" dirty="0" smtClean="0"/>
              <a:t>(</a:t>
            </a:r>
            <a:r>
              <a:rPr lang="en-US" dirty="0" err="1" smtClean="0"/>
              <a:t>intialElem</a:t>
            </a:r>
            <a:r>
              <a:rPr lang="en-US" dirty="0" smtClean="0"/>
              <a:t>) +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altLang="zh-CN" dirty="0" err="1" smtClean="0"/>
              <a:t>curE</a:t>
            </a:r>
            <a:r>
              <a:rPr lang="en-US" dirty="0" err="1" smtClean="0"/>
              <a:t>lem</a:t>
            </a:r>
            <a:r>
              <a:rPr lang="en-US" dirty="0" smtClean="0"/>
              <a:t>) </a:t>
            </a:r>
            <a:r>
              <a:rPr lang="en-US" dirty="0"/>
              <a:t>* </a:t>
            </a:r>
            <a:r>
              <a:rPr lang="en-US" dirty="0" smtClean="0"/>
              <a:t>index</a:t>
            </a:r>
            <a:endParaRPr lang="en-US" altLang="zh-CN" dirty="0" smtClean="0"/>
          </a:p>
          <a:p>
            <a:r>
              <a:rPr lang="zh-CN" altLang="en-US" dirty="0" smtClean="0"/>
              <a:t>存储在数组中的</a:t>
            </a:r>
            <a:r>
              <a:rPr lang="zh-CN" altLang="en-US" dirty="0" smtClean="0"/>
              <a:t>元素是</a:t>
            </a:r>
            <a:r>
              <a:rPr lang="zh-CN" altLang="en-US" dirty="0" smtClean="0"/>
              <a:t>相同类型的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获取数组元素的时间复杂度为</a:t>
            </a:r>
            <a:r>
              <a:rPr lang="en-US" altLang="zh-CN" dirty="0" smtClean="0"/>
              <a:t>O(1)</a:t>
            </a:r>
          </a:p>
        </p:txBody>
      </p:sp>
      <p:sp>
        <p:nvSpPr>
          <p:cNvPr id="4" name="Rectangle 3"/>
          <p:cNvSpPr/>
          <p:nvPr/>
        </p:nvSpPr>
        <p:spPr>
          <a:xfrm>
            <a:off x="7067227" y="4572000"/>
            <a:ext cx="48974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sizeof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)</a:t>
            </a:r>
            <a:r>
              <a:rPr lang="zh-CN" altLang="en-US" sz="2800" dirty="0"/>
              <a:t>就是</a:t>
            </a:r>
            <a:r>
              <a:rPr lang="zh-CN" altLang="en-US" sz="2800" dirty="0" smtClean="0"/>
              <a:t>告诉</a:t>
            </a:r>
            <a:r>
              <a:rPr lang="en-US" altLang="zh-CN" sz="2800" dirty="0" err="1" smtClean="0"/>
              <a:t>int</a:t>
            </a:r>
            <a:r>
              <a:rPr lang="zh-CN" altLang="en-US" sz="2800" dirty="0"/>
              <a:t>的大小（占的</a:t>
            </a:r>
            <a:r>
              <a:rPr lang="zh-CN" altLang="en-US" sz="2800" dirty="0" smtClean="0"/>
              <a:t>位数）</a:t>
            </a:r>
            <a:endParaRPr lang="en-US" altLang="zh-CN" sz="2800" dirty="0"/>
          </a:p>
          <a:p>
            <a:r>
              <a:rPr lang="en-US" altLang="zh-CN" sz="2800" dirty="0"/>
              <a:t>16</a:t>
            </a:r>
            <a:r>
              <a:rPr lang="zh-CN" altLang="en-US" sz="2800" dirty="0"/>
              <a:t>位系统是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32</a:t>
            </a:r>
            <a:r>
              <a:rPr lang="zh-CN" altLang="en-US" sz="2800" dirty="0"/>
              <a:t>位系统是</a:t>
            </a:r>
            <a:r>
              <a:rPr lang="en-US" altLang="zh-CN" sz="2800" dirty="0"/>
              <a:t>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271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中如何表示数组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94356" cy="423421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zh-CN" altLang="en-US" dirty="0" smtClean="0"/>
              <a:t>例</a:t>
            </a:r>
            <a:r>
              <a:rPr lang="en-US" dirty="0" smtClean="0"/>
              <a:t>1: </a:t>
            </a:r>
            <a:r>
              <a:rPr lang="en-US" dirty="0" err="1" smtClean="0"/>
              <a:t>int</a:t>
            </a:r>
            <a:r>
              <a:rPr lang="en-US" dirty="0"/>
              <a:t>[] a = new </a:t>
            </a:r>
            <a:r>
              <a:rPr lang="en-US" dirty="0" err="1" smtClean="0"/>
              <a:t>int</a:t>
            </a:r>
            <a:r>
              <a:rPr lang="en-US" dirty="0" smtClean="0"/>
              <a:t>[</a:t>
            </a:r>
            <a:r>
              <a:rPr lang="en-US" altLang="zh-CN" dirty="0" smtClean="0"/>
              <a:t>10</a:t>
            </a:r>
            <a:r>
              <a:rPr lang="en-US" dirty="0" smtClean="0"/>
              <a:t>];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zh-CN" altLang="en-US" dirty="0"/>
              <a:t>例</a:t>
            </a:r>
            <a:r>
              <a:rPr lang="en-US" altLang="zh-CN" dirty="0"/>
              <a:t>2:</a:t>
            </a:r>
            <a:endParaRPr lang="en-US" dirty="0"/>
          </a:p>
          <a:p>
            <a:pPr marL="0" indent="0" fontAlgn="base">
              <a:buNone/>
            </a:pP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altLang="zh-CN" dirty="0" err="1" smtClean="0"/>
              <a:t>nums</a:t>
            </a:r>
            <a:r>
              <a:rPr lang="en-US" dirty="0" smtClean="0"/>
              <a:t>= </a:t>
            </a:r>
            <a:r>
              <a:rPr lang="en-US" dirty="0"/>
              <a:t>new </a:t>
            </a:r>
            <a:r>
              <a:rPr lang="en-US" dirty="0" err="1"/>
              <a:t>int</a:t>
            </a:r>
            <a:r>
              <a:rPr lang="en-US" dirty="0"/>
              <a:t>[3][]; </a:t>
            </a:r>
          </a:p>
          <a:p>
            <a:pPr marL="0" indent="0" fontAlgn="base">
              <a:buNone/>
            </a:pPr>
            <a:r>
              <a:rPr lang="en-US" altLang="zh-CN" dirty="0" err="1"/>
              <a:t>n</a:t>
            </a:r>
            <a:r>
              <a:rPr lang="en-US" altLang="zh-CN" dirty="0" err="1" smtClean="0"/>
              <a:t>ums</a:t>
            </a:r>
            <a:r>
              <a:rPr lang="en-US" altLang="zh-CN" dirty="0" smtClean="0"/>
              <a:t>[0</a:t>
            </a:r>
            <a:r>
              <a:rPr lang="en-US" dirty="0" smtClean="0"/>
              <a:t>] </a:t>
            </a:r>
            <a:r>
              <a:rPr lang="en-US" dirty="0"/>
              <a:t>= new </a:t>
            </a:r>
            <a:r>
              <a:rPr lang="en-US" dirty="0" err="1" smtClean="0"/>
              <a:t>int</a:t>
            </a:r>
            <a:r>
              <a:rPr lang="en-US" dirty="0" smtClean="0"/>
              <a:t>[2];</a:t>
            </a:r>
            <a:endParaRPr lang="en-US" dirty="0"/>
          </a:p>
          <a:p>
            <a:pPr marL="0" indent="0" fontAlgn="base">
              <a:buNone/>
            </a:pPr>
            <a:r>
              <a:rPr lang="en-US" altLang="zh-CN" dirty="0" err="1" smtClean="0"/>
              <a:t>nums</a:t>
            </a:r>
            <a:r>
              <a:rPr lang="en-US" dirty="0" smtClean="0"/>
              <a:t>[1</a:t>
            </a:r>
            <a:r>
              <a:rPr lang="en-US" dirty="0"/>
              <a:t>] = new </a:t>
            </a:r>
            <a:r>
              <a:rPr lang="en-US" dirty="0" err="1"/>
              <a:t>int</a:t>
            </a:r>
            <a:r>
              <a:rPr lang="en-US" dirty="0"/>
              <a:t>[5];</a:t>
            </a:r>
          </a:p>
          <a:p>
            <a:pPr marL="0" indent="0" fontAlgn="base">
              <a:buNone/>
            </a:pPr>
            <a:r>
              <a:rPr lang="en-US" altLang="zh-CN" dirty="0" err="1" smtClean="0"/>
              <a:t>nums</a:t>
            </a:r>
            <a:r>
              <a:rPr lang="en-US" dirty="0" smtClean="0"/>
              <a:t>[2</a:t>
            </a:r>
            <a:r>
              <a:rPr lang="en-US" dirty="0"/>
              <a:t>] = new </a:t>
            </a:r>
            <a:r>
              <a:rPr lang="en-US" dirty="0" err="1" smtClean="0"/>
              <a:t>int</a:t>
            </a:r>
            <a:r>
              <a:rPr lang="en-US" dirty="0" smtClean="0"/>
              <a:t>[3];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1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254" y="115416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为啥用数组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7375" y="2929180"/>
            <a:ext cx="5075696" cy="130185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简化代码， 提高效率</a:t>
            </a:r>
            <a:endParaRPr lang="en-US" altLang="zh-CN" dirty="0" smtClean="0"/>
          </a:p>
          <a:p>
            <a:r>
              <a:rPr lang="zh-CN" altLang="en-US" dirty="0" smtClean="0"/>
              <a:t>将相同类型的元素组织在一起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5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数组操作的局限性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dirty="0" smtClean="0"/>
              <a:t>数组基本操作：</a:t>
            </a:r>
            <a:endParaRPr lang="en-US" altLang="zh-CN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zh-CN" altLang="en-US" dirty="0" smtClean="0"/>
              <a:t>通过下标获取值</a:t>
            </a:r>
            <a:endParaRPr lang="en-US" altLang="zh-CN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zh-CN" altLang="en-US" dirty="0" smtClean="0"/>
              <a:t>获取长度</a:t>
            </a:r>
            <a:endParaRPr lang="en-US" altLang="zh-CN" dirty="0" smtClean="0"/>
          </a:p>
          <a:p>
            <a:pPr fontAlgn="base"/>
            <a:r>
              <a:rPr lang="zh-CN" altLang="en-US" dirty="0" smtClean="0"/>
              <a:t>需要更多的基础操作</a:t>
            </a:r>
            <a:endParaRPr lang="en-US" altLang="zh-CN" dirty="0" smtClean="0"/>
          </a:p>
          <a:p>
            <a:pPr lvl="1" fontAlgn="base"/>
            <a:r>
              <a:rPr lang="zh-CN" altLang="en-US" dirty="0" smtClean="0"/>
              <a:t>添加元素</a:t>
            </a:r>
            <a:endParaRPr lang="en-US" altLang="zh-CN" dirty="0" smtClean="0"/>
          </a:p>
          <a:p>
            <a:pPr lvl="1" fontAlgn="base"/>
            <a:r>
              <a:rPr lang="zh-CN" altLang="en-US" dirty="0" smtClean="0"/>
              <a:t>删除元素</a:t>
            </a:r>
            <a:endParaRPr lang="en-US" altLang="zh-CN" dirty="0" smtClean="0"/>
          </a:p>
          <a:p>
            <a:pPr lvl="1" fontAlgn="base"/>
            <a:r>
              <a:rPr lang="zh-CN" altLang="en-US" dirty="0" smtClean="0"/>
              <a:t>查找元素</a:t>
            </a:r>
            <a:endParaRPr lang="en-US" altLang="zh-CN" dirty="0"/>
          </a:p>
          <a:p>
            <a:pPr lvl="1" fontAlgn="base"/>
            <a:r>
              <a:rPr lang="zh-CN" altLang="en-US" dirty="0" smtClean="0"/>
              <a:t>等等</a:t>
            </a:r>
            <a:r>
              <a:rPr lang="mr-IN" altLang="zh-CN" dirty="0" smtClean="0"/>
              <a:t>………</a:t>
            </a:r>
            <a:r>
              <a:rPr lang="en-US" altLang="zh-CN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7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数组列表</a:t>
            </a:r>
            <a:r>
              <a:rPr lang="en-US" altLang="zh-CN" dirty="0" err="1" smtClean="0"/>
              <a:t>ArrayList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94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190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DengXian</vt:lpstr>
      <vt:lpstr>DengXian Light</vt:lpstr>
      <vt:lpstr>Mangal</vt:lpstr>
      <vt:lpstr>Arial</vt:lpstr>
      <vt:lpstr>Office Theme</vt:lpstr>
      <vt:lpstr>数组与数组列表 Array &amp; ArrayList</vt:lpstr>
      <vt:lpstr>什么是数组</vt:lpstr>
      <vt:lpstr>数组的特性</vt:lpstr>
      <vt:lpstr>Java中如何表示数组</vt:lpstr>
      <vt:lpstr>为啥用数组</vt:lpstr>
      <vt:lpstr>数组操作的局限性</vt:lpstr>
      <vt:lpstr>数组列表ArrayList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数组与数组列表</dc:title>
  <dc:creator>Microsoft Office User</dc:creator>
  <cp:lastModifiedBy>Microsoft Office User</cp:lastModifiedBy>
  <cp:revision>10</cp:revision>
  <dcterms:created xsi:type="dcterms:W3CDTF">2018-02-24T15:36:44Z</dcterms:created>
  <dcterms:modified xsi:type="dcterms:W3CDTF">2018-02-25T05:29:19Z</dcterms:modified>
</cp:coreProperties>
</file>