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65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310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986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树型dp</a:t>
            </a:r>
            <a:r>
              <a:t>，系统学习动态规划看讲解066~讲解088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</a:t>
            </a:r>
            <a:r>
              <a:t>，树上倍增和tarjan解决LCA问题，递归函数改成迭代函数的技巧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的重心有如下三种定义，求出来的点是一样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树的重心有如下三种定义，求出来的点是一样的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1，以某个节点为根时，最大子树的节点数最少，那么这个节点是重心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2，以某个节点为根时，每颗子树的节点数不超过总节点数的一半，那么这个节点是重心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3，以某个节点为根时，所有节点都走向该节点的总边数最少，那么这个节点是重心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补充性质：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4，一棵树最多有两个重心，如果有两个重心，那么两个重心一定相邻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5，如果树上增加或者删除一个叶节点，转移后的重心最多移动一条边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6，如果把两棵树连起来，那么新树的重心一定在原来两棵树重心的路径上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7，树上的边权如果都为正数，不管边权怎么分布，所有节点都走向重心的总距离和最小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重心的这些性质，在讲述树的静态点分治时还会用到，将在【挺难】课程阶段继续讲述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平衡行为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返回重心点，返回重心点最大子树的节点数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http://poj.org/problem?id=1655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树的重心第一种求解方式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以某个节点为根时，最大子树的节点数最少，那么这个节点是重心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教父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返回所有重心点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http://poj.org/problem?id=3107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树的重心第二种求解方式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以某个节点为根时，每颗子树的节点数不超过总节点数的一半，那么这个节点是重心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牛群聚集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一共有n个节点，编号1~n，每个点有牛的数量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一共有n-1条边把所有点连通起来形成一棵树，每条边有权值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想把所有的牛汇聚在一点，希望走过的总距离最小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返回总距离最小是多少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https://www.luogu.com.cn/problem/P2986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带点权的树如何求重心，课上重点图解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同时本题利用了重心的性质：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如果树上的边权都是正数，不管边权具体怎么分布，所有节点走到重心的总距离和最小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删增边使其重心唯一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现在希望重心是唯一的节点，调整的方式是先删除一条边、然后增加一条边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如果树上只有一个重心，你需要删掉连接重心的任意一条边，再把这条边加上(否则无法通过已经实测)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如果树上有两个重心，调整的方式是先删除一条边、然后增加一条边，使重心是唯一的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如果方案有多种，打印其中一种即可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比如先删除节点3和节点4之间的边，再增加节点4和节点7之间的边，那么打印: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"3 4"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"4 7"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https://www.luogu.com.cn/problem/CF1406C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