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2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0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5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4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2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2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0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7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2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3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136-0CFA-4232-94FD-E045FA63AA0F}" type="datetimeFigureOut">
              <a:rPr lang="zh-CN" altLang="en-US" smtClean="0"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E12A-1163-41B9-AFC1-B8D93EC0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49470"/>
              </p:ext>
            </p:extLst>
          </p:nvPr>
        </p:nvGraphicFramePr>
        <p:xfrm>
          <a:off x="6217920" y="719666"/>
          <a:ext cx="3942080" cy="558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080"/>
              </a:tblGrid>
              <a:tr h="6975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975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975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75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75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75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75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75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57844"/>
              </p:ext>
            </p:extLst>
          </p:nvPr>
        </p:nvGraphicFramePr>
        <p:xfrm>
          <a:off x="1892807" y="1615778"/>
          <a:ext cx="4142235" cy="36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45"/>
                <a:gridCol w="1380745"/>
                <a:gridCol w="1380745"/>
              </a:tblGrid>
              <a:tr h="36847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16431"/>
              </p:ext>
            </p:extLst>
          </p:nvPr>
        </p:nvGraphicFramePr>
        <p:xfrm>
          <a:off x="1889759" y="5142314"/>
          <a:ext cx="4142235" cy="36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45"/>
                <a:gridCol w="1380745"/>
                <a:gridCol w="1380745"/>
              </a:tblGrid>
              <a:tr h="3684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6806"/>
              </p:ext>
            </p:extLst>
          </p:nvPr>
        </p:nvGraphicFramePr>
        <p:xfrm>
          <a:off x="1895855" y="3666744"/>
          <a:ext cx="41422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45"/>
                <a:gridCol w="1380745"/>
                <a:gridCol w="1380745"/>
              </a:tblGrid>
              <a:tr h="2499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50269"/>
              </p:ext>
            </p:extLst>
          </p:nvPr>
        </p:nvGraphicFramePr>
        <p:xfrm>
          <a:off x="1889759" y="2335106"/>
          <a:ext cx="4142235" cy="36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45"/>
                <a:gridCol w="1380745"/>
                <a:gridCol w="1380745"/>
              </a:tblGrid>
              <a:tr h="3684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H="1">
            <a:off x="2587752" y="1911096"/>
            <a:ext cx="2496312" cy="1783080"/>
          </a:xfrm>
          <a:prstGeom prst="straightConnector1">
            <a:avLst/>
          </a:prstGeom>
          <a:ln>
            <a:noFill/>
            <a:tailEnd type="triangle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423160" y="3867912"/>
            <a:ext cx="2770632" cy="1225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587752" y="2633472"/>
            <a:ext cx="2496312" cy="255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78536" y="3495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set2.add(123);</a:t>
            </a:r>
          </a:p>
          <a:p>
            <a:r>
              <a:rPr lang="zh-CN" altLang="en-US" dirty="0" smtClean="0"/>
              <a:t>set2.add(456);</a:t>
            </a:r>
          </a:p>
          <a:p>
            <a:r>
              <a:rPr lang="zh-CN" altLang="en-US" dirty="0" smtClean="0"/>
              <a:t>set2.add("AA");</a:t>
            </a:r>
          </a:p>
          <a:p>
            <a:r>
              <a:rPr lang="zh-CN" altLang="en-US" dirty="0" smtClean="0"/>
              <a:t>set2.add("BB");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587752" y="1984248"/>
            <a:ext cx="2734056" cy="170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huangzhen</dc:creator>
  <cp:lastModifiedBy>huangzhen</cp:lastModifiedBy>
  <cp:revision>1</cp:revision>
  <dcterms:created xsi:type="dcterms:W3CDTF">2015-05-25T16:11:27Z</dcterms:created>
  <dcterms:modified xsi:type="dcterms:W3CDTF">2015-05-25T16:13:05Z</dcterms:modified>
</cp:coreProperties>
</file>