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zhen" initials="h" lastIdx="1" clrIdx="0">
    <p:extLst>
      <p:ext uri="{19B8F6BF-5375-455C-9EA6-DF929625EA0E}">
        <p15:presenceInfo xmlns:p15="http://schemas.microsoft.com/office/powerpoint/2012/main" userId="huangz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02T23:52:08.41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B70-1B5E-4737-A66F-B280BD7D6584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10F-994A-498D-B5B6-8C5638619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25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B70-1B5E-4737-A66F-B280BD7D6584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10F-994A-498D-B5B6-8C5638619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73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B70-1B5E-4737-A66F-B280BD7D6584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10F-994A-498D-B5B6-8C5638619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0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B70-1B5E-4737-A66F-B280BD7D6584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10F-994A-498D-B5B6-8C5638619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9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B70-1B5E-4737-A66F-B280BD7D6584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10F-994A-498D-B5B6-8C5638619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6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B70-1B5E-4737-A66F-B280BD7D6584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10F-994A-498D-B5B6-8C5638619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5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B70-1B5E-4737-A66F-B280BD7D6584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10F-994A-498D-B5B6-8C5638619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33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B70-1B5E-4737-A66F-B280BD7D6584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10F-994A-498D-B5B6-8C5638619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1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B70-1B5E-4737-A66F-B280BD7D6584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10F-994A-498D-B5B6-8C5638619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65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B70-1B5E-4737-A66F-B280BD7D6584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10F-994A-498D-B5B6-8C5638619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B70-1B5E-4737-A66F-B280BD7D6584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410F-994A-498D-B5B6-8C5638619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0B70-1B5E-4737-A66F-B280BD7D6584}" type="datetimeFigureOut">
              <a:rPr lang="zh-CN" altLang="en-US" smtClean="0"/>
              <a:t>2015/6/2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410F-994A-498D-B5B6-8C5638619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9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584448" y="2881553"/>
            <a:ext cx="3685032" cy="9112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84448" y="2949934"/>
            <a:ext cx="3685032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32688" y="2101927"/>
            <a:ext cx="2651760" cy="282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</a:t>
            </a:r>
          </a:p>
        </p:txBody>
      </p:sp>
      <p:sp>
        <p:nvSpPr>
          <p:cNvPr id="10" name="矩形 9"/>
          <p:cNvSpPr/>
          <p:nvPr/>
        </p:nvSpPr>
        <p:spPr>
          <a:xfrm>
            <a:off x="7269480" y="2074495"/>
            <a:ext cx="3648456" cy="2852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584448" y="2720141"/>
            <a:ext cx="3685032" cy="18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584448" y="3867912"/>
            <a:ext cx="3685032" cy="54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858247" y="2194560"/>
            <a:ext cx="1622066" cy="53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426964" y="4174435"/>
            <a:ext cx="1594038" cy="6202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84448" y="3220278"/>
            <a:ext cx="3685032" cy="206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947576" y="1423283"/>
            <a:ext cx="1321904" cy="1725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269480" y="620202"/>
            <a:ext cx="3091070" cy="1049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字节流：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字符流：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031311" y="3500959"/>
            <a:ext cx="930303" cy="1802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283889" y="5303520"/>
            <a:ext cx="187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节点流（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个）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4496462" y="3681454"/>
            <a:ext cx="930502" cy="1806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426964" y="5367130"/>
            <a:ext cx="278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处理流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4031311" y="1033670"/>
            <a:ext cx="930303" cy="178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561167" y="421419"/>
            <a:ext cx="216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也是处理流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552369" y="5551796"/>
            <a:ext cx="4176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Fileinputstream</a:t>
            </a:r>
            <a:r>
              <a:rPr lang="en-US" altLang="zh-CN" dirty="0" smtClean="0"/>
              <a:t>  </a:t>
            </a:r>
            <a:r>
              <a:rPr lang="zh-CN" altLang="en-US" dirty="0" smtClean="0"/>
              <a:t>字节流</a:t>
            </a:r>
            <a:endParaRPr lang="en-US" altLang="zh-CN" dirty="0" smtClean="0"/>
          </a:p>
          <a:p>
            <a:r>
              <a:rPr lang="en-US" altLang="zh-CN" dirty="0" err="1" smtClean="0"/>
              <a:t>Fileoutputstream</a:t>
            </a:r>
            <a:endParaRPr lang="en-US" altLang="zh-CN" dirty="0" smtClean="0"/>
          </a:p>
          <a:p>
            <a:r>
              <a:rPr lang="en-US" altLang="zh-CN" dirty="0" err="1" smtClean="0"/>
              <a:t>Filereader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作用于字符</a:t>
            </a:r>
            <a:endParaRPr lang="en-US" altLang="zh-CN" dirty="0" smtClean="0"/>
          </a:p>
          <a:p>
            <a:r>
              <a:rPr lang="en-US" altLang="zh-CN" dirty="0" err="1" smtClean="0"/>
              <a:t>Filewriter</a:t>
            </a:r>
            <a:r>
              <a:rPr lang="en-US" altLang="zh-CN" dirty="0" smtClean="0"/>
              <a:t>  </a:t>
            </a:r>
            <a:r>
              <a:rPr lang="zh-CN" altLang="en-US" dirty="0" smtClean="0"/>
              <a:t>直接作用在节点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38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33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huangzhen</dc:creator>
  <cp:lastModifiedBy>huangzhen</cp:lastModifiedBy>
  <cp:revision>4</cp:revision>
  <dcterms:created xsi:type="dcterms:W3CDTF">2015-06-02T15:30:38Z</dcterms:created>
  <dcterms:modified xsi:type="dcterms:W3CDTF">2015-06-02T16:42:44Z</dcterms:modified>
</cp:coreProperties>
</file>