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7" r:id="rId4"/>
    <p:sldId id="269" r:id="rId5"/>
    <p:sldId id="278" r:id="rId6"/>
    <p:sldId id="284" r:id="rId7"/>
    <p:sldId id="285" r:id="rId8"/>
    <p:sldId id="28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6" userDrawn="1">
          <p15:clr>
            <a:srgbClr val="A4A3A4"/>
          </p15:clr>
        </p15:guide>
        <p15:guide id="2" pos="5654" userDrawn="1">
          <p15:clr>
            <a:srgbClr val="A4A3A4"/>
          </p15:clr>
        </p15:guide>
        <p15:guide id="3" pos="756" userDrawn="1">
          <p15:clr>
            <a:srgbClr val="A4A3A4"/>
          </p15:clr>
        </p15:guide>
        <p15:guide id="4"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F65"/>
    <a:srgbClr val="287184"/>
    <a:srgbClr val="89A67A"/>
    <a:srgbClr val="E49B35"/>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4" autoAdjust="0"/>
    <p:restoredTop sz="94660"/>
  </p:normalViewPr>
  <p:slideViewPr>
    <p:cSldViewPr snapToGrid="0">
      <p:cViewPr varScale="1">
        <p:scale>
          <a:sx n="87" d="100"/>
          <a:sy n="87" d="100"/>
        </p:scale>
        <p:origin x="403" y="72"/>
      </p:cViewPr>
      <p:guideLst>
        <p:guide orient="horz" pos="3566"/>
        <p:guide pos="5654"/>
        <p:guide pos="756"/>
        <p:guide orient="horz" pos="8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52496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1200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61473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3885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81005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1104338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5154122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7929018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4271654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8841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2016/5/28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02086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2016/5/28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extLst>
      <p:ext uri="{BB962C8B-B14F-4D97-AF65-F5344CB8AC3E}">
        <p14:creationId xmlns:p14="http://schemas.microsoft.com/office/powerpoint/2010/main" val="395793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54348"/>
            <a:ext cx="2701761" cy="461665"/>
          </a:xfrm>
          <a:prstGeom prst="rect">
            <a:avLst/>
          </a:prstGeom>
          <a:noFill/>
        </p:spPr>
        <p:txBody>
          <a:bodyPr wrap="square" rtlCol="0" anchor="ctr">
            <a:spAutoFit/>
          </a:bodyPr>
          <a:lstStyle/>
          <a:p>
            <a:r>
              <a:rPr lang="zh-CN" altLang="en-US" sz="2400" dirty="0">
                <a:solidFill>
                  <a:srgbClr val="346182"/>
                </a:solidFill>
                <a:latin typeface="微软雅黑" panose="020B0503020204020204" pitchFamily="34" charset="-122"/>
                <a:ea typeface="微软雅黑" panose="020B0503020204020204" pitchFamily="34" charset="-122"/>
              </a:rPr>
              <a:t>东南</a:t>
            </a:r>
            <a:r>
              <a:rPr lang="zh-CN" altLang="en-US" sz="2400" dirty="0" smtClean="0">
                <a:solidFill>
                  <a:srgbClr val="346182"/>
                </a:solidFill>
                <a:latin typeface="微软雅黑" panose="020B0503020204020204" pitchFamily="34" charset="-122"/>
                <a:ea typeface="微软雅黑" panose="020B0503020204020204" pitchFamily="34" charset="-122"/>
              </a:rPr>
              <a:t>大学</a:t>
            </a:r>
            <a:r>
              <a:rPr lang="zh-CN" altLang="en-US" sz="2400" dirty="0">
                <a:solidFill>
                  <a:srgbClr val="346182"/>
                </a:solidFill>
                <a:latin typeface="微软雅黑" panose="020B0503020204020204" pitchFamily="34" charset="-122"/>
                <a:ea typeface="微软雅黑" panose="020B0503020204020204" pitchFamily="34" charset="-122"/>
              </a:rPr>
              <a:t>软件</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2102" y="2446410"/>
            <a:ext cx="9733803" cy="769441"/>
          </a:xfrm>
          <a:prstGeom prst="rect">
            <a:avLst/>
          </a:prstGeom>
        </p:spPr>
        <p:txBody>
          <a:bodyPr wrap="square">
            <a:spAutoFit/>
          </a:bodyPr>
          <a:lstStyle/>
          <a:p>
            <a:pPr algn="dist">
              <a:spcAft>
                <a:spcPts val="0"/>
              </a:spcAft>
            </a:pP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GFS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的分布式文件系统设计和实现</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76612" y="3561882"/>
            <a:ext cx="3685305" cy="1200329"/>
          </a:xfrm>
          <a:prstGeom prst="rect">
            <a:avLst/>
          </a:prstGeom>
          <a:noFill/>
        </p:spPr>
        <p:txBody>
          <a:bodyPr wrap="square" rtlCol="0">
            <a:spAutoFit/>
          </a:bodyPr>
          <a:lstStyle/>
          <a:p>
            <a:pPr algn="ctr"/>
            <a:r>
              <a:rPr lang="zh-CN" altLang="en-US" dirty="0" smtClean="0">
                <a:solidFill>
                  <a:srgbClr val="346182"/>
                </a:solidFill>
                <a:latin typeface="微软雅黑" panose="020B0503020204020204" pitchFamily="34" charset="-122"/>
                <a:ea typeface="微软雅黑" panose="020B0503020204020204" pitchFamily="34" charset="-122"/>
              </a:rPr>
              <a:t>黄鑫 </a:t>
            </a:r>
            <a:r>
              <a:rPr lang="en-US" altLang="zh-CN" dirty="0" smtClean="0">
                <a:solidFill>
                  <a:srgbClr val="346182"/>
                </a:solidFill>
                <a:latin typeface="微软雅黑" panose="020B0503020204020204" pitchFamily="34" charset="-122"/>
                <a:ea typeface="微软雅黑" panose="020B0503020204020204" pitchFamily="34" charset="-122"/>
              </a:rPr>
              <a:t>71112318</a:t>
            </a:r>
          </a:p>
          <a:p>
            <a:pPr algn="ct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smtClean="0">
                <a:solidFill>
                  <a:srgbClr val="346182"/>
                </a:solidFill>
                <a:latin typeface="微软雅黑" panose="020B0503020204020204" pitchFamily="34" charset="-122"/>
                <a:ea typeface="微软雅黑" panose="020B0503020204020204" pitchFamily="34" charset="-122"/>
              </a:rPr>
              <a:t>校内导师</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a:solidFill>
                  <a:srgbClr val="346182"/>
                </a:solidFill>
                <a:latin typeface="微软雅黑" panose="020B0503020204020204" pitchFamily="34" charset="-122"/>
                <a:ea typeface="微软雅黑" panose="020B0503020204020204" pitchFamily="34" charset="-122"/>
              </a:rPr>
              <a:t>徐造</a:t>
            </a:r>
            <a:r>
              <a:rPr lang="zh-CN" altLang="en-US" dirty="0" smtClean="0">
                <a:solidFill>
                  <a:srgbClr val="346182"/>
                </a:solidFill>
                <a:latin typeface="微软雅黑" panose="020B0503020204020204" pitchFamily="34" charset="-122"/>
                <a:ea typeface="微软雅黑" panose="020B0503020204020204" pitchFamily="34" charset="-122"/>
              </a:rPr>
              <a:t>林</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a:solidFill>
                  <a:srgbClr val="346182"/>
                </a:solidFill>
                <a:latin typeface="微软雅黑" panose="020B0503020204020204" pitchFamily="34" charset="-122"/>
                <a:ea typeface="微软雅黑" panose="020B0503020204020204" pitchFamily="34" charset="-122"/>
              </a:rPr>
              <a:t>企业导</a:t>
            </a:r>
            <a:r>
              <a:rPr lang="zh-CN" altLang="en-US" dirty="0" smtClean="0">
                <a:solidFill>
                  <a:srgbClr val="346182"/>
                </a:solidFill>
                <a:latin typeface="微软雅黑" panose="020B0503020204020204" pitchFamily="34" charset="-122"/>
                <a:ea typeface="微软雅黑" panose="020B0503020204020204" pitchFamily="34" charset="-122"/>
              </a:rPr>
              <a:t>师 孙永跃</a:t>
            </a:r>
            <a:endParaRPr lang="en-US" altLang="zh-CN" dirty="0">
              <a:solidFill>
                <a:srgbClr val="346182"/>
              </a:solidFill>
              <a:latin typeface="微软雅黑" panose="020B0503020204020204" pitchFamily="34" charset="-122"/>
              <a:ea typeface="微软雅黑" panose="020B0503020204020204" pitchFamily="34" charset="-122"/>
            </a:endParaRPr>
          </a:p>
        </p:txBody>
      </p:sp>
      <p:sp>
        <p:nvSpPr>
          <p:cNvPr id="19" name="任意多边形 18"/>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19"/>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20"/>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33"/>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34"/>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91778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34000">
                                          <p:cBhvr additive="base">
                                            <p:cTn id="12" dur="500" fill="hold"/>
                                            <p:tgtEl>
                                              <p:spTgt spid="5"/>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2189533" y="1756083"/>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189533" y="2806878"/>
            <a:ext cx="6332495" cy="523220"/>
            <a:chOff x="2929753" y="1756083"/>
            <a:chExt cx="6332495" cy="523220"/>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189533" y="3857673"/>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189533" y="4908467"/>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3237124" y="1797236"/>
            <a:ext cx="80021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3237124" y="2846819"/>
            <a:ext cx="3877985" cy="461665"/>
          </a:xfrm>
          <a:prstGeom prst="rect">
            <a:avLst/>
          </a:prstGeom>
        </p:spPr>
        <p:txBody>
          <a:bodyPr wrap="none">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分布式文件系统的设计细节</a:t>
            </a:r>
          </a:p>
        </p:txBody>
      </p:sp>
      <p:sp>
        <p:nvSpPr>
          <p:cNvPr id="20" name="矩形 19"/>
          <p:cNvSpPr/>
          <p:nvPr/>
        </p:nvSpPr>
        <p:spPr>
          <a:xfrm>
            <a:off x="3237124" y="3767849"/>
            <a:ext cx="3877985" cy="581057"/>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分布式文件系统的实现概述</a:t>
            </a:r>
            <a:endParaRPr lang="zh-CN"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3241653" y="4932854"/>
            <a:ext cx="110799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结束语</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63" name="任意多边形 62"/>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93777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80021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85643" y="1772435"/>
            <a:ext cx="7135479" cy="3572664"/>
            <a:chOff x="1285643" y="1772435"/>
            <a:chExt cx="7135479" cy="3572664"/>
          </a:xfrm>
        </p:grpSpPr>
        <p:sp>
          <p:nvSpPr>
            <p:cNvPr id="54" name="矩形 53"/>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285643" y="1772435"/>
              <a:ext cx="4389016" cy="33855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2063"/>
          <p:cNvSpPr txBox="1"/>
          <p:nvPr/>
        </p:nvSpPr>
        <p:spPr>
          <a:xfrm>
            <a:off x="1356950" y="1761571"/>
            <a:ext cx="4725744" cy="338554"/>
          </a:xfrm>
          <a:prstGeom prst="rect">
            <a:avLst/>
          </a:prstGeom>
          <a:noFill/>
        </p:spPr>
        <p:txBody>
          <a:bodyPr wrap="square" rtlCol="0" anchor="ctr">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关键词：文本框；文本框；文本框；文本框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484971" y="2524562"/>
            <a:ext cx="6736824" cy="2400657"/>
          </a:xfrm>
          <a:prstGeom prst="rect">
            <a:avLst/>
          </a:prstGeom>
        </p:spPr>
        <p:txBody>
          <a:bodyPr wrap="square">
            <a:spAutoFit/>
          </a:bodyPr>
          <a:lstStyle/>
          <a:p>
            <a:pPr algn="just">
              <a:lnSpc>
                <a:spcPct val="150000"/>
              </a:lnSpc>
            </a:pPr>
            <a:r>
              <a:rPr lang="zh-CN" altLang="en-US" sz="2800" b="1" dirty="0" smtClean="0">
                <a:solidFill>
                  <a:srgbClr val="ED6E64"/>
                </a:solidFill>
                <a:latin typeface="微软雅黑" panose="020B0503020204020204" pitchFamily="34" charset="-122"/>
                <a:ea typeface="微软雅黑" panose="020B0503020204020204" pitchFamily="34" charset="-122"/>
                <a:cs typeface="Times New Roman" panose="02020603050405020304" pitchFamily="18" charset="0"/>
              </a:rPr>
              <a:t>摘要</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又</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称概要、内容提要。摘要是以提供文献内容梗概为目的，不加评论和补充解释，简明、确切地记述文献重要内容的短文。其基本要素包括研究目的、方法、结果和结论。具体地讲就是研究工作的主要对象和范围，采用的手段和方法，得出的结果和重要的结论，有时也包括具有情报价值的其它重要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信息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780055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4" fill="hold" grpId="0" nodeType="afterEffect" p14:presetBounceEnd="30000">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14:bounceEnd="30000">
                                          <p:cBhvr additive="base">
                                            <p:cTn id="11" dur="500" fill="hold"/>
                                            <p:tgtEl>
                                              <p:spTgt spid="57"/>
                                            </p:tgtEl>
                                            <p:attrNameLst>
                                              <p:attrName>ppt_x</p:attrName>
                                            </p:attrNameLst>
                                          </p:cBhvr>
                                          <p:tavLst>
                                            <p:tav tm="0">
                                              <p:val>
                                                <p:strVal val="#ppt_x"/>
                                              </p:val>
                                            </p:tav>
                                            <p:tav tm="100000">
                                              <p:val>
                                                <p:strVal val="#ppt_x"/>
                                              </p:val>
                                            </p:tav>
                                          </p:tavLst>
                                        </p:anim>
                                        <p:anim calcmode="lin" valueType="num" p14:bounceEnd="30000">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14:presetBounceEnd="62000">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14:bounceEnd="62000">
                                          <p:cBhvr additive="base">
                                            <p:cTn id="16" dur="500" fill="hold"/>
                                            <p:tgtEl>
                                              <p:spTgt spid="5"/>
                                            </p:tgtEl>
                                            <p:attrNameLst>
                                              <p:attrName>ppt_x</p:attrName>
                                            </p:attrNameLst>
                                          </p:cBhvr>
                                          <p:tavLst>
                                            <p:tav tm="0">
                                              <p:val>
                                                <p:strVal val="#ppt_x"/>
                                              </p:val>
                                            </p:tav>
                                            <p:tav tm="100000">
                                              <p:val>
                                                <p:strVal val="#ppt_x"/>
                                              </p:val>
                                            </p:tav>
                                          </p:tavLst>
                                        </p:anim>
                                        <p:anim calcmode="lin" valueType="num" p14:bounceEnd="62000">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08048" y="4473911"/>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此处插入文本框</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7" name="任意多边形 56"/>
          <p:cNvSpPr/>
          <p:nvPr/>
        </p:nvSpPr>
        <p:spPr>
          <a:xfrm>
            <a:off x="3624163" y="2073081"/>
            <a:ext cx="2336641" cy="1601848"/>
          </a:xfrm>
          <a:custGeom>
            <a:avLst/>
            <a:gdLst>
              <a:gd name="connsiteX0" fmla="*/ 492296 w 2336641"/>
              <a:gd name="connsiteY0" fmla="*/ 0 h 1601848"/>
              <a:gd name="connsiteX1" fmla="*/ 1657485 w 2336641"/>
              <a:gd name="connsiteY1" fmla="*/ 0 h 1601848"/>
              <a:gd name="connsiteX2" fmla="*/ 1844345 w 2336641"/>
              <a:gd name="connsiteY2" fmla="*/ 0 h 1601848"/>
              <a:gd name="connsiteX3" fmla="*/ 2336641 w 2336641"/>
              <a:gd name="connsiteY3" fmla="*/ 0 h 1601848"/>
              <a:gd name="connsiteX4" fmla="*/ 2336641 w 2336641"/>
              <a:gd name="connsiteY4" fmla="*/ 340586 h 1601848"/>
              <a:gd name="connsiteX5" fmla="*/ 2336641 w 2336641"/>
              <a:gd name="connsiteY5" fmla="*/ 413428 h 1601848"/>
              <a:gd name="connsiteX6" fmla="*/ 2336641 w 2336641"/>
              <a:gd name="connsiteY6" fmla="*/ 492296 h 1601848"/>
              <a:gd name="connsiteX7" fmla="*/ 2336641 w 2336641"/>
              <a:gd name="connsiteY7" fmla="*/ 557721 h 1601848"/>
              <a:gd name="connsiteX8" fmla="*/ 2336641 w 2336641"/>
              <a:gd name="connsiteY8" fmla="*/ 1109552 h 1601848"/>
              <a:gd name="connsiteX9" fmla="*/ 1844345 w 2336641"/>
              <a:gd name="connsiteY9" fmla="*/ 1601848 h 1601848"/>
              <a:gd name="connsiteX10" fmla="*/ 679157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312171 h 1601848"/>
              <a:gd name="connsiteX14" fmla="*/ 0 w 2336641"/>
              <a:gd name="connsiteY14" fmla="*/ 1188420 h 1601848"/>
              <a:gd name="connsiteX15" fmla="*/ 0 w 2336641"/>
              <a:gd name="connsiteY15" fmla="*/ 1109552 h 1601848"/>
              <a:gd name="connsiteX16" fmla="*/ 0 w 2336641"/>
              <a:gd name="connsiteY16" fmla="*/ 1045713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5" y="0"/>
                </a:lnTo>
                <a:lnTo>
                  <a:pt x="1844345" y="0"/>
                </a:lnTo>
                <a:lnTo>
                  <a:pt x="2336641" y="0"/>
                </a:lnTo>
                <a:lnTo>
                  <a:pt x="2336641" y="340586"/>
                </a:lnTo>
                <a:lnTo>
                  <a:pt x="2336641" y="413428"/>
                </a:lnTo>
                <a:lnTo>
                  <a:pt x="2336641" y="492296"/>
                </a:lnTo>
                <a:lnTo>
                  <a:pt x="2336641" y="557721"/>
                </a:lnTo>
                <a:lnTo>
                  <a:pt x="2336641" y="1109552"/>
                </a:lnTo>
                <a:cubicBezTo>
                  <a:pt x="2336641" y="1381439"/>
                  <a:pt x="2116232" y="1601848"/>
                  <a:pt x="1844345" y="1601848"/>
                </a:cubicBezTo>
                <a:lnTo>
                  <a:pt x="679157" y="1601848"/>
                </a:lnTo>
                <a:lnTo>
                  <a:pt x="492296" y="1601848"/>
                </a:lnTo>
                <a:lnTo>
                  <a:pt x="0" y="1601848"/>
                </a:lnTo>
                <a:lnTo>
                  <a:pt x="0" y="1312171"/>
                </a:lnTo>
                <a:lnTo>
                  <a:pt x="0" y="1188420"/>
                </a:lnTo>
                <a:lnTo>
                  <a:pt x="0" y="1109552"/>
                </a:lnTo>
                <a:lnTo>
                  <a:pt x="0" y="1045713"/>
                </a:lnTo>
                <a:lnTo>
                  <a:pt x="0" y="492296"/>
                </a:lnTo>
                <a:cubicBezTo>
                  <a:pt x="0" y="220409"/>
                  <a:pt x="220409" y="0"/>
                  <a:pt x="492296" y="0"/>
                </a:cubicBez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8685588" y="1922149"/>
            <a:ext cx="3403312" cy="1379512"/>
            <a:chOff x="8685588" y="2083513"/>
            <a:chExt cx="3403312" cy="1379512"/>
          </a:xfrm>
        </p:grpSpPr>
        <p:sp>
          <p:nvSpPr>
            <p:cNvPr id="59" name="文本框 58"/>
            <p:cNvSpPr txBox="1"/>
            <p:nvPr/>
          </p:nvSpPr>
          <p:spPr>
            <a:xfrm>
              <a:off x="8685588" y="2650495"/>
              <a:ext cx="3403312" cy="812530"/>
            </a:xfrm>
            <a:prstGeom prst="rect">
              <a:avLst/>
            </a:prstGeom>
            <a:noFill/>
          </p:spPr>
          <p:txBody>
            <a:bodyPr wrap="square" rtlCol="0">
              <a:spAutoFit/>
            </a:bodyPr>
            <a:lstStyle/>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8704637" y="2083513"/>
              <a:ext cx="1217867" cy="525657"/>
            </a:xfrm>
            <a:prstGeom prst="rect">
              <a:avLst/>
            </a:prstGeom>
            <a:noFill/>
          </p:spPr>
          <p:txBody>
            <a:bodyPr wrap="square" rtlCol="0">
              <a:spAutoFit/>
            </a:bodyPr>
            <a:lstStyle/>
            <a:p>
              <a:pPr>
                <a:lnSpc>
                  <a:spcPct val="130000"/>
                </a:lnSpc>
              </a:pPr>
              <a:r>
                <a:rPr lang="zh-CN" altLang="en-US" sz="2400" dirty="0" smtClean="0">
                  <a:solidFill>
                    <a:srgbClr val="ED6F65"/>
                  </a:solidFill>
                  <a:latin typeface="微软雅黑" panose="020B0503020204020204" pitchFamily="34" charset="-122"/>
                  <a:ea typeface="微软雅黑" panose="020B0503020204020204" pitchFamily="34" charset="-122"/>
                </a:rPr>
                <a:t>标题</a:t>
              </a:r>
              <a:endParaRPr lang="zh-CN" altLang="en-US" sz="2400" dirty="0">
                <a:solidFill>
                  <a:srgbClr val="ED6F65"/>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8716746" y="4175200"/>
            <a:ext cx="3403312" cy="1379512"/>
            <a:chOff x="8716746" y="4336564"/>
            <a:chExt cx="3403312" cy="1379512"/>
          </a:xfrm>
        </p:grpSpPr>
        <p:sp>
          <p:nvSpPr>
            <p:cNvPr id="63" name="文本框 62"/>
            <p:cNvSpPr txBox="1"/>
            <p:nvPr/>
          </p:nvSpPr>
          <p:spPr>
            <a:xfrm>
              <a:off x="8716746" y="4903546"/>
              <a:ext cx="3403312" cy="812530"/>
            </a:xfrm>
            <a:prstGeom prst="rect">
              <a:avLst/>
            </a:prstGeom>
            <a:noFill/>
          </p:spPr>
          <p:txBody>
            <a:bodyPr wrap="square" rtlCol="0">
              <a:spAutoFit/>
            </a:bodyPr>
            <a:lstStyle/>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8735795" y="4336564"/>
              <a:ext cx="1217867" cy="525657"/>
            </a:xfrm>
            <a:prstGeom prst="rect">
              <a:avLst/>
            </a:prstGeom>
            <a:noFill/>
          </p:spPr>
          <p:txBody>
            <a:bodyPr wrap="square" rtlCol="0">
              <a:spAutoFit/>
            </a:bodyPr>
            <a:lstStyle/>
            <a:p>
              <a:pPr>
                <a:lnSpc>
                  <a:spcPct val="130000"/>
                </a:lnSpc>
              </a:pPr>
              <a:r>
                <a:rPr lang="zh-CN" altLang="en-US" sz="2400" dirty="0" smtClean="0">
                  <a:solidFill>
                    <a:srgbClr val="508799"/>
                  </a:solidFill>
                  <a:latin typeface="微软雅黑" panose="020B0503020204020204" pitchFamily="34" charset="-122"/>
                  <a:ea typeface="微软雅黑" panose="020B0503020204020204" pitchFamily="34" charset="-122"/>
                </a:rPr>
                <a:t>标题</a:t>
              </a:r>
              <a:endParaRPr lang="zh-CN" altLang="en-US" sz="2400" dirty="0">
                <a:solidFill>
                  <a:srgbClr val="508799"/>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78181" y="1924670"/>
            <a:ext cx="3403312" cy="1327353"/>
            <a:chOff x="78181" y="2086034"/>
            <a:chExt cx="3403312" cy="1327353"/>
          </a:xfrm>
        </p:grpSpPr>
        <p:sp>
          <p:nvSpPr>
            <p:cNvPr id="66" name="文本框 65"/>
            <p:cNvSpPr txBox="1"/>
            <p:nvPr/>
          </p:nvSpPr>
          <p:spPr>
            <a:xfrm>
              <a:off x="78181" y="2635930"/>
              <a:ext cx="3403312" cy="777457"/>
            </a:xfrm>
            <a:prstGeom prst="rect">
              <a:avLst/>
            </a:prstGeom>
            <a:noFill/>
          </p:spPr>
          <p:txBody>
            <a:bodyPr wrap="square" rtlCol="0">
              <a:spAutoFit/>
            </a:bodyPr>
            <a:lstStyle/>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2263626" y="2086034"/>
              <a:ext cx="1217867" cy="525657"/>
            </a:xfrm>
            <a:prstGeom prst="rect">
              <a:avLst/>
            </a:prstGeom>
            <a:noFill/>
          </p:spPr>
          <p:txBody>
            <a:bodyPr wrap="square" rtlCol="0">
              <a:spAutoFit/>
            </a:bodyPr>
            <a:lstStyle/>
            <a:p>
              <a:pPr algn="r">
                <a:lnSpc>
                  <a:spcPct val="130000"/>
                </a:lnSpc>
              </a:pPr>
              <a:r>
                <a:rPr lang="zh-CN" altLang="en-US" sz="2400" dirty="0" smtClean="0">
                  <a:solidFill>
                    <a:srgbClr val="E49B35"/>
                  </a:solidFill>
                  <a:latin typeface="微软雅黑" panose="020B0503020204020204" pitchFamily="34" charset="-122"/>
                  <a:ea typeface="微软雅黑" panose="020B0503020204020204" pitchFamily="34" charset="-122"/>
                </a:rPr>
                <a:t>标题</a:t>
              </a:r>
              <a:endParaRPr lang="zh-CN" altLang="en-US" sz="2400" dirty="0">
                <a:solidFill>
                  <a:srgbClr val="E49B35"/>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71942" y="4175200"/>
            <a:ext cx="3403312" cy="1327353"/>
            <a:chOff x="71942" y="4336564"/>
            <a:chExt cx="3403312" cy="1327353"/>
          </a:xfrm>
        </p:grpSpPr>
        <p:sp>
          <p:nvSpPr>
            <p:cNvPr id="71" name="文本框 70"/>
            <p:cNvSpPr txBox="1"/>
            <p:nvPr/>
          </p:nvSpPr>
          <p:spPr>
            <a:xfrm>
              <a:off x="71942" y="4886460"/>
              <a:ext cx="3403312" cy="777457"/>
            </a:xfrm>
            <a:prstGeom prst="rect">
              <a:avLst/>
            </a:prstGeom>
            <a:noFill/>
          </p:spPr>
          <p:txBody>
            <a:bodyPr wrap="square" rtlCol="0">
              <a:spAutoFit/>
            </a:bodyPr>
            <a:lstStyle/>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257387" y="4336564"/>
              <a:ext cx="1217867" cy="525657"/>
            </a:xfrm>
            <a:prstGeom prst="rect">
              <a:avLst/>
            </a:prstGeom>
            <a:noFill/>
          </p:spPr>
          <p:txBody>
            <a:bodyPr wrap="square" rtlCol="0">
              <a:spAutoFit/>
            </a:bodyPr>
            <a:lstStyle/>
            <a:p>
              <a:pPr algn="r">
                <a:lnSpc>
                  <a:spcPct val="130000"/>
                </a:lnSpc>
              </a:pPr>
              <a:r>
                <a:rPr lang="zh-CN" altLang="en-US" sz="2400" dirty="0" smtClean="0">
                  <a:solidFill>
                    <a:srgbClr val="89A67A"/>
                  </a:solidFill>
                  <a:latin typeface="微软雅黑" panose="020B0503020204020204" pitchFamily="34" charset="-122"/>
                  <a:ea typeface="微软雅黑" panose="020B0503020204020204" pitchFamily="34" charset="-122"/>
                </a:rPr>
                <a:t>标题</a:t>
              </a:r>
              <a:endParaRPr lang="zh-CN" altLang="en-US" sz="2400" dirty="0">
                <a:solidFill>
                  <a:srgbClr val="89A67A"/>
                </a:solidFill>
                <a:latin typeface="微软雅黑" panose="020B0503020204020204" pitchFamily="34" charset="-122"/>
                <a:ea typeface="微软雅黑" panose="020B0503020204020204" pitchFamily="34" charset="-122"/>
              </a:endParaRPr>
            </a:p>
          </p:txBody>
        </p:sp>
      </p:grpSp>
      <p:sp>
        <p:nvSpPr>
          <p:cNvPr id="73" name="任意多边形 72"/>
          <p:cNvSpPr/>
          <p:nvPr/>
        </p:nvSpPr>
        <p:spPr>
          <a:xfrm>
            <a:off x="3624163" y="3902064"/>
            <a:ext cx="2336641" cy="1601848"/>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953072 h 1601848"/>
              <a:gd name="connsiteX6" fmla="*/ 2336641 w 2336641"/>
              <a:gd name="connsiteY6" fmla="*/ 1109552 h 1601848"/>
              <a:gd name="connsiteX7" fmla="*/ 2336641 w 2336641"/>
              <a:gd name="connsiteY7" fmla="*/ 1188420 h 1601848"/>
              <a:gd name="connsiteX8" fmla="*/ 2336641 w 2336641"/>
              <a:gd name="connsiteY8" fmla="*/ 1372172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614097 h 1601848"/>
              <a:gd name="connsiteX15" fmla="*/ 0 w 2336641"/>
              <a:gd name="connsiteY15" fmla="*/ 492296 h 1601848"/>
              <a:gd name="connsiteX16" fmla="*/ 0 w 2336641"/>
              <a:gd name="connsiteY16" fmla="*/ 413428 h 1601848"/>
              <a:gd name="connsiteX17" fmla="*/ 0 w 2336641"/>
              <a:gd name="connsiteY17" fmla="*/ 347639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3" y="0"/>
                  <a:pt x="2336641" y="220409"/>
                  <a:pt x="2336641" y="492296"/>
                </a:cubicBezTo>
                <a:lnTo>
                  <a:pt x="2336641" y="953072"/>
                </a:lnTo>
                <a:lnTo>
                  <a:pt x="2336641" y="1109552"/>
                </a:lnTo>
                <a:lnTo>
                  <a:pt x="2336641" y="1188420"/>
                </a:lnTo>
                <a:lnTo>
                  <a:pt x="2336641" y="1372172"/>
                </a:lnTo>
                <a:lnTo>
                  <a:pt x="2336641" y="1601848"/>
                </a:lnTo>
                <a:lnTo>
                  <a:pt x="1844345" y="1601848"/>
                </a:lnTo>
                <a:lnTo>
                  <a:pt x="1657484" y="1601848"/>
                </a:lnTo>
                <a:lnTo>
                  <a:pt x="492296" y="1601848"/>
                </a:lnTo>
                <a:cubicBezTo>
                  <a:pt x="220409" y="1601848"/>
                  <a:pt x="0" y="1381440"/>
                  <a:pt x="0" y="1109552"/>
                </a:cubicBezTo>
                <a:lnTo>
                  <a:pt x="0" y="614097"/>
                </a:lnTo>
                <a:lnTo>
                  <a:pt x="0" y="492296"/>
                </a:lnTo>
                <a:lnTo>
                  <a:pt x="0" y="413428"/>
                </a:lnTo>
                <a:lnTo>
                  <a:pt x="0" y="347639"/>
                </a:lnTo>
                <a:close/>
              </a:path>
            </a:pathLst>
          </a:cu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73"/>
          <p:cNvSpPr/>
          <p:nvPr/>
        </p:nvSpPr>
        <p:spPr>
          <a:xfrm>
            <a:off x="6253595" y="2073082"/>
            <a:ext cx="2336641" cy="1601848"/>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1004404 h 1601848"/>
              <a:gd name="connsiteX6" fmla="*/ 2336641 w 2336641"/>
              <a:gd name="connsiteY6" fmla="*/ 1109552 h 1601848"/>
              <a:gd name="connsiteX7" fmla="*/ 2336641 w 2336641"/>
              <a:gd name="connsiteY7" fmla="*/ 1188420 h 1601848"/>
              <a:gd name="connsiteX8" fmla="*/ 2336641 w 2336641"/>
              <a:gd name="connsiteY8" fmla="*/ 1423504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588548 h 1601848"/>
              <a:gd name="connsiteX15" fmla="*/ 0 w 2336641"/>
              <a:gd name="connsiteY15" fmla="*/ 492296 h 1601848"/>
              <a:gd name="connsiteX16" fmla="*/ 0 w 2336641"/>
              <a:gd name="connsiteY16" fmla="*/ 413428 h 1601848"/>
              <a:gd name="connsiteX17" fmla="*/ 0 w 2336641"/>
              <a:gd name="connsiteY17" fmla="*/ 371414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2" y="0"/>
                  <a:pt x="2336641" y="220409"/>
                  <a:pt x="2336641" y="492296"/>
                </a:cubicBezTo>
                <a:lnTo>
                  <a:pt x="2336641" y="1004404"/>
                </a:lnTo>
                <a:lnTo>
                  <a:pt x="2336641" y="1109552"/>
                </a:lnTo>
                <a:lnTo>
                  <a:pt x="2336641" y="1188420"/>
                </a:lnTo>
                <a:lnTo>
                  <a:pt x="2336641" y="1423504"/>
                </a:lnTo>
                <a:lnTo>
                  <a:pt x="2336641" y="1601848"/>
                </a:lnTo>
                <a:lnTo>
                  <a:pt x="1844345" y="1601848"/>
                </a:lnTo>
                <a:lnTo>
                  <a:pt x="1657484" y="1601848"/>
                </a:lnTo>
                <a:lnTo>
                  <a:pt x="492296" y="1601848"/>
                </a:lnTo>
                <a:cubicBezTo>
                  <a:pt x="220408" y="1601848"/>
                  <a:pt x="0" y="1381439"/>
                  <a:pt x="0" y="1109552"/>
                </a:cubicBezTo>
                <a:lnTo>
                  <a:pt x="0" y="588548"/>
                </a:lnTo>
                <a:lnTo>
                  <a:pt x="0" y="492296"/>
                </a:lnTo>
                <a:lnTo>
                  <a:pt x="0" y="413428"/>
                </a:lnTo>
                <a:lnTo>
                  <a:pt x="0" y="371414"/>
                </a:lnTo>
                <a:close/>
              </a:path>
            </a:pathLst>
          </a:cu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6253595" y="3857780"/>
            <a:ext cx="2336641" cy="1601848"/>
          </a:xfrm>
          <a:custGeom>
            <a:avLst/>
            <a:gdLst>
              <a:gd name="connsiteX0" fmla="*/ 492296 w 2336641"/>
              <a:gd name="connsiteY0" fmla="*/ 0 h 1601848"/>
              <a:gd name="connsiteX1" fmla="*/ 1657484 w 2336641"/>
              <a:gd name="connsiteY1" fmla="*/ 0 h 1601848"/>
              <a:gd name="connsiteX2" fmla="*/ 1844345 w 2336641"/>
              <a:gd name="connsiteY2" fmla="*/ 0 h 1601848"/>
              <a:gd name="connsiteX3" fmla="*/ 2336641 w 2336641"/>
              <a:gd name="connsiteY3" fmla="*/ 0 h 1601848"/>
              <a:gd name="connsiteX4" fmla="*/ 2336641 w 2336641"/>
              <a:gd name="connsiteY4" fmla="*/ 297807 h 1601848"/>
              <a:gd name="connsiteX5" fmla="*/ 2336641 w 2336641"/>
              <a:gd name="connsiteY5" fmla="*/ 413429 h 1601848"/>
              <a:gd name="connsiteX6" fmla="*/ 2336641 w 2336641"/>
              <a:gd name="connsiteY6" fmla="*/ 492296 h 1601848"/>
              <a:gd name="connsiteX7" fmla="*/ 2336641 w 2336641"/>
              <a:gd name="connsiteY7" fmla="*/ 716907 h 1601848"/>
              <a:gd name="connsiteX8" fmla="*/ 2336641 w 2336641"/>
              <a:gd name="connsiteY8" fmla="*/ 1109552 h 1601848"/>
              <a:gd name="connsiteX9" fmla="*/ 1844345 w 2336641"/>
              <a:gd name="connsiteY9" fmla="*/ 1601848 h 1601848"/>
              <a:gd name="connsiteX10" fmla="*/ 679156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461527 h 1601848"/>
              <a:gd name="connsiteX14" fmla="*/ 0 w 2336641"/>
              <a:gd name="connsiteY14" fmla="*/ 1188420 h 1601848"/>
              <a:gd name="connsiteX15" fmla="*/ 0 w 2336641"/>
              <a:gd name="connsiteY15" fmla="*/ 1109552 h 1601848"/>
              <a:gd name="connsiteX16" fmla="*/ 0 w 2336641"/>
              <a:gd name="connsiteY16" fmla="*/ 1042427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4" y="0"/>
                </a:lnTo>
                <a:lnTo>
                  <a:pt x="1844345" y="0"/>
                </a:lnTo>
                <a:lnTo>
                  <a:pt x="2336641" y="0"/>
                </a:lnTo>
                <a:lnTo>
                  <a:pt x="2336641" y="297807"/>
                </a:lnTo>
                <a:lnTo>
                  <a:pt x="2336641" y="413429"/>
                </a:lnTo>
                <a:lnTo>
                  <a:pt x="2336641" y="492296"/>
                </a:lnTo>
                <a:lnTo>
                  <a:pt x="2336641" y="716907"/>
                </a:lnTo>
                <a:lnTo>
                  <a:pt x="2336641" y="1109552"/>
                </a:lnTo>
                <a:cubicBezTo>
                  <a:pt x="2336641" y="1381440"/>
                  <a:pt x="2116232" y="1601848"/>
                  <a:pt x="1844345" y="1601848"/>
                </a:cubicBezTo>
                <a:lnTo>
                  <a:pt x="679156" y="1601848"/>
                </a:lnTo>
                <a:lnTo>
                  <a:pt x="492296" y="1601848"/>
                </a:lnTo>
                <a:lnTo>
                  <a:pt x="0" y="1601848"/>
                </a:lnTo>
                <a:lnTo>
                  <a:pt x="0" y="1461527"/>
                </a:lnTo>
                <a:lnTo>
                  <a:pt x="0" y="1188420"/>
                </a:lnTo>
                <a:lnTo>
                  <a:pt x="0" y="1109552"/>
                </a:lnTo>
                <a:lnTo>
                  <a:pt x="0" y="1042427"/>
                </a:lnTo>
                <a:lnTo>
                  <a:pt x="0" y="492296"/>
                </a:lnTo>
                <a:cubicBezTo>
                  <a:pt x="0" y="220409"/>
                  <a:pt x="220408" y="0"/>
                  <a:pt x="492296" y="0"/>
                </a:cubicBezTo>
                <a:close/>
              </a:path>
            </a:pathLst>
          </a:cu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5135810" y="2817107"/>
            <a:ext cx="1942779" cy="1942779"/>
            <a:chOff x="5135810" y="2978471"/>
            <a:chExt cx="1942779" cy="1942779"/>
          </a:xfrm>
        </p:grpSpPr>
        <p:sp>
          <p:nvSpPr>
            <p:cNvPr id="78" name="椭圆 77"/>
            <p:cNvSpPr/>
            <p:nvPr/>
          </p:nvSpPr>
          <p:spPr>
            <a:xfrm>
              <a:off x="5135810" y="2978471"/>
              <a:ext cx="1942779" cy="1942779"/>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5530473" y="3688250"/>
              <a:ext cx="1153452"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grpSp>
      <p:grpSp>
        <p:nvGrpSpPr>
          <p:cNvPr id="93" name="组合 92"/>
          <p:cNvGrpSpPr/>
          <p:nvPr/>
        </p:nvGrpSpPr>
        <p:grpSpPr>
          <a:xfrm>
            <a:off x="4183550" y="4209361"/>
            <a:ext cx="1217867" cy="954509"/>
            <a:chOff x="4183550" y="4370725"/>
            <a:chExt cx="1217867" cy="954509"/>
          </a:xfrm>
        </p:grpSpPr>
        <p:grpSp>
          <p:nvGrpSpPr>
            <p:cNvPr id="95" name="组合 94"/>
            <p:cNvGrpSpPr/>
            <p:nvPr/>
          </p:nvGrpSpPr>
          <p:grpSpPr>
            <a:xfrm>
              <a:off x="4513083" y="4370725"/>
              <a:ext cx="558800" cy="387351"/>
              <a:chOff x="5808663" y="542925"/>
              <a:chExt cx="558800" cy="387351"/>
            </a:xfrm>
          </p:grpSpPr>
          <p:sp>
            <p:nvSpPr>
              <p:cNvPr id="97" name="Freeform 11034"/>
              <p:cNvSpPr>
                <a:spLocks noEditPoints="1"/>
              </p:cNvSpPr>
              <p:nvPr/>
            </p:nvSpPr>
            <p:spPr bwMode="auto">
              <a:xfrm>
                <a:off x="5865813" y="542925"/>
                <a:ext cx="442913" cy="315913"/>
              </a:xfrm>
              <a:custGeom>
                <a:avLst/>
                <a:gdLst>
                  <a:gd name="T0" fmla="*/ 104 w 118"/>
                  <a:gd name="T1" fmla="*/ 0 h 84"/>
                  <a:gd name="T2" fmla="*/ 14 w 118"/>
                  <a:gd name="T3" fmla="*/ 0 h 84"/>
                  <a:gd name="T4" fmla="*/ 0 w 118"/>
                  <a:gd name="T5" fmla="*/ 16 h 84"/>
                  <a:gd name="T6" fmla="*/ 0 w 118"/>
                  <a:gd name="T7" fmla="*/ 68 h 84"/>
                  <a:gd name="T8" fmla="*/ 14 w 118"/>
                  <a:gd name="T9" fmla="*/ 84 h 84"/>
                  <a:gd name="T10" fmla="*/ 104 w 118"/>
                  <a:gd name="T11" fmla="*/ 84 h 84"/>
                  <a:gd name="T12" fmla="*/ 118 w 118"/>
                  <a:gd name="T13" fmla="*/ 68 h 84"/>
                  <a:gd name="T14" fmla="*/ 118 w 118"/>
                  <a:gd name="T15" fmla="*/ 16 h 84"/>
                  <a:gd name="T16" fmla="*/ 104 w 118"/>
                  <a:gd name="T17" fmla="*/ 0 h 84"/>
                  <a:gd name="T18" fmla="*/ 111 w 118"/>
                  <a:gd name="T19" fmla="*/ 63 h 84"/>
                  <a:gd name="T20" fmla="*/ 99 w 118"/>
                  <a:gd name="T21" fmla="*/ 77 h 84"/>
                  <a:gd name="T22" fmla="*/ 19 w 118"/>
                  <a:gd name="T23" fmla="*/ 77 h 84"/>
                  <a:gd name="T24" fmla="*/ 7 w 118"/>
                  <a:gd name="T25" fmla="*/ 63 h 84"/>
                  <a:gd name="T26" fmla="*/ 7 w 118"/>
                  <a:gd name="T27" fmla="*/ 19 h 84"/>
                  <a:gd name="T28" fmla="*/ 19 w 118"/>
                  <a:gd name="T29" fmla="*/ 6 h 84"/>
                  <a:gd name="T30" fmla="*/ 99 w 118"/>
                  <a:gd name="T31" fmla="*/ 6 h 84"/>
                  <a:gd name="T32" fmla="*/ 111 w 118"/>
                  <a:gd name="T33" fmla="*/ 19 h 84"/>
                  <a:gd name="T34" fmla="*/ 111 w 118"/>
                  <a:gd name="T35"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84">
                    <a:moveTo>
                      <a:pt x="104" y="0"/>
                    </a:moveTo>
                    <a:cubicBezTo>
                      <a:pt x="14" y="0"/>
                      <a:pt x="14" y="0"/>
                      <a:pt x="14" y="0"/>
                    </a:cubicBezTo>
                    <a:cubicBezTo>
                      <a:pt x="6" y="0"/>
                      <a:pt x="0" y="7"/>
                      <a:pt x="0" y="16"/>
                    </a:cubicBezTo>
                    <a:cubicBezTo>
                      <a:pt x="0" y="68"/>
                      <a:pt x="0" y="68"/>
                      <a:pt x="0" y="68"/>
                    </a:cubicBezTo>
                    <a:cubicBezTo>
                      <a:pt x="0" y="77"/>
                      <a:pt x="6" y="84"/>
                      <a:pt x="14" y="84"/>
                    </a:cubicBezTo>
                    <a:cubicBezTo>
                      <a:pt x="104" y="84"/>
                      <a:pt x="104" y="84"/>
                      <a:pt x="104" y="84"/>
                    </a:cubicBezTo>
                    <a:cubicBezTo>
                      <a:pt x="112" y="84"/>
                      <a:pt x="118" y="77"/>
                      <a:pt x="118" y="68"/>
                    </a:cubicBezTo>
                    <a:cubicBezTo>
                      <a:pt x="118" y="16"/>
                      <a:pt x="118" y="16"/>
                      <a:pt x="118" y="16"/>
                    </a:cubicBezTo>
                    <a:cubicBezTo>
                      <a:pt x="118" y="7"/>
                      <a:pt x="112" y="0"/>
                      <a:pt x="104" y="0"/>
                    </a:cubicBezTo>
                    <a:close/>
                    <a:moveTo>
                      <a:pt x="111" y="63"/>
                    </a:moveTo>
                    <a:cubicBezTo>
                      <a:pt x="111" y="71"/>
                      <a:pt x="106" y="77"/>
                      <a:pt x="99" y="77"/>
                    </a:cubicBezTo>
                    <a:cubicBezTo>
                      <a:pt x="19" y="77"/>
                      <a:pt x="19" y="77"/>
                      <a:pt x="19" y="77"/>
                    </a:cubicBezTo>
                    <a:cubicBezTo>
                      <a:pt x="13" y="77"/>
                      <a:pt x="7" y="71"/>
                      <a:pt x="7" y="63"/>
                    </a:cubicBezTo>
                    <a:cubicBezTo>
                      <a:pt x="7" y="19"/>
                      <a:pt x="7" y="19"/>
                      <a:pt x="7" y="19"/>
                    </a:cubicBezTo>
                    <a:cubicBezTo>
                      <a:pt x="7" y="12"/>
                      <a:pt x="13" y="6"/>
                      <a:pt x="19" y="6"/>
                    </a:cubicBezTo>
                    <a:cubicBezTo>
                      <a:pt x="99" y="6"/>
                      <a:pt x="99" y="6"/>
                      <a:pt x="99" y="6"/>
                    </a:cubicBezTo>
                    <a:cubicBezTo>
                      <a:pt x="106" y="6"/>
                      <a:pt x="111" y="12"/>
                      <a:pt x="111" y="19"/>
                    </a:cubicBezTo>
                    <a:lnTo>
                      <a:pt x="111"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1035"/>
              <p:cNvSpPr>
                <a:spLocks noEditPoints="1"/>
              </p:cNvSpPr>
              <p:nvPr/>
            </p:nvSpPr>
            <p:spPr bwMode="auto">
              <a:xfrm>
                <a:off x="5808663" y="877888"/>
                <a:ext cx="558800" cy="52388"/>
              </a:xfrm>
              <a:custGeom>
                <a:avLst/>
                <a:gdLst>
                  <a:gd name="T0" fmla="*/ 0 w 149"/>
                  <a:gd name="T1" fmla="*/ 7 h 14"/>
                  <a:gd name="T2" fmla="*/ 11 w 149"/>
                  <a:gd name="T3" fmla="*/ 14 h 14"/>
                  <a:gd name="T4" fmla="*/ 138 w 149"/>
                  <a:gd name="T5" fmla="*/ 14 h 14"/>
                  <a:gd name="T6" fmla="*/ 149 w 149"/>
                  <a:gd name="T7" fmla="*/ 7 h 14"/>
                  <a:gd name="T8" fmla="*/ 149 w 149"/>
                  <a:gd name="T9" fmla="*/ 0 h 14"/>
                  <a:gd name="T10" fmla="*/ 0 w 149"/>
                  <a:gd name="T11" fmla="*/ 0 h 14"/>
                  <a:gd name="T12" fmla="*/ 0 w 149"/>
                  <a:gd name="T13" fmla="*/ 7 h 14"/>
                  <a:gd name="T14" fmla="*/ 61 w 149"/>
                  <a:gd name="T15" fmla="*/ 5 h 14"/>
                  <a:gd name="T16" fmla="*/ 87 w 149"/>
                  <a:gd name="T17" fmla="*/ 5 h 14"/>
                  <a:gd name="T18" fmla="*/ 87 w 149"/>
                  <a:gd name="T19" fmla="*/ 9 h 14"/>
                  <a:gd name="T20" fmla="*/ 61 w 149"/>
                  <a:gd name="T21" fmla="*/ 9 h 14"/>
                  <a:gd name="T22" fmla="*/ 61 w 149"/>
                  <a:gd name="T2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4">
                    <a:moveTo>
                      <a:pt x="0" y="7"/>
                    </a:moveTo>
                    <a:cubicBezTo>
                      <a:pt x="0" y="11"/>
                      <a:pt x="5" y="14"/>
                      <a:pt x="11" y="14"/>
                    </a:cubicBezTo>
                    <a:cubicBezTo>
                      <a:pt x="138" y="14"/>
                      <a:pt x="138" y="14"/>
                      <a:pt x="138" y="14"/>
                    </a:cubicBezTo>
                    <a:cubicBezTo>
                      <a:pt x="144" y="14"/>
                      <a:pt x="149" y="11"/>
                      <a:pt x="149" y="7"/>
                    </a:cubicBezTo>
                    <a:cubicBezTo>
                      <a:pt x="149" y="0"/>
                      <a:pt x="149" y="0"/>
                      <a:pt x="149" y="0"/>
                    </a:cubicBezTo>
                    <a:cubicBezTo>
                      <a:pt x="0" y="0"/>
                      <a:pt x="0" y="0"/>
                      <a:pt x="0" y="0"/>
                    </a:cubicBezTo>
                    <a:lnTo>
                      <a:pt x="0" y="7"/>
                    </a:lnTo>
                    <a:close/>
                    <a:moveTo>
                      <a:pt x="61" y="5"/>
                    </a:moveTo>
                    <a:cubicBezTo>
                      <a:pt x="87" y="5"/>
                      <a:pt x="87" y="5"/>
                      <a:pt x="87" y="5"/>
                    </a:cubicBezTo>
                    <a:cubicBezTo>
                      <a:pt x="87" y="9"/>
                      <a:pt x="87" y="9"/>
                      <a:pt x="87" y="9"/>
                    </a:cubicBezTo>
                    <a:cubicBezTo>
                      <a:pt x="61" y="9"/>
                      <a:pt x="61" y="9"/>
                      <a:pt x="61" y="9"/>
                    </a:cubicBezTo>
                    <a:lnTo>
                      <a:pt x="61"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p:cNvSpPr txBox="1"/>
            <p:nvPr/>
          </p:nvSpPr>
          <p:spPr>
            <a:xfrm>
              <a:off x="4183550" y="4799577"/>
              <a:ext cx="1217867" cy="525657"/>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6812982" y="4150640"/>
            <a:ext cx="1217867" cy="968946"/>
            <a:chOff x="6812982" y="4312004"/>
            <a:chExt cx="1217867" cy="968946"/>
          </a:xfrm>
        </p:grpSpPr>
        <p:grpSp>
          <p:nvGrpSpPr>
            <p:cNvPr id="100" name="组合 99"/>
            <p:cNvGrpSpPr/>
            <p:nvPr/>
          </p:nvGrpSpPr>
          <p:grpSpPr>
            <a:xfrm>
              <a:off x="7156009" y="4312004"/>
              <a:ext cx="531813" cy="461963"/>
              <a:chOff x="8915400" y="531812"/>
              <a:chExt cx="531813" cy="461963"/>
            </a:xfrm>
          </p:grpSpPr>
          <p:sp>
            <p:nvSpPr>
              <p:cNvPr id="102" name="Rectangle 476"/>
              <p:cNvSpPr>
                <a:spLocks noChangeArrowheads="1"/>
              </p:cNvSpPr>
              <p:nvPr/>
            </p:nvSpPr>
            <p:spPr bwMode="auto">
              <a:xfrm>
                <a:off x="9083675" y="531812"/>
                <a:ext cx="195263"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77"/>
              <p:cNvSpPr>
                <a:spLocks/>
              </p:cNvSpPr>
              <p:nvPr/>
            </p:nvSpPr>
            <p:spPr bwMode="auto">
              <a:xfrm>
                <a:off x="8997950" y="628650"/>
                <a:ext cx="366713" cy="244475"/>
              </a:xfrm>
              <a:custGeom>
                <a:avLst/>
                <a:gdLst>
                  <a:gd name="T0" fmla="*/ 177 w 231"/>
                  <a:gd name="T1" fmla="*/ 0 h 154"/>
                  <a:gd name="T2" fmla="*/ 54 w 231"/>
                  <a:gd name="T3" fmla="*/ 0 h 154"/>
                  <a:gd name="T4" fmla="*/ 54 w 231"/>
                  <a:gd name="T5" fmla="*/ 41 h 154"/>
                  <a:gd name="T6" fmla="*/ 0 w 231"/>
                  <a:gd name="T7" fmla="*/ 41 h 154"/>
                  <a:gd name="T8" fmla="*/ 59 w 231"/>
                  <a:gd name="T9" fmla="*/ 97 h 154"/>
                  <a:gd name="T10" fmla="*/ 115 w 231"/>
                  <a:gd name="T11" fmla="*/ 154 h 154"/>
                  <a:gd name="T12" fmla="*/ 172 w 231"/>
                  <a:gd name="T13" fmla="*/ 97 h 154"/>
                  <a:gd name="T14" fmla="*/ 231 w 231"/>
                  <a:gd name="T15" fmla="*/ 41 h 154"/>
                  <a:gd name="T16" fmla="*/ 177 w 231"/>
                  <a:gd name="T17" fmla="*/ 41 h 154"/>
                  <a:gd name="T18" fmla="*/ 177 w 231"/>
                  <a:gd name="T1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54">
                    <a:moveTo>
                      <a:pt x="177" y="0"/>
                    </a:moveTo>
                    <a:lnTo>
                      <a:pt x="54" y="0"/>
                    </a:lnTo>
                    <a:lnTo>
                      <a:pt x="54" y="41"/>
                    </a:lnTo>
                    <a:lnTo>
                      <a:pt x="0" y="41"/>
                    </a:lnTo>
                    <a:lnTo>
                      <a:pt x="59" y="97"/>
                    </a:lnTo>
                    <a:lnTo>
                      <a:pt x="115" y="154"/>
                    </a:lnTo>
                    <a:lnTo>
                      <a:pt x="172" y="97"/>
                    </a:lnTo>
                    <a:lnTo>
                      <a:pt x="231" y="41"/>
                    </a:lnTo>
                    <a:lnTo>
                      <a:pt x="177" y="41"/>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78"/>
              <p:cNvSpPr>
                <a:spLocks/>
              </p:cNvSpPr>
              <p:nvPr/>
            </p:nvSpPr>
            <p:spPr bwMode="auto">
              <a:xfrm>
                <a:off x="8915400" y="817562"/>
                <a:ext cx="531813" cy="176213"/>
              </a:xfrm>
              <a:custGeom>
                <a:avLst/>
                <a:gdLst>
                  <a:gd name="T0" fmla="*/ 124 w 142"/>
                  <a:gd name="T1" fmla="*/ 8 h 47"/>
                  <a:gd name="T2" fmla="*/ 105 w 142"/>
                  <a:gd name="T3" fmla="*/ 30 h 47"/>
                  <a:gd name="T4" fmla="*/ 37 w 142"/>
                  <a:gd name="T5" fmla="*/ 30 h 47"/>
                  <a:gd name="T6" fmla="*/ 18 w 142"/>
                  <a:gd name="T7" fmla="*/ 8 h 47"/>
                  <a:gd name="T8" fmla="*/ 18 w 142"/>
                  <a:gd name="T9" fmla="*/ 0 h 47"/>
                  <a:gd name="T10" fmla="*/ 0 w 142"/>
                  <a:gd name="T11" fmla="*/ 0 h 47"/>
                  <a:gd name="T12" fmla="*/ 0 w 142"/>
                  <a:gd name="T13" fmla="*/ 21 h 47"/>
                  <a:gd name="T14" fmla="*/ 26 w 142"/>
                  <a:gd name="T15" fmla="*/ 47 h 47"/>
                  <a:gd name="T16" fmla="*/ 116 w 142"/>
                  <a:gd name="T17" fmla="*/ 47 h 47"/>
                  <a:gd name="T18" fmla="*/ 142 w 142"/>
                  <a:gd name="T19" fmla="*/ 21 h 47"/>
                  <a:gd name="T20" fmla="*/ 142 w 142"/>
                  <a:gd name="T21" fmla="*/ 0 h 47"/>
                  <a:gd name="T22" fmla="*/ 124 w 142"/>
                  <a:gd name="T23" fmla="*/ 0 h 47"/>
                  <a:gd name="T24" fmla="*/ 124 w 142"/>
                  <a:gd name="T25"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 h="47">
                    <a:moveTo>
                      <a:pt x="124" y="8"/>
                    </a:moveTo>
                    <a:cubicBezTo>
                      <a:pt x="124" y="26"/>
                      <a:pt x="121" y="30"/>
                      <a:pt x="105" y="30"/>
                    </a:cubicBezTo>
                    <a:cubicBezTo>
                      <a:pt x="37" y="30"/>
                      <a:pt x="37" y="30"/>
                      <a:pt x="37" y="30"/>
                    </a:cubicBezTo>
                    <a:cubicBezTo>
                      <a:pt x="20" y="30"/>
                      <a:pt x="18" y="29"/>
                      <a:pt x="18" y="8"/>
                    </a:cubicBezTo>
                    <a:cubicBezTo>
                      <a:pt x="18" y="0"/>
                      <a:pt x="18" y="0"/>
                      <a:pt x="18" y="0"/>
                    </a:cubicBezTo>
                    <a:cubicBezTo>
                      <a:pt x="0" y="0"/>
                      <a:pt x="0" y="0"/>
                      <a:pt x="0" y="0"/>
                    </a:cubicBezTo>
                    <a:cubicBezTo>
                      <a:pt x="0" y="21"/>
                      <a:pt x="0" y="21"/>
                      <a:pt x="0" y="21"/>
                    </a:cubicBezTo>
                    <a:cubicBezTo>
                      <a:pt x="0" y="35"/>
                      <a:pt x="11" y="47"/>
                      <a:pt x="26" y="47"/>
                    </a:cubicBezTo>
                    <a:cubicBezTo>
                      <a:pt x="116" y="47"/>
                      <a:pt x="116" y="47"/>
                      <a:pt x="116" y="47"/>
                    </a:cubicBezTo>
                    <a:cubicBezTo>
                      <a:pt x="130" y="47"/>
                      <a:pt x="142" y="35"/>
                      <a:pt x="142" y="21"/>
                    </a:cubicBezTo>
                    <a:cubicBezTo>
                      <a:pt x="142" y="0"/>
                      <a:pt x="142" y="0"/>
                      <a:pt x="142" y="0"/>
                    </a:cubicBezTo>
                    <a:cubicBezTo>
                      <a:pt x="124" y="0"/>
                      <a:pt x="124" y="0"/>
                      <a:pt x="124" y="0"/>
                    </a:cubicBezTo>
                    <a:lnTo>
                      <a:pt x="12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p:cNvSpPr txBox="1"/>
            <p:nvPr/>
          </p:nvSpPr>
          <p:spPr>
            <a:xfrm>
              <a:off x="6812982" y="4755293"/>
              <a:ext cx="1217867" cy="525657"/>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标题三</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6812982" y="2374256"/>
            <a:ext cx="1217867" cy="960632"/>
            <a:chOff x="6812982" y="2374256"/>
            <a:chExt cx="1217867" cy="960632"/>
          </a:xfrm>
        </p:grpSpPr>
        <p:grpSp>
          <p:nvGrpSpPr>
            <p:cNvPr id="105" name="组合 104"/>
            <p:cNvGrpSpPr/>
            <p:nvPr/>
          </p:nvGrpSpPr>
          <p:grpSpPr>
            <a:xfrm>
              <a:off x="7234107" y="2374256"/>
              <a:ext cx="419100" cy="427038"/>
              <a:chOff x="5876926" y="2830512"/>
              <a:chExt cx="419100" cy="427038"/>
            </a:xfrm>
          </p:grpSpPr>
          <p:sp>
            <p:nvSpPr>
              <p:cNvPr id="106" name="Freeform 281"/>
              <p:cNvSpPr>
                <a:spLocks noEditPoints="1"/>
              </p:cNvSpPr>
              <p:nvPr/>
            </p:nvSpPr>
            <p:spPr bwMode="auto">
              <a:xfrm>
                <a:off x="5876926" y="2830512"/>
                <a:ext cx="419100" cy="104775"/>
              </a:xfrm>
              <a:custGeom>
                <a:avLst/>
                <a:gdLst>
                  <a:gd name="T0" fmla="*/ 0 w 112"/>
                  <a:gd name="T1" fmla="*/ 28 h 28"/>
                  <a:gd name="T2" fmla="*/ 112 w 112"/>
                  <a:gd name="T3" fmla="*/ 28 h 28"/>
                  <a:gd name="T4" fmla="*/ 112 w 112"/>
                  <a:gd name="T5" fmla="*/ 0 h 28"/>
                  <a:gd name="T6" fmla="*/ 0 w 112"/>
                  <a:gd name="T7" fmla="*/ 0 h 28"/>
                  <a:gd name="T8" fmla="*/ 0 w 112"/>
                  <a:gd name="T9" fmla="*/ 28 h 28"/>
                  <a:gd name="T10" fmla="*/ 93 w 112"/>
                  <a:gd name="T11" fmla="*/ 9 h 28"/>
                  <a:gd name="T12" fmla="*/ 98 w 112"/>
                  <a:gd name="T13" fmla="*/ 14 h 28"/>
                  <a:gd name="T14" fmla="*/ 93 w 112"/>
                  <a:gd name="T15" fmla="*/ 19 h 28"/>
                  <a:gd name="T16" fmla="*/ 89 w 112"/>
                  <a:gd name="T17" fmla="*/ 14 h 28"/>
                  <a:gd name="T18" fmla="*/ 93 w 112"/>
                  <a:gd name="T19" fmla="*/ 9 h 28"/>
                  <a:gd name="T20" fmla="*/ 20 w 112"/>
                  <a:gd name="T21" fmla="*/ 9 h 28"/>
                  <a:gd name="T22" fmla="*/ 25 w 112"/>
                  <a:gd name="T23" fmla="*/ 14 h 28"/>
                  <a:gd name="T24" fmla="*/ 20 w 112"/>
                  <a:gd name="T25" fmla="*/ 19 h 28"/>
                  <a:gd name="T26" fmla="*/ 15 w 112"/>
                  <a:gd name="T27" fmla="*/ 14 h 28"/>
                  <a:gd name="T28" fmla="*/ 20 w 112"/>
                  <a:gd name="T29"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28">
                    <a:moveTo>
                      <a:pt x="0" y="28"/>
                    </a:moveTo>
                    <a:cubicBezTo>
                      <a:pt x="112" y="28"/>
                      <a:pt x="112" y="28"/>
                      <a:pt x="112" y="28"/>
                    </a:cubicBezTo>
                    <a:cubicBezTo>
                      <a:pt x="112" y="0"/>
                      <a:pt x="112" y="0"/>
                      <a:pt x="112" y="0"/>
                    </a:cubicBezTo>
                    <a:cubicBezTo>
                      <a:pt x="0" y="0"/>
                      <a:pt x="0" y="0"/>
                      <a:pt x="0" y="0"/>
                    </a:cubicBezTo>
                    <a:lnTo>
                      <a:pt x="0" y="28"/>
                    </a:lnTo>
                    <a:close/>
                    <a:moveTo>
                      <a:pt x="93" y="9"/>
                    </a:moveTo>
                    <a:cubicBezTo>
                      <a:pt x="96" y="9"/>
                      <a:pt x="98" y="11"/>
                      <a:pt x="98" y="14"/>
                    </a:cubicBezTo>
                    <a:cubicBezTo>
                      <a:pt x="98" y="17"/>
                      <a:pt x="96" y="19"/>
                      <a:pt x="93" y="19"/>
                    </a:cubicBezTo>
                    <a:cubicBezTo>
                      <a:pt x="91" y="19"/>
                      <a:pt x="89" y="17"/>
                      <a:pt x="89" y="14"/>
                    </a:cubicBezTo>
                    <a:cubicBezTo>
                      <a:pt x="89" y="11"/>
                      <a:pt x="91" y="9"/>
                      <a:pt x="93" y="9"/>
                    </a:cubicBezTo>
                    <a:close/>
                    <a:moveTo>
                      <a:pt x="20" y="9"/>
                    </a:moveTo>
                    <a:cubicBezTo>
                      <a:pt x="23" y="9"/>
                      <a:pt x="25" y="11"/>
                      <a:pt x="25" y="14"/>
                    </a:cubicBezTo>
                    <a:cubicBezTo>
                      <a:pt x="25" y="17"/>
                      <a:pt x="23" y="19"/>
                      <a:pt x="20" y="19"/>
                    </a:cubicBezTo>
                    <a:cubicBezTo>
                      <a:pt x="17" y="19"/>
                      <a:pt x="15" y="17"/>
                      <a:pt x="15" y="14"/>
                    </a:cubicBezTo>
                    <a:cubicBezTo>
                      <a:pt x="15" y="11"/>
                      <a:pt x="17"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82"/>
              <p:cNvSpPr>
                <a:spLocks noEditPoints="1"/>
              </p:cNvSpPr>
              <p:nvPr/>
            </p:nvSpPr>
            <p:spPr bwMode="auto">
              <a:xfrm>
                <a:off x="5876926" y="2979737"/>
                <a:ext cx="419100" cy="277813"/>
              </a:xfrm>
              <a:custGeom>
                <a:avLst/>
                <a:gdLst>
                  <a:gd name="T0" fmla="*/ 0 w 112"/>
                  <a:gd name="T1" fmla="*/ 74 h 74"/>
                  <a:gd name="T2" fmla="*/ 112 w 112"/>
                  <a:gd name="T3" fmla="*/ 74 h 74"/>
                  <a:gd name="T4" fmla="*/ 112 w 112"/>
                  <a:gd name="T5" fmla="*/ 0 h 74"/>
                  <a:gd name="T6" fmla="*/ 0 w 112"/>
                  <a:gd name="T7" fmla="*/ 0 h 74"/>
                  <a:gd name="T8" fmla="*/ 0 w 112"/>
                  <a:gd name="T9" fmla="*/ 74 h 74"/>
                  <a:gd name="T10" fmla="*/ 56 w 112"/>
                  <a:gd name="T11" fmla="*/ 47 h 74"/>
                  <a:gd name="T12" fmla="*/ 69 w 112"/>
                  <a:gd name="T13" fmla="*/ 47 h 74"/>
                  <a:gd name="T14" fmla="*/ 69 w 112"/>
                  <a:gd name="T15" fmla="*/ 51 h 74"/>
                  <a:gd name="T16" fmla="*/ 70 w 112"/>
                  <a:gd name="T17" fmla="*/ 54 h 74"/>
                  <a:gd name="T18" fmla="*/ 72 w 112"/>
                  <a:gd name="T19" fmla="*/ 55 h 74"/>
                  <a:gd name="T20" fmla="*/ 75 w 112"/>
                  <a:gd name="T21" fmla="*/ 54 h 74"/>
                  <a:gd name="T22" fmla="*/ 75 w 112"/>
                  <a:gd name="T23" fmla="*/ 52 h 74"/>
                  <a:gd name="T24" fmla="*/ 75 w 112"/>
                  <a:gd name="T25" fmla="*/ 41 h 74"/>
                  <a:gd name="T26" fmla="*/ 75 w 112"/>
                  <a:gd name="T27" fmla="*/ 38 h 74"/>
                  <a:gd name="T28" fmla="*/ 72 w 112"/>
                  <a:gd name="T29" fmla="*/ 37 h 74"/>
                  <a:gd name="T30" fmla="*/ 70 w 112"/>
                  <a:gd name="T31" fmla="*/ 38 h 74"/>
                  <a:gd name="T32" fmla="*/ 69 w 112"/>
                  <a:gd name="T33" fmla="*/ 41 h 74"/>
                  <a:gd name="T34" fmla="*/ 57 w 112"/>
                  <a:gd name="T35" fmla="*/ 41 h 74"/>
                  <a:gd name="T36" fmla="*/ 57 w 112"/>
                  <a:gd name="T37" fmla="*/ 14 h 74"/>
                  <a:gd name="T38" fmla="*/ 88 w 112"/>
                  <a:gd name="T39" fmla="*/ 14 h 74"/>
                  <a:gd name="T40" fmla="*/ 88 w 112"/>
                  <a:gd name="T41" fmla="*/ 23 h 74"/>
                  <a:gd name="T42" fmla="*/ 68 w 112"/>
                  <a:gd name="T43" fmla="*/ 23 h 74"/>
                  <a:gd name="T44" fmla="*/ 68 w 112"/>
                  <a:gd name="T45" fmla="*/ 31 h 74"/>
                  <a:gd name="T46" fmla="*/ 72 w 112"/>
                  <a:gd name="T47" fmla="*/ 29 h 74"/>
                  <a:gd name="T48" fmla="*/ 76 w 112"/>
                  <a:gd name="T49" fmla="*/ 29 h 74"/>
                  <a:gd name="T50" fmla="*/ 86 w 112"/>
                  <a:gd name="T51" fmla="*/ 32 h 74"/>
                  <a:gd name="T52" fmla="*/ 89 w 112"/>
                  <a:gd name="T53" fmla="*/ 42 h 74"/>
                  <a:gd name="T54" fmla="*/ 89 w 112"/>
                  <a:gd name="T55" fmla="*/ 48 h 74"/>
                  <a:gd name="T56" fmla="*/ 85 w 112"/>
                  <a:gd name="T57" fmla="*/ 60 h 74"/>
                  <a:gd name="T58" fmla="*/ 72 w 112"/>
                  <a:gd name="T59" fmla="*/ 64 h 74"/>
                  <a:gd name="T60" fmla="*/ 60 w 112"/>
                  <a:gd name="T61" fmla="*/ 60 h 74"/>
                  <a:gd name="T62" fmla="*/ 56 w 112"/>
                  <a:gd name="T63" fmla="*/ 50 h 74"/>
                  <a:gd name="T64" fmla="*/ 56 w 112"/>
                  <a:gd name="T65" fmla="*/ 47 h 74"/>
                  <a:gd name="T66" fmla="*/ 21 w 112"/>
                  <a:gd name="T67" fmla="*/ 19 h 74"/>
                  <a:gd name="T68" fmla="*/ 21 w 112"/>
                  <a:gd name="T69" fmla="*/ 19 h 74"/>
                  <a:gd name="T70" fmla="*/ 28 w 112"/>
                  <a:gd name="T71" fmla="*/ 18 h 74"/>
                  <a:gd name="T72" fmla="*/ 32 w 112"/>
                  <a:gd name="T73" fmla="*/ 14 h 74"/>
                  <a:gd name="T74" fmla="*/ 44 w 112"/>
                  <a:gd name="T75" fmla="*/ 14 h 74"/>
                  <a:gd name="T76" fmla="*/ 44 w 112"/>
                  <a:gd name="T77" fmla="*/ 63 h 74"/>
                  <a:gd name="T78" fmla="*/ 31 w 112"/>
                  <a:gd name="T79" fmla="*/ 63 h 74"/>
                  <a:gd name="T80" fmla="*/ 31 w 112"/>
                  <a:gd name="T81" fmla="*/ 26 h 74"/>
                  <a:gd name="T82" fmla="*/ 27 w 112"/>
                  <a:gd name="T83" fmla="*/ 27 h 74"/>
                  <a:gd name="T84" fmla="*/ 26 w 112"/>
                  <a:gd name="T85" fmla="*/ 27 h 74"/>
                  <a:gd name="T86" fmla="*/ 21 w 112"/>
                  <a:gd name="T87" fmla="*/ 27 h 74"/>
                  <a:gd name="T88" fmla="*/ 21 w 112"/>
                  <a:gd name="T8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74">
                    <a:moveTo>
                      <a:pt x="0" y="74"/>
                    </a:moveTo>
                    <a:cubicBezTo>
                      <a:pt x="112" y="74"/>
                      <a:pt x="112" y="74"/>
                      <a:pt x="112" y="74"/>
                    </a:cubicBezTo>
                    <a:cubicBezTo>
                      <a:pt x="112" y="0"/>
                      <a:pt x="112" y="0"/>
                      <a:pt x="112" y="0"/>
                    </a:cubicBezTo>
                    <a:cubicBezTo>
                      <a:pt x="0" y="0"/>
                      <a:pt x="0" y="0"/>
                      <a:pt x="0" y="0"/>
                    </a:cubicBezTo>
                    <a:lnTo>
                      <a:pt x="0" y="74"/>
                    </a:lnTo>
                    <a:close/>
                    <a:moveTo>
                      <a:pt x="56" y="47"/>
                    </a:moveTo>
                    <a:cubicBezTo>
                      <a:pt x="69" y="47"/>
                      <a:pt x="69" y="47"/>
                      <a:pt x="69" y="47"/>
                    </a:cubicBezTo>
                    <a:cubicBezTo>
                      <a:pt x="69" y="51"/>
                      <a:pt x="69" y="51"/>
                      <a:pt x="69" y="51"/>
                    </a:cubicBezTo>
                    <a:cubicBezTo>
                      <a:pt x="69" y="52"/>
                      <a:pt x="69" y="53"/>
                      <a:pt x="70" y="54"/>
                    </a:cubicBezTo>
                    <a:cubicBezTo>
                      <a:pt x="70" y="55"/>
                      <a:pt x="71" y="55"/>
                      <a:pt x="72" y="55"/>
                    </a:cubicBezTo>
                    <a:cubicBezTo>
                      <a:pt x="73" y="55"/>
                      <a:pt x="74" y="55"/>
                      <a:pt x="75" y="54"/>
                    </a:cubicBezTo>
                    <a:cubicBezTo>
                      <a:pt x="75" y="54"/>
                      <a:pt x="75" y="53"/>
                      <a:pt x="75" y="52"/>
                    </a:cubicBezTo>
                    <a:cubicBezTo>
                      <a:pt x="75" y="41"/>
                      <a:pt x="75" y="41"/>
                      <a:pt x="75" y="41"/>
                    </a:cubicBezTo>
                    <a:cubicBezTo>
                      <a:pt x="75" y="40"/>
                      <a:pt x="75" y="39"/>
                      <a:pt x="75" y="38"/>
                    </a:cubicBezTo>
                    <a:cubicBezTo>
                      <a:pt x="74" y="38"/>
                      <a:pt x="73" y="37"/>
                      <a:pt x="72" y="37"/>
                    </a:cubicBezTo>
                    <a:cubicBezTo>
                      <a:pt x="71" y="37"/>
                      <a:pt x="70" y="38"/>
                      <a:pt x="70" y="38"/>
                    </a:cubicBezTo>
                    <a:cubicBezTo>
                      <a:pt x="69" y="39"/>
                      <a:pt x="69" y="40"/>
                      <a:pt x="69" y="41"/>
                    </a:cubicBezTo>
                    <a:cubicBezTo>
                      <a:pt x="57" y="41"/>
                      <a:pt x="57" y="41"/>
                      <a:pt x="57" y="41"/>
                    </a:cubicBezTo>
                    <a:cubicBezTo>
                      <a:pt x="57" y="14"/>
                      <a:pt x="57" y="14"/>
                      <a:pt x="57" y="14"/>
                    </a:cubicBezTo>
                    <a:cubicBezTo>
                      <a:pt x="88" y="14"/>
                      <a:pt x="88" y="14"/>
                      <a:pt x="88" y="14"/>
                    </a:cubicBezTo>
                    <a:cubicBezTo>
                      <a:pt x="88" y="23"/>
                      <a:pt x="88" y="23"/>
                      <a:pt x="88" y="23"/>
                    </a:cubicBezTo>
                    <a:cubicBezTo>
                      <a:pt x="68" y="23"/>
                      <a:pt x="68" y="23"/>
                      <a:pt x="68" y="23"/>
                    </a:cubicBezTo>
                    <a:cubicBezTo>
                      <a:pt x="68" y="31"/>
                      <a:pt x="68" y="31"/>
                      <a:pt x="68" y="31"/>
                    </a:cubicBezTo>
                    <a:cubicBezTo>
                      <a:pt x="69" y="30"/>
                      <a:pt x="70" y="29"/>
                      <a:pt x="72" y="29"/>
                    </a:cubicBezTo>
                    <a:cubicBezTo>
                      <a:pt x="73" y="29"/>
                      <a:pt x="75" y="29"/>
                      <a:pt x="76" y="29"/>
                    </a:cubicBezTo>
                    <a:cubicBezTo>
                      <a:pt x="80" y="29"/>
                      <a:pt x="84" y="30"/>
                      <a:pt x="86" y="32"/>
                    </a:cubicBezTo>
                    <a:cubicBezTo>
                      <a:pt x="88" y="34"/>
                      <a:pt x="89" y="37"/>
                      <a:pt x="89" y="42"/>
                    </a:cubicBezTo>
                    <a:cubicBezTo>
                      <a:pt x="89" y="48"/>
                      <a:pt x="89" y="48"/>
                      <a:pt x="89" y="48"/>
                    </a:cubicBezTo>
                    <a:cubicBezTo>
                      <a:pt x="89" y="53"/>
                      <a:pt x="88" y="57"/>
                      <a:pt x="85" y="60"/>
                    </a:cubicBezTo>
                    <a:cubicBezTo>
                      <a:pt x="82" y="62"/>
                      <a:pt x="78" y="64"/>
                      <a:pt x="72" y="64"/>
                    </a:cubicBezTo>
                    <a:cubicBezTo>
                      <a:pt x="66" y="64"/>
                      <a:pt x="62" y="62"/>
                      <a:pt x="60" y="60"/>
                    </a:cubicBezTo>
                    <a:cubicBezTo>
                      <a:pt x="57" y="58"/>
                      <a:pt x="56" y="54"/>
                      <a:pt x="56" y="50"/>
                    </a:cubicBezTo>
                    <a:lnTo>
                      <a:pt x="56" y="47"/>
                    </a:lnTo>
                    <a:close/>
                    <a:moveTo>
                      <a:pt x="21" y="19"/>
                    </a:moveTo>
                    <a:cubicBezTo>
                      <a:pt x="21" y="19"/>
                      <a:pt x="21" y="19"/>
                      <a:pt x="21" y="19"/>
                    </a:cubicBezTo>
                    <a:cubicBezTo>
                      <a:pt x="24" y="19"/>
                      <a:pt x="26" y="19"/>
                      <a:pt x="28" y="18"/>
                    </a:cubicBezTo>
                    <a:cubicBezTo>
                      <a:pt x="30" y="17"/>
                      <a:pt x="31" y="16"/>
                      <a:pt x="32" y="14"/>
                    </a:cubicBezTo>
                    <a:cubicBezTo>
                      <a:pt x="44" y="14"/>
                      <a:pt x="44" y="14"/>
                      <a:pt x="44" y="14"/>
                    </a:cubicBezTo>
                    <a:cubicBezTo>
                      <a:pt x="44" y="63"/>
                      <a:pt x="44" y="63"/>
                      <a:pt x="44" y="63"/>
                    </a:cubicBezTo>
                    <a:cubicBezTo>
                      <a:pt x="31" y="63"/>
                      <a:pt x="31" y="63"/>
                      <a:pt x="31" y="63"/>
                    </a:cubicBezTo>
                    <a:cubicBezTo>
                      <a:pt x="31" y="26"/>
                      <a:pt x="31" y="26"/>
                      <a:pt x="31" y="26"/>
                    </a:cubicBezTo>
                    <a:cubicBezTo>
                      <a:pt x="29" y="27"/>
                      <a:pt x="28" y="27"/>
                      <a:pt x="27" y="27"/>
                    </a:cubicBezTo>
                    <a:cubicBezTo>
                      <a:pt x="27" y="27"/>
                      <a:pt x="26" y="27"/>
                      <a:pt x="26" y="27"/>
                    </a:cubicBezTo>
                    <a:cubicBezTo>
                      <a:pt x="21" y="27"/>
                      <a:pt x="21" y="27"/>
                      <a:pt x="21" y="27"/>
                    </a:cubicBezTo>
                    <a:lnTo>
                      <a:pt x="2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p:cNvSpPr txBox="1"/>
            <p:nvPr/>
          </p:nvSpPr>
          <p:spPr>
            <a:xfrm>
              <a:off x="6812982" y="2809231"/>
              <a:ext cx="1217867" cy="525657"/>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a:t>
              </a:r>
              <a:r>
                <a:rPr lang="zh-CN" altLang="en-US" sz="2400" dirty="0">
                  <a:solidFill>
                    <a:schemeClr val="bg1"/>
                  </a:solidFill>
                  <a:latin typeface="微软雅黑" panose="020B0503020204020204" pitchFamily="34" charset="-122"/>
                  <a:ea typeface="微软雅黑" panose="020B0503020204020204" pitchFamily="34" charset="-122"/>
                </a:rPr>
                <a:t>二</a:t>
              </a:r>
            </a:p>
          </p:txBody>
        </p:sp>
      </p:grpSp>
      <p:grpSp>
        <p:nvGrpSpPr>
          <p:cNvPr id="10" name="组合 9"/>
          <p:cNvGrpSpPr/>
          <p:nvPr/>
        </p:nvGrpSpPr>
        <p:grpSpPr>
          <a:xfrm>
            <a:off x="4183550" y="2361173"/>
            <a:ext cx="1217867" cy="1020521"/>
            <a:chOff x="4183550" y="2361173"/>
            <a:chExt cx="1217867" cy="1020521"/>
          </a:xfrm>
        </p:grpSpPr>
        <p:grpSp>
          <p:nvGrpSpPr>
            <p:cNvPr id="108" name="组合 107"/>
            <p:cNvGrpSpPr/>
            <p:nvPr/>
          </p:nvGrpSpPr>
          <p:grpSpPr>
            <a:xfrm>
              <a:off x="4540458" y="2361173"/>
              <a:ext cx="461963" cy="368301"/>
              <a:chOff x="7377113" y="5132388"/>
              <a:chExt cx="461963" cy="368301"/>
            </a:xfrm>
          </p:grpSpPr>
          <p:sp>
            <p:nvSpPr>
              <p:cNvPr id="109" name="Freeform 120"/>
              <p:cNvSpPr>
                <a:spLocks/>
              </p:cNvSpPr>
              <p:nvPr/>
            </p:nvSpPr>
            <p:spPr bwMode="auto">
              <a:xfrm>
                <a:off x="7431088" y="5132388"/>
                <a:ext cx="352425" cy="184150"/>
              </a:xfrm>
              <a:custGeom>
                <a:avLst/>
                <a:gdLst>
                  <a:gd name="T0" fmla="*/ 47 w 94"/>
                  <a:gd name="T1" fmla="*/ 0 h 49"/>
                  <a:gd name="T2" fmla="*/ 0 w 94"/>
                  <a:gd name="T3" fmla="*/ 49 h 49"/>
                  <a:gd name="T4" fmla="*/ 10 w 94"/>
                  <a:gd name="T5" fmla="*/ 49 h 49"/>
                  <a:gd name="T6" fmla="*/ 47 w 94"/>
                  <a:gd name="T7" fmla="*/ 7 h 49"/>
                  <a:gd name="T8" fmla="*/ 84 w 94"/>
                  <a:gd name="T9" fmla="*/ 49 h 49"/>
                  <a:gd name="T10" fmla="*/ 94 w 94"/>
                  <a:gd name="T11" fmla="*/ 49 h 49"/>
                  <a:gd name="T12" fmla="*/ 47 w 9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94" h="49">
                    <a:moveTo>
                      <a:pt x="47" y="0"/>
                    </a:moveTo>
                    <a:cubicBezTo>
                      <a:pt x="21" y="0"/>
                      <a:pt x="0" y="22"/>
                      <a:pt x="0" y="49"/>
                    </a:cubicBezTo>
                    <a:cubicBezTo>
                      <a:pt x="10" y="49"/>
                      <a:pt x="10" y="49"/>
                      <a:pt x="10" y="49"/>
                    </a:cubicBezTo>
                    <a:cubicBezTo>
                      <a:pt x="10" y="26"/>
                      <a:pt x="27" y="7"/>
                      <a:pt x="47" y="7"/>
                    </a:cubicBezTo>
                    <a:cubicBezTo>
                      <a:pt x="68" y="7"/>
                      <a:pt x="84" y="26"/>
                      <a:pt x="84" y="49"/>
                    </a:cubicBezTo>
                    <a:cubicBezTo>
                      <a:pt x="94" y="49"/>
                      <a:pt x="94" y="49"/>
                      <a:pt x="94" y="49"/>
                    </a:cubicBezTo>
                    <a:cubicBezTo>
                      <a:pt x="94" y="22"/>
                      <a:pt x="73" y="0"/>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121"/>
              <p:cNvSpPr>
                <a:spLocks noChangeArrowheads="1"/>
              </p:cNvSpPr>
              <p:nvPr/>
            </p:nvSpPr>
            <p:spPr bwMode="auto">
              <a:xfrm>
                <a:off x="7412038" y="5327651"/>
                <a:ext cx="82550"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122"/>
              <p:cNvSpPr>
                <a:spLocks noChangeArrowheads="1"/>
              </p:cNvSpPr>
              <p:nvPr/>
            </p:nvSpPr>
            <p:spPr bwMode="auto">
              <a:xfrm>
                <a:off x="7726363" y="5327651"/>
                <a:ext cx="762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123"/>
              <p:cNvSpPr>
                <a:spLocks noChangeArrowheads="1"/>
              </p:cNvSpPr>
              <p:nvPr/>
            </p:nvSpPr>
            <p:spPr bwMode="auto">
              <a:xfrm>
                <a:off x="7816851" y="5364163"/>
                <a:ext cx="2222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124"/>
              <p:cNvSpPr>
                <a:spLocks noChangeArrowheads="1"/>
              </p:cNvSpPr>
              <p:nvPr/>
            </p:nvSpPr>
            <p:spPr bwMode="auto">
              <a:xfrm>
                <a:off x="7377113" y="5364163"/>
                <a:ext cx="23813"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文本框 86"/>
            <p:cNvSpPr txBox="1"/>
            <p:nvPr/>
          </p:nvSpPr>
          <p:spPr>
            <a:xfrm>
              <a:off x="4183550" y="2809230"/>
              <a:ext cx="1217867" cy="572464"/>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标题一</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367580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right)">
                                          <p:cBhvr>
                                            <p:cTn id="14" dur="500"/>
                                            <p:tgtEl>
                                              <p:spTgt spid="5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000"/>
                                </p:stCondLst>
                                <p:childTnLst>
                                  <p:par>
                                    <p:cTn id="20" presetID="2" presetClass="entr" presetSubtype="8" fill="hold" nodeType="afterEffect" p14:presetBounceEnd="56000">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14:bounceEnd="56000">
                                          <p:cBhvr additive="base">
                                            <p:cTn id="22" dur="500" fill="hold"/>
                                            <p:tgtEl>
                                              <p:spTgt spid="65"/>
                                            </p:tgtEl>
                                            <p:attrNameLst>
                                              <p:attrName>ppt_x</p:attrName>
                                            </p:attrNameLst>
                                          </p:cBhvr>
                                          <p:tavLst>
                                            <p:tav tm="0">
                                              <p:val>
                                                <p:strVal val="0-#ppt_w/2"/>
                                              </p:val>
                                            </p:tav>
                                            <p:tav tm="100000">
                                              <p:val>
                                                <p:strVal val="#ppt_x"/>
                                              </p:val>
                                            </p:tav>
                                          </p:tavLst>
                                        </p:anim>
                                        <p:anim calcmode="lin" valueType="num" p14:bounceEnd="56000">
                                          <p:cBhvr additive="base">
                                            <p:cTn id="23"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1000"/>
                                </p:stCondLst>
                                <p:childTnLst>
                                  <p:par>
                                    <p:cTn id="34" presetID="2" presetClass="entr" presetSubtype="2" fill="hold" nodeType="afterEffect" p14:presetBounceEnd="38000">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14:bounceEnd="38000">
                                          <p:cBhvr additive="base">
                                            <p:cTn id="36" dur="500" fill="hold"/>
                                            <p:tgtEl>
                                              <p:spTgt spid="58"/>
                                            </p:tgtEl>
                                            <p:attrNameLst>
                                              <p:attrName>ppt_x</p:attrName>
                                            </p:attrNameLst>
                                          </p:cBhvr>
                                          <p:tavLst>
                                            <p:tav tm="0">
                                              <p:val>
                                                <p:strVal val="1+#ppt_w/2"/>
                                              </p:val>
                                            </p:tav>
                                            <p:tav tm="100000">
                                              <p:val>
                                                <p:strVal val="#ppt_x"/>
                                              </p:val>
                                            </p:tav>
                                          </p:tavLst>
                                        </p:anim>
                                        <p:anim calcmode="lin" valueType="num" p14:bounceEnd="38000">
                                          <p:cBhvr additive="base">
                                            <p:cTn id="37"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wipe(left)">
                                          <p:cBhvr>
                                            <p:cTn id="42" dur="500"/>
                                            <p:tgtEl>
                                              <p:spTgt spid="75"/>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par>
                              <p:cTn id="47" fill="hold">
                                <p:stCondLst>
                                  <p:cond delay="1000"/>
                                </p:stCondLst>
                                <p:childTnLst>
                                  <p:par>
                                    <p:cTn id="48" presetID="2" presetClass="entr" presetSubtype="2" fill="hold" nodeType="afterEffect" p14:presetBounceEnd="38000">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14:bounceEnd="38000">
                                          <p:cBhvr additive="base">
                                            <p:cTn id="50" dur="500" fill="hold"/>
                                            <p:tgtEl>
                                              <p:spTgt spid="61"/>
                                            </p:tgtEl>
                                            <p:attrNameLst>
                                              <p:attrName>ppt_x</p:attrName>
                                            </p:attrNameLst>
                                          </p:cBhvr>
                                          <p:tavLst>
                                            <p:tav tm="0">
                                              <p:val>
                                                <p:strVal val="1+#ppt_w/2"/>
                                              </p:val>
                                            </p:tav>
                                            <p:tav tm="100000">
                                              <p:val>
                                                <p:strVal val="#ppt_x"/>
                                              </p:val>
                                            </p:tav>
                                          </p:tavLst>
                                        </p:anim>
                                        <p:anim calcmode="lin" valueType="num" p14:bounceEnd="38000">
                                          <p:cBhvr additive="base">
                                            <p:cTn id="51"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right)">
                                          <p:cBhvr>
                                            <p:cTn id="56" dur="500"/>
                                            <p:tgtEl>
                                              <p:spTgt spid="73"/>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wipe(up)">
                                          <p:cBhvr>
                                            <p:cTn id="60" dur="500"/>
                                            <p:tgtEl>
                                              <p:spTgt spid="93"/>
                                            </p:tgtEl>
                                          </p:cBhvr>
                                        </p:animEffect>
                                      </p:childTnLst>
                                    </p:cTn>
                                  </p:par>
                                </p:childTnLst>
                              </p:cTn>
                            </p:par>
                            <p:par>
                              <p:cTn id="61" fill="hold">
                                <p:stCondLst>
                                  <p:cond delay="1000"/>
                                </p:stCondLst>
                                <p:childTnLst>
                                  <p:par>
                                    <p:cTn id="62" presetID="2" presetClass="entr" presetSubtype="8" fill="hold" nodeType="afterEffect" p14:presetBounceEnd="38000">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14:bounceEnd="38000">
                                          <p:cBhvr additive="base">
                                            <p:cTn id="64" dur="500" fill="hold"/>
                                            <p:tgtEl>
                                              <p:spTgt spid="68"/>
                                            </p:tgtEl>
                                            <p:attrNameLst>
                                              <p:attrName>ppt_x</p:attrName>
                                            </p:attrNameLst>
                                          </p:cBhvr>
                                          <p:tavLst>
                                            <p:tav tm="0">
                                              <p:val>
                                                <p:strVal val="0-#ppt_w/2"/>
                                              </p:val>
                                            </p:tav>
                                            <p:tav tm="100000">
                                              <p:val>
                                                <p:strVal val="#ppt_x"/>
                                              </p:val>
                                            </p:tav>
                                          </p:tavLst>
                                        </p:anim>
                                        <p:anim calcmode="lin" valueType="num" p14:bounceEnd="38000">
                                          <p:cBhvr additive="base">
                                            <p:cTn id="65"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3" grpId="0" animBg="1"/>
          <p:bldP spid="74" grpId="0" animBg="1"/>
          <p:bldP spid="7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right)">
                                          <p:cBhvr>
                                            <p:cTn id="14" dur="500"/>
                                            <p:tgtEl>
                                              <p:spTgt spid="5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500" fill="hold"/>
                                            <p:tgtEl>
                                              <p:spTgt spid="65"/>
                                            </p:tgtEl>
                                            <p:attrNameLst>
                                              <p:attrName>ppt_x</p:attrName>
                                            </p:attrNameLst>
                                          </p:cBhvr>
                                          <p:tavLst>
                                            <p:tav tm="0">
                                              <p:val>
                                                <p:strVal val="0-#ppt_w/2"/>
                                              </p:val>
                                            </p:tav>
                                            <p:tav tm="100000">
                                              <p:val>
                                                <p:strVal val="#ppt_x"/>
                                              </p:val>
                                            </p:tav>
                                          </p:tavLst>
                                        </p:anim>
                                        <p:anim calcmode="lin" valueType="num">
                                          <p:cBhvr additive="base">
                                            <p:cTn id="23"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1000"/>
                                </p:stCondLst>
                                <p:childTnLst>
                                  <p:par>
                                    <p:cTn id="34" presetID="2" presetClass="entr" presetSubtype="2" fill="hold" nodeType="after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additive="base">
                                            <p:cTn id="36" dur="500" fill="hold"/>
                                            <p:tgtEl>
                                              <p:spTgt spid="58"/>
                                            </p:tgtEl>
                                            <p:attrNameLst>
                                              <p:attrName>ppt_x</p:attrName>
                                            </p:attrNameLst>
                                          </p:cBhvr>
                                          <p:tavLst>
                                            <p:tav tm="0">
                                              <p:val>
                                                <p:strVal val="1+#ppt_w/2"/>
                                              </p:val>
                                            </p:tav>
                                            <p:tav tm="100000">
                                              <p:val>
                                                <p:strVal val="#ppt_x"/>
                                              </p:val>
                                            </p:tav>
                                          </p:tavLst>
                                        </p:anim>
                                        <p:anim calcmode="lin" valueType="num">
                                          <p:cBhvr additive="base">
                                            <p:cTn id="37"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wipe(left)">
                                          <p:cBhvr>
                                            <p:cTn id="42" dur="500"/>
                                            <p:tgtEl>
                                              <p:spTgt spid="75"/>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par>
                              <p:cTn id="47" fill="hold">
                                <p:stCondLst>
                                  <p:cond delay="1000"/>
                                </p:stCondLst>
                                <p:childTnLst>
                                  <p:par>
                                    <p:cTn id="48" presetID="2" presetClass="entr" presetSubtype="2" fill="hold" nodeType="afterEffect">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cBhvr additive="base">
                                            <p:cTn id="50" dur="500" fill="hold"/>
                                            <p:tgtEl>
                                              <p:spTgt spid="61"/>
                                            </p:tgtEl>
                                            <p:attrNameLst>
                                              <p:attrName>ppt_x</p:attrName>
                                            </p:attrNameLst>
                                          </p:cBhvr>
                                          <p:tavLst>
                                            <p:tav tm="0">
                                              <p:val>
                                                <p:strVal val="1+#ppt_w/2"/>
                                              </p:val>
                                            </p:tav>
                                            <p:tav tm="100000">
                                              <p:val>
                                                <p:strVal val="#ppt_x"/>
                                              </p:val>
                                            </p:tav>
                                          </p:tavLst>
                                        </p:anim>
                                        <p:anim calcmode="lin" valueType="num">
                                          <p:cBhvr additive="base">
                                            <p:cTn id="51"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right)">
                                          <p:cBhvr>
                                            <p:cTn id="56" dur="500"/>
                                            <p:tgtEl>
                                              <p:spTgt spid="73"/>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wipe(up)">
                                          <p:cBhvr>
                                            <p:cTn id="60" dur="500"/>
                                            <p:tgtEl>
                                              <p:spTgt spid="93"/>
                                            </p:tgtEl>
                                          </p:cBhvr>
                                        </p:animEffect>
                                      </p:childTnLst>
                                    </p:cTn>
                                  </p:par>
                                </p:childTnLst>
                              </p:cTn>
                            </p:par>
                            <p:par>
                              <p:cTn id="61" fill="hold">
                                <p:stCondLst>
                                  <p:cond delay="1000"/>
                                </p:stCondLst>
                                <p:childTnLst>
                                  <p:par>
                                    <p:cTn id="62" presetID="2" presetClass="entr" presetSubtype="8" fill="hold" nodeType="afterEffect">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cBhvr additive="base">
                                            <p:cTn id="64" dur="500" fill="hold"/>
                                            <p:tgtEl>
                                              <p:spTgt spid="68"/>
                                            </p:tgtEl>
                                            <p:attrNameLst>
                                              <p:attrName>ppt_x</p:attrName>
                                            </p:attrNameLst>
                                          </p:cBhvr>
                                          <p:tavLst>
                                            <p:tav tm="0">
                                              <p:val>
                                                <p:strVal val="0-#ppt_w/2"/>
                                              </p:val>
                                            </p:tav>
                                            <p:tav tm="100000">
                                              <p:val>
                                                <p:strVal val="#ppt_x"/>
                                              </p:val>
                                            </p:tav>
                                          </p:tavLst>
                                        </p:anim>
                                        <p:anim calcmode="lin" valueType="num">
                                          <p:cBhvr additive="base">
                                            <p:cTn id="65"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3" grpId="0" animBg="1"/>
          <p:bldP spid="74" grpId="0" animBg="1"/>
          <p:bldP spid="75"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339102" cy="581057"/>
          </a:xfrm>
          <a:prstGeom prst="rect">
            <a:avLst/>
          </a:prstGeom>
        </p:spPr>
        <p:txBody>
          <a:bodyPr wrap="none">
            <a:spAutoFit/>
          </a:bodyPr>
          <a:lstStyle/>
          <a:p>
            <a:pPr lvl="0">
              <a:lnSpc>
                <a:spcPct val="150000"/>
              </a:lnSpc>
            </a:pPr>
            <a:r>
              <a:rPr lang="zh-CN" altLang="en-US" sz="2400" b="1" kern="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此处插入文本框</a:t>
            </a: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187190" y="2423869"/>
            <a:ext cx="658265" cy="423548"/>
          </a:xfrm>
          <a:prstGeom prst="rect">
            <a:avLst/>
          </a:prstGeom>
          <a:solidFill>
            <a:srgbClr val="ED7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187190" y="3339537"/>
            <a:ext cx="658265" cy="423548"/>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p:nvSpPr>
        <p:spPr>
          <a:xfrm>
            <a:off x="1187190" y="5170872"/>
            <a:ext cx="658265" cy="423548"/>
          </a:xfrm>
          <a:prstGeom prst="rect">
            <a:avLst/>
          </a:prstGeom>
          <a:solidFill>
            <a:srgbClr val="D57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187190" y="4255205"/>
            <a:ext cx="658265" cy="423548"/>
          </a:xfrm>
          <a:prstGeom prst="rect">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88069" y="1551212"/>
            <a:ext cx="2502541" cy="423548"/>
            <a:chOff x="1188069" y="1551212"/>
            <a:chExt cx="2502541" cy="423548"/>
          </a:xfrm>
        </p:grpSpPr>
        <p:sp>
          <p:nvSpPr>
            <p:cNvPr id="47" name="矩形 46"/>
            <p:cNvSpPr/>
            <p:nvPr/>
          </p:nvSpPr>
          <p:spPr>
            <a:xfrm>
              <a:off x="1188069" y="1551212"/>
              <a:ext cx="2502541" cy="423548"/>
            </a:xfrm>
            <a:prstGeom prst="rect">
              <a:avLst/>
            </a:pr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02239" y="1562931"/>
              <a:ext cx="1723549" cy="400110"/>
            </a:xfrm>
            <a:prstGeom prst="rect">
              <a:avLst/>
            </a:prstGeom>
          </p:spPr>
          <p:txBody>
            <a:bodyPr wrap="none">
              <a:spAutoFit/>
            </a:bodyPr>
            <a:lstStyle/>
            <a:p>
              <a:r>
                <a:rPr lang="zh-CN"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研究结果表明</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 name="矩形 5"/>
          <p:cNvSpPr/>
          <p:nvPr/>
        </p:nvSpPr>
        <p:spPr>
          <a:xfrm>
            <a:off x="1950042" y="2440702"/>
            <a:ext cx="8238541" cy="507831"/>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此处插入文本框</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此处</a:t>
            </a: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插入文本框此处插入文本框此处插入文本框此处插入文本框</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1950042" y="3355410"/>
            <a:ext cx="6863758" cy="507831"/>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此处插入文本框此处插入文本框此处插入文本框此处插入文本框</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矩形 51"/>
          <p:cNvSpPr/>
          <p:nvPr/>
        </p:nvSpPr>
        <p:spPr>
          <a:xfrm>
            <a:off x="1950042" y="5184826"/>
            <a:ext cx="8756058" cy="507831"/>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此处插入文本框此处插入文本框此处插入文本框此处插入文本框此处插入文本框</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矩形 52"/>
          <p:cNvSpPr/>
          <p:nvPr/>
        </p:nvSpPr>
        <p:spPr>
          <a:xfrm>
            <a:off x="1950042" y="4270118"/>
            <a:ext cx="5299739" cy="507831"/>
          </a:xfrm>
          <a:prstGeom prst="rect">
            <a:avLst/>
          </a:prstGeom>
        </p:spPr>
        <p:txBody>
          <a:bodyPr wrap="square">
            <a:spAutoFit/>
          </a:bodyPr>
          <a:lstStyle/>
          <a:p>
            <a:pPr>
              <a:lnSpc>
                <a:spcPct val="150000"/>
              </a:lnSpc>
            </a:pPr>
            <a:r>
              <a:rPr lang="zh-CN" altLang="en-US"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此处插入文本框此处插入文本框此处插入文本框</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012723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14:presetBounceEnd="46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46000">
                                          <p:cBhvr additive="base">
                                            <p:cTn id="12" dur="500" fill="hold"/>
                                            <p:tgtEl>
                                              <p:spTgt spid="4"/>
                                            </p:tgtEl>
                                            <p:attrNameLst>
                                              <p:attrName>ppt_x</p:attrName>
                                            </p:attrNameLst>
                                          </p:cBhvr>
                                          <p:tavLst>
                                            <p:tav tm="0">
                                              <p:val>
                                                <p:strVal val="0-#ppt_w/2"/>
                                              </p:val>
                                            </p:tav>
                                            <p:tav tm="100000">
                                              <p:val>
                                                <p:strVal val="#ppt_x"/>
                                              </p:val>
                                            </p:tav>
                                          </p:tavLst>
                                        </p:anim>
                                        <p:anim calcmode="lin" valueType="num" p14:bounceEnd="46000">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14:presetBounceEnd="46000">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14:bounceEnd="46000">
                                          <p:cBhvr additive="base">
                                            <p:cTn id="17" dur="500" fill="hold"/>
                                            <p:tgtEl>
                                              <p:spTgt spid="6"/>
                                            </p:tgtEl>
                                            <p:attrNameLst>
                                              <p:attrName>ppt_x</p:attrName>
                                            </p:attrNameLst>
                                          </p:cBhvr>
                                          <p:tavLst>
                                            <p:tav tm="0">
                                              <p:val>
                                                <p:strVal val="1+#ppt_w/2"/>
                                              </p:val>
                                            </p:tav>
                                            <p:tav tm="100000">
                                              <p:val>
                                                <p:strVal val="#ppt_x"/>
                                              </p:val>
                                            </p:tav>
                                          </p:tavLst>
                                        </p:anim>
                                        <p:anim calcmode="lin" valueType="num" p14:bounceEnd="46000">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14:presetBounceEnd="46000">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14:bounceEnd="46000">
                                          <p:cBhvr additive="base">
                                            <p:cTn id="22" dur="500" fill="hold"/>
                                            <p:tgtEl>
                                              <p:spTgt spid="43"/>
                                            </p:tgtEl>
                                            <p:attrNameLst>
                                              <p:attrName>ppt_x</p:attrName>
                                            </p:attrNameLst>
                                          </p:cBhvr>
                                          <p:tavLst>
                                            <p:tav tm="0">
                                              <p:val>
                                                <p:strVal val="0-#ppt_w/2"/>
                                              </p:val>
                                            </p:tav>
                                            <p:tav tm="100000">
                                              <p:val>
                                                <p:strVal val="#ppt_x"/>
                                              </p:val>
                                            </p:tav>
                                          </p:tavLst>
                                        </p:anim>
                                        <p:anim calcmode="lin" valueType="num" p14:bounceEnd="46000">
                                          <p:cBhvr additive="base">
                                            <p:cTn id="23" dur="500" fill="hold"/>
                                            <p:tgtEl>
                                              <p:spTgt spid="43"/>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grpId="0" nodeType="afterEffect" p14:presetBounceEnd="46000">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14:bounceEnd="46000">
                                          <p:cBhvr additive="base">
                                            <p:cTn id="27" dur="500" fill="hold"/>
                                            <p:tgtEl>
                                              <p:spTgt spid="48"/>
                                            </p:tgtEl>
                                            <p:attrNameLst>
                                              <p:attrName>ppt_x</p:attrName>
                                            </p:attrNameLst>
                                          </p:cBhvr>
                                          <p:tavLst>
                                            <p:tav tm="0">
                                              <p:val>
                                                <p:strVal val="1+#ppt_w/2"/>
                                              </p:val>
                                            </p:tav>
                                            <p:tav tm="100000">
                                              <p:val>
                                                <p:strVal val="#ppt_x"/>
                                              </p:val>
                                            </p:tav>
                                          </p:tavLst>
                                        </p:anim>
                                        <p:anim calcmode="lin" valueType="num" p14:bounceEnd="46000">
                                          <p:cBhvr additive="base">
                                            <p:cTn id="28" dur="500" fill="hold"/>
                                            <p:tgtEl>
                                              <p:spTgt spid="4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grpId="0" nodeType="afterEffect" p14:presetBounceEnd="46000">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14:bounceEnd="46000">
                                          <p:cBhvr additive="base">
                                            <p:cTn id="32" dur="500" fill="hold"/>
                                            <p:tgtEl>
                                              <p:spTgt spid="46"/>
                                            </p:tgtEl>
                                            <p:attrNameLst>
                                              <p:attrName>ppt_x</p:attrName>
                                            </p:attrNameLst>
                                          </p:cBhvr>
                                          <p:tavLst>
                                            <p:tav tm="0">
                                              <p:val>
                                                <p:strVal val="0-#ppt_w/2"/>
                                              </p:val>
                                            </p:tav>
                                            <p:tav tm="100000">
                                              <p:val>
                                                <p:strVal val="#ppt_x"/>
                                              </p:val>
                                            </p:tav>
                                          </p:tavLst>
                                        </p:anim>
                                        <p:anim calcmode="lin" valueType="num" p14:bounceEnd="46000">
                                          <p:cBhvr additive="base">
                                            <p:cTn id="33" dur="500" fill="hold"/>
                                            <p:tgtEl>
                                              <p:spTgt spid="46"/>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14:presetBounceEnd="46000">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14:bounceEnd="46000">
                                          <p:cBhvr additive="base">
                                            <p:cTn id="37" dur="500" fill="hold"/>
                                            <p:tgtEl>
                                              <p:spTgt spid="53"/>
                                            </p:tgtEl>
                                            <p:attrNameLst>
                                              <p:attrName>ppt_x</p:attrName>
                                            </p:attrNameLst>
                                          </p:cBhvr>
                                          <p:tavLst>
                                            <p:tav tm="0">
                                              <p:val>
                                                <p:strVal val="1+#ppt_w/2"/>
                                              </p:val>
                                            </p:tav>
                                            <p:tav tm="100000">
                                              <p:val>
                                                <p:strVal val="#ppt_x"/>
                                              </p:val>
                                            </p:tav>
                                          </p:tavLst>
                                        </p:anim>
                                        <p:anim calcmode="lin" valueType="num" p14:bounceEnd="46000">
                                          <p:cBhvr additive="base">
                                            <p:cTn id="38" dur="500" fill="hold"/>
                                            <p:tgtEl>
                                              <p:spTgt spid="5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grpId="0" nodeType="afterEffect" p14:presetBounceEnd="46000">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14:bounceEnd="46000">
                                          <p:cBhvr additive="base">
                                            <p:cTn id="42" dur="500" fill="hold"/>
                                            <p:tgtEl>
                                              <p:spTgt spid="44"/>
                                            </p:tgtEl>
                                            <p:attrNameLst>
                                              <p:attrName>ppt_x</p:attrName>
                                            </p:attrNameLst>
                                          </p:cBhvr>
                                          <p:tavLst>
                                            <p:tav tm="0">
                                              <p:val>
                                                <p:strVal val="0-#ppt_w/2"/>
                                              </p:val>
                                            </p:tav>
                                            <p:tav tm="100000">
                                              <p:val>
                                                <p:strVal val="#ppt_x"/>
                                              </p:val>
                                            </p:tav>
                                          </p:tavLst>
                                        </p:anim>
                                        <p:anim calcmode="lin" valueType="num" p14:bounceEnd="46000">
                                          <p:cBhvr additive="base">
                                            <p:cTn id="43" dur="500" fill="hold"/>
                                            <p:tgtEl>
                                              <p:spTgt spid="44"/>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fill="hold" grpId="0" nodeType="afterEffect" p14:presetBounceEnd="46000">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14:bounceEnd="46000">
                                          <p:cBhvr additive="base">
                                            <p:cTn id="47" dur="500" fill="hold"/>
                                            <p:tgtEl>
                                              <p:spTgt spid="52"/>
                                            </p:tgtEl>
                                            <p:attrNameLst>
                                              <p:attrName>ppt_x</p:attrName>
                                            </p:attrNameLst>
                                          </p:cBhvr>
                                          <p:tavLst>
                                            <p:tav tm="0">
                                              <p:val>
                                                <p:strVal val="1+#ppt_w/2"/>
                                              </p:val>
                                            </p:tav>
                                            <p:tav tm="100000">
                                              <p:val>
                                                <p:strVal val="#ppt_x"/>
                                              </p:val>
                                            </p:tav>
                                          </p:tavLst>
                                        </p:anim>
                                        <p:anim calcmode="lin" valueType="num" p14:bounceEnd="46000">
                                          <p:cBhvr additive="base">
                                            <p:cTn id="4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4" grpId="0" animBg="1"/>
          <p:bldP spid="46" grpId="0" animBg="1"/>
          <p:bldP spid="6" grpId="0"/>
          <p:bldP spid="48" grpId="0"/>
          <p:bldP spid="52" grpId="0"/>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1+#ppt_w/2"/>
                                              </p:val>
                                            </p:tav>
                                            <p:tav tm="100000">
                                              <p:val>
                                                <p:strVal val="#ppt_x"/>
                                              </p:val>
                                            </p:tav>
                                          </p:tavLst>
                                        </p:anim>
                                        <p:anim calcmode="lin" valueType="num">
                                          <p:cBhvr additive="base">
                                            <p:cTn id="28" dur="500" fill="hold"/>
                                            <p:tgtEl>
                                              <p:spTgt spid="4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0-#ppt_w/2"/>
                                              </p:val>
                                            </p:tav>
                                            <p:tav tm="100000">
                                              <p:val>
                                                <p:strVal val="#ppt_x"/>
                                              </p:val>
                                            </p:tav>
                                          </p:tavLst>
                                        </p:anim>
                                        <p:anim calcmode="lin" valueType="num">
                                          <p:cBhvr additive="base">
                                            <p:cTn id="33" dur="500" fill="hold"/>
                                            <p:tgtEl>
                                              <p:spTgt spid="46"/>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1+#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0-#ppt_w/2"/>
                                              </p:val>
                                            </p:tav>
                                            <p:tav tm="100000">
                                              <p:val>
                                                <p:strVal val="#ppt_x"/>
                                              </p:val>
                                            </p:tav>
                                          </p:tavLst>
                                        </p:anim>
                                        <p:anim calcmode="lin" valueType="num">
                                          <p:cBhvr additive="base">
                                            <p:cTn id="43" dur="500" fill="hold"/>
                                            <p:tgtEl>
                                              <p:spTgt spid="44"/>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1+#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4" grpId="0" animBg="1"/>
          <p:bldP spid="46" grpId="0" animBg="1"/>
          <p:bldP spid="6" grpId="0"/>
          <p:bldP spid="48" grpId="0"/>
          <p:bldP spid="52" grpId="0"/>
          <p:bldP spid="5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339102" cy="581057"/>
          </a:xfrm>
          <a:prstGeom prst="rect">
            <a:avLst/>
          </a:prstGeom>
        </p:spPr>
        <p:txBody>
          <a:bodyPr wrap="none">
            <a:spAutoFit/>
          </a:bodyPr>
          <a:lstStyle/>
          <a:p>
            <a:pPr lvl="0">
              <a:lnSpc>
                <a:spcPct val="150000"/>
              </a:lnSpc>
            </a:pPr>
            <a:r>
              <a:rPr lang="zh-CN" altLang="en-US" sz="2400" b="1" kern="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此处插入文本框</a:t>
            </a: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165098" y="1025227"/>
            <a:ext cx="1981879" cy="4713419"/>
            <a:chOff x="5165098" y="1146250"/>
            <a:chExt cx="1981879" cy="4713419"/>
          </a:xfrm>
        </p:grpSpPr>
        <p:grpSp>
          <p:nvGrpSpPr>
            <p:cNvPr id="54" name="组合 53"/>
            <p:cNvGrpSpPr/>
            <p:nvPr/>
          </p:nvGrpSpPr>
          <p:grpSpPr>
            <a:xfrm>
              <a:off x="5165100" y="1146250"/>
              <a:ext cx="1981877" cy="4713419"/>
              <a:chOff x="6059488" y="1466844"/>
              <a:chExt cx="1981877" cy="4713419"/>
            </a:xfrm>
          </p:grpSpPr>
          <p:sp>
            <p:nvSpPr>
              <p:cNvPr id="56" name="等腰三角形 55"/>
              <p:cNvSpPr/>
              <p:nvPr/>
            </p:nvSpPr>
            <p:spPr>
              <a:xfrm rot="10800000">
                <a:off x="6343598" y="5798128"/>
                <a:ext cx="469009" cy="382134"/>
              </a:xfrm>
              <a:prstGeom prst="triangle">
                <a:avLst/>
              </a:prstGeom>
              <a:solidFill>
                <a:srgbClr val="324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手动操作 56"/>
              <p:cNvSpPr/>
              <p:nvPr/>
            </p:nvSpPr>
            <p:spPr>
              <a:xfrm>
                <a:off x="6059488" y="5345643"/>
                <a:ext cx="1037229" cy="377422"/>
              </a:xfrm>
              <a:prstGeom prst="flowChartManualOperation">
                <a:avLst/>
              </a:prstGeom>
              <a:solidFill>
                <a:srgbClr val="C79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6059488" y="2449609"/>
                <a:ext cx="1037229" cy="2820972"/>
              </a:xfrm>
              <a:custGeom>
                <a:avLst/>
                <a:gdLst>
                  <a:gd name="connsiteX0" fmla="*/ 0 w 1037229"/>
                  <a:gd name="connsiteY0" fmla="*/ 0 h 2820972"/>
                  <a:gd name="connsiteX1" fmla="*/ 486988 w 1037229"/>
                  <a:gd name="connsiteY1" fmla="*/ 0 h 2820972"/>
                  <a:gd name="connsiteX2" fmla="*/ 486988 w 1037229"/>
                  <a:gd name="connsiteY2" fmla="*/ 532263 h 2820972"/>
                  <a:gd name="connsiteX3" fmla="*/ 1037229 w 1037229"/>
                  <a:gd name="connsiteY3" fmla="*/ 532263 h 2820972"/>
                  <a:gd name="connsiteX4" fmla="*/ 1037229 w 1037229"/>
                  <a:gd name="connsiteY4" fmla="*/ 2820972 h 2820972"/>
                  <a:gd name="connsiteX5" fmla="*/ 0 w 1037229"/>
                  <a:gd name="connsiteY5" fmla="*/ 2820972 h 2820972"/>
                  <a:gd name="connsiteX6" fmla="*/ 0 w 1037229"/>
                  <a:gd name="connsiteY6" fmla="*/ 0 h 282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229" h="2820972">
                    <a:moveTo>
                      <a:pt x="0" y="0"/>
                    </a:moveTo>
                    <a:lnTo>
                      <a:pt x="486988" y="0"/>
                    </a:lnTo>
                    <a:lnTo>
                      <a:pt x="486988" y="532263"/>
                    </a:lnTo>
                    <a:lnTo>
                      <a:pt x="1037229" y="532263"/>
                    </a:lnTo>
                    <a:lnTo>
                      <a:pt x="1037229" y="2820972"/>
                    </a:lnTo>
                    <a:lnTo>
                      <a:pt x="0" y="2820972"/>
                    </a:lnTo>
                    <a:lnTo>
                      <a:pt x="0" y="0"/>
                    </a:ln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698660" y="2340259"/>
                <a:ext cx="550242" cy="532263"/>
              </a:xfrm>
              <a:prstGeom prst="rect">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051107" y="1922226"/>
                <a:ext cx="197795" cy="191332"/>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838807" y="1466844"/>
                <a:ext cx="202558" cy="195939"/>
              </a:xfrm>
              <a:prstGeom prst="rect">
                <a:avLst/>
              </a:prstGeom>
              <a:solidFill>
                <a:srgbClr val="C79B6C"/>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374668" y="1642477"/>
                <a:ext cx="275120" cy="266131"/>
              </a:xfrm>
              <a:prstGeom prst="rect">
                <a:avLst/>
              </a:prstGeom>
              <a:solidFill>
                <a:srgbClr val="324554">
                  <a:alpha val="89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460769" y="2266766"/>
                <a:ext cx="378038" cy="365686"/>
              </a:xfrm>
              <a:prstGeom prst="rect">
                <a:avLst/>
              </a:prstGeom>
              <a:solidFill>
                <a:srgbClr val="508799">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6857071" y="6180262"/>
                <a:ext cx="1184294" cy="1"/>
              </a:xfrm>
              <a:prstGeom prst="line">
                <a:avLst/>
              </a:prstGeom>
              <a:ln w="57150">
                <a:solidFill>
                  <a:srgbClr val="324554"/>
                </a:solidFill>
              </a:ln>
            </p:spPr>
            <p:style>
              <a:lnRef idx="1">
                <a:schemeClr val="accent1"/>
              </a:lnRef>
              <a:fillRef idx="0">
                <a:schemeClr val="accent1"/>
              </a:fillRef>
              <a:effectRef idx="0">
                <a:schemeClr val="accent1"/>
              </a:effectRef>
              <a:fontRef idx="minor">
                <a:schemeClr val="tx1"/>
              </a:fontRef>
            </p:style>
          </p:cxnSp>
        </p:grpSp>
        <p:sp>
          <p:nvSpPr>
            <p:cNvPr id="66" name="矩形 65"/>
            <p:cNvSpPr/>
            <p:nvPr/>
          </p:nvSpPr>
          <p:spPr>
            <a:xfrm>
              <a:off x="5165100" y="4292763"/>
              <a:ext cx="1037229" cy="654131"/>
            </a:xfrm>
            <a:prstGeom prst="rect">
              <a:avLst/>
            </a:pr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165099" y="3638632"/>
              <a:ext cx="1037229" cy="654131"/>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165098" y="2986088"/>
              <a:ext cx="1037229" cy="654131"/>
            </a:xfrm>
            <a:prstGeom prst="rect">
              <a:avLst/>
            </a:prstGeom>
            <a:solidFill>
              <a:srgbClr val="287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 name="直接连接符 70"/>
          <p:cNvCxnSpPr/>
          <p:nvPr/>
        </p:nvCxnSpPr>
        <p:spPr>
          <a:xfrm>
            <a:off x="1439808" y="2361920"/>
            <a:ext cx="3966029" cy="0"/>
          </a:xfrm>
          <a:prstGeom prst="line">
            <a:avLst/>
          </a:prstGeom>
          <a:ln w="19050">
            <a:solidFill>
              <a:srgbClr val="E49B35"/>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1084091" y="2419947"/>
            <a:ext cx="3686041" cy="777457"/>
          </a:xfrm>
          <a:prstGeom prst="rect">
            <a:avLst/>
          </a:prstGeom>
          <a:noFill/>
        </p:spPr>
        <p:txBody>
          <a:bodyPr wrap="square" rtlCol="0">
            <a:spAutoFit/>
          </a:bodyPr>
          <a:lstStyle/>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439808" y="3842230"/>
            <a:ext cx="3966029" cy="0"/>
          </a:xfrm>
          <a:prstGeom prst="line">
            <a:avLst/>
          </a:prstGeom>
          <a:ln w="19050">
            <a:solidFill>
              <a:srgbClr val="89A67A"/>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084091" y="3900257"/>
            <a:ext cx="3686041" cy="777457"/>
          </a:xfrm>
          <a:prstGeom prst="rect">
            <a:avLst/>
          </a:prstGeom>
          <a:noFill/>
        </p:spPr>
        <p:txBody>
          <a:bodyPr wrap="square" rtlCol="0">
            <a:spAutoFit/>
          </a:bodyPr>
          <a:lstStyle/>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flipH="1">
            <a:off x="5933314" y="3159745"/>
            <a:ext cx="3966029" cy="0"/>
          </a:xfrm>
          <a:prstGeom prst="line">
            <a:avLst/>
          </a:prstGeom>
          <a:ln w="19050">
            <a:solidFill>
              <a:srgbClr val="287184"/>
            </a:solidFill>
            <a:prstDash val="dash"/>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flipH="1">
            <a:off x="6580895" y="3228214"/>
            <a:ext cx="3686041" cy="777457"/>
          </a:xfrm>
          <a:prstGeom prst="rect">
            <a:avLst/>
          </a:prstGeom>
          <a:noFill/>
        </p:spPr>
        <p:txBody>
          <a:bodyPr wrap="square" rtlCol="0">
            <a:spAutoFit/>
          </a:bodyPr>
          <a:lstStyle/>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flipH="1">
            <a:off x="5940574" y="4458775"/>
            <a:ext cx="3966029" cy="0"/>
          </a:xfrm>
          <a:prstGeom prst="line">
            <a:avLst/>
          </a:prstGeom>
          <a:ln w="19050">
            <a:solidFill>
              <a:srgbClr val="ED6F65"/>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flipH="1">
            <a:off x="6588155" y="4527244"/>
            <a:ext cx="3686041" cy="777457"/>
          </a:xfrm>
          <a:prstGeom prst="rect">
            <a:avLst/>
          </a:prstGeom>
          <a:noFill/>
        </p:spPr>
        <p:txBody>
          <a:bodyPr wrap="square" rtlCol="0">
            <a:spAutoFit/>
          </a:bodyPr>
          <a:lstStyle/>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此处插入文本框此处插入文本框</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此处插入文本框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915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right)">
                                      <p:cBhvr>
                                        <p:cTn id="15" dur="500"/>
                                        <p:tgtEl>
                                          <p:spTgt spid="7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right)">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right)">
                                      <p:cBhvr>
                                        <p:cTn id="31" dur="500"/>
                                        <p:tgtEl>
                                          <p:spTgt spid="7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right)">
                                      <p:cBhvr>
                                        <p:cTn id="34" dur="500"/>
                                        <p:tgtEl>
                                          <p:spTgt spid="7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left)">
                                      <p:cBhvr>
                                        <p:cTn id="39" dur="500"/>
                                        <p:tgtEl>
                                          <p:spTgt spid="7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left)">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7" grpId="0"/>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80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1822366"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4605237" y="2434371"/>
            <a:ext cx="3186773"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48091" y="3711415"/>
            <a:ext cx="901066" cy="369332"/>
          </a:xfrm>
          <a:prstGeom prst="rect">
            <a:avLst/>
          </a:prstGeom>
          <a:noFill/>
        </p:spPr>
        <p:txBody>
          <a:bodyPr wrap="squar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蓝梦</a:t>
            </a: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494628" cy="461665"/>
          </a:xfrm>
          <a:prstGeom prst="rect">
            <a:avLst/>
          </a:prstGeom>
          <a:noFill/>
        </p:spPr>
        <p:txBody>
          <a:bodyPr wrap="square" rtlCol="0" anchor="ctr">
            <a:spAutoFit/>
          </a:bodyPr>
          <a:lstStyle/>
          <a:p>
            <a:r>
              <a:rPr lang="en-US" altLang="zh-CN" sz="2400" dirty="0" smtClean="0">
                <a:solidFill>
                  <a:srgbClr val="346182"/>
                </a:solidFill>
                <a:latin typeface="微软雅黑" panose="020B0503020204020204" pitchFamily="34" charset="-122"/>
                <a:ea typeface="微软雅黑" panose="020B0503020204020204" pitchFamily="34" charset="-122"/>
              </a:rPr>
              <a:t>XX</a:t>
            </a:r>
            <a:r>
              <a:rPr lang="zh-CN" altLang="en-US" sz="2400" dirty="0" smtClean="0">
                <a:solidFill>
                  <a:srgbClr val="346182"/>
                </a:solidFill>
                <a:latin typeface="微软雅黑" panose="020B0503020204020204" pitchFamily="34" charset="-122"/>
                <a:ea typeface="微软雅黑" panose="020B0503020204020204" pitchFamily="34" charset="-122"/>
              </a:rPr>
              <a:t>大学</a:t>
            </a:r>
            <a:r>
              <a:rPr lang="en-US" altLang="zh-CN" sz="2400" dirty="0" smtClean="0">
                <a:solidFill>
                  <a:srgbClr val="346182"/>
                </a:solidFill>
                <a:latin typeface="微软雅黑" panose="020B0503020204020204" pitchFamily="34" charset="-122"/>
                <a:ea typeface="微软雅黑" panose="020B0503020204020204" pitchFamily="34" charset="-122"/>
              </a:rPr>
              <a:t>XX</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889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584</Words>
  <Application>Microsoft Office PowerPoint</Application>
  <PresentationFormat>宽屏</PresentationFormat>
  <Paragraphs>59</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黄鑫</cp:lastModifiedBy>
  <cp:revision>73</cp:revision>
  <dcterms:created xsi:type="dcterms:W3CDTF">2014-12-17T13:36:09Z</dcterms:created>
  <dcterms:modified xsi:type="dcterms:W3CDTF">2016-05-28T08:41:09Z</dcterms:modified>
</cp:coreProperties>
</file>