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昕琦黄" initials="昕琦黄" lastIdx="1" clrIdx="0">
    <p:extLst>
      <p:ext uri="{19B8F6BF-5375-455C-9EA6-DF929625EA0E}">
        <p15:presenceInfo xmlns:p15="http://schemas.microsoft.com/office/powerpoint/2012/main" userId="721b04a2ce48a2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C576-D7FC-45CD-AF62-A9FC1A54BF16}" type="datetimeFigureOut">
              <a:rPr lang="zh-CN" altLang="en-US" smtClean="0"/>
              <a:t>2016/1/12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ED6E-DC0A-462C-8382-3FC702BF6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7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C576-D7FC-45CD-AF62-A9FC1A54BF16}" type="datetimeFigureOut">
              <a:rPr lang="zh-CN" altLang="en-US" smtClean="0"/>
              <a:t>2016/1/12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ED6E-DC0A-462C-8382-3FC702BF6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43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C576-D7FC-45CD-AF62-A9FC1A54BF16}" type="datetimeFigureOut">
              <a:rPr lang="zh-CN" altLang="en-US" smtClean="0"/>
              <a:t>2016/1/12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ED6E-DC0A-462C-8382-3FC702BF6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83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C576-D7FC-45CD-AF62-A9FC1A54BF16}" type="datetimeFigureOut">
              <a:rPr lang="zh-CN" altLang="en-US" smtClean="0"/>
              <a:t>2016/1/12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ED6E-DC0A-462C-8382-3FC702BF6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5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C576-D7FC-45CD-AF62-A9FC1A54BF16}" type="datetimeFigureOut">
              <a:rPr lang="zh-CN" altLang="en-US" smtClean="0"/>
              <a:t>2016/1/12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ED6E-DC0A-462C-8382-3FC702BF6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84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C576-D7FC-45CD-AF62-A9FC1A54BF16}" type="datetimeFigureOut">
              <a:rPr lang="zh-CN" altLang="en-US" smtClean="0"/>
              <a:t>2016/1/12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ED6E-DC0A-462C-8382-3FC702BF6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81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C576-D7FC-45CD-AF62-A9FC1A54BF16}" type="datetimeFigureOut">
              <a:rPr lang="zh-CN" altLang="en-US" smtClean="0"/>
              <a:t>2016/1/12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ED6E-DC0A-462C-8382-3FC702BF6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7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C576-D7FC-45CD-AF62-A9FC1A54BF16}" type="datetimeFigureOut">
              <a:rPr lang="zh-CN" altLang="en-US" smtClean="0"/>
              <a:t>2016/1/12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ED6E-DC0A-462C-8382-3FC702BF6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8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C576-D7FC-45CD-AF62-A9FC1A54BF16}" type="datetimeFigureOut">
              <a:rPr lang="zh-CN" altLang="en-US" smtClean="0"/>
              <a:t>2016/1/12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ED6E-DC0A-462C-8382-3FC702BF6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9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C576-D7FC-45CD-AF62-A9FC1A54BF16}" type="datetimeFigureOut">
              <a:rPr lang="zh-CN" altLang="en-US" smtClean="0"/>
              <a:t>2016/1/12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ED6E-DC0A-462C-8382-3FC702BF6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56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C576-D7FC-45CD-AF62-A9FC1A54BF16}" type="datetimeFigureOut">
              <a:rPr lang="zh-CN" altLang="en-US" smtClean="0"/>
              <a:t>2016/1/12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ED6E-DC0A-462C-8382-3FC702BF6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9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C576-D7FC-45CD-AF62-A9FC1A54BF16}" type="datetimeFigureOut">
              <a:rPr lang="zh-CN" altLang="en-US" smtClean="0"/>
              <a:t>2016/1/12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3ED6E-DC0A-462C-8382-3FC702BF6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81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" y="0"/>
            <a:ext cx="11211339" cy="649025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57600" y="537588"/>
            <a:ext cx="71323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history</a:t>
            </a:r>
            <a:r>
              <a:rPr lang="zh-CN" altLang="en-US" sz="32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这里可以查看自己的提交记录</a:t>
            </a:r>
            <a:endParaRPr lang="zh-CN" alt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600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99" y="178904"/>
            <a:ext cx="10265836" cy="5660128"/>
          </a:xfrm>
        </p:spPr>
      </p:pic>
      <p:sp>
        <p:nvSpPr>
          <p:cNvPr id="5" name="矩形 4"/>
          <p:cNvSpPr/>
          <p:nvPr/>
        </p:nvSpPr>
        <p:spPr>
          <a:xfrm>
            <a:off x="838200" y="2022480"/>
            <a:ext cx="4169422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点左上角这个</a:t>
            </a:r>
            <a:r>
              <a:rPr lang="en-US" altLang="zh-CN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+</a:t>
            </a:r>
            <a:r>
              <a:rPr lang="zh-CN" altLang="en-US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号，选择</a:t>
            </a:r>
            <a:r>
              <a:rPr lang="en-US" altLang="zh-CN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clone</a:t>
            </a:r>
            <a:r>
              <a:rPr lang="zh-CN" altLang="en-US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，然后点击</a:t>
            </a:r>
            <a:r>
              <a:rPr lang="en-US" altLang="zh-CN" sz="16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JobskyApp</a:t>
            </a:r>
            <a:r>
              <a:rPr lang="zh-CN" altLang="en-US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，按下面的那个</a:t>
            </a:r>
            <a:r>
              <a:rPr lang="en-US" altLang="zh-CN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Clone </a:t>
            </a:r>
            <a:r>
              <a:rPr lang="en-US" altLang="zh-CN" sz="16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responsitory</a:t>
            </a:r>
            <a:r>
              <a:rPr lang="zh-CN" altLang="en-US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的按钮，在电脑上选择一个地方保存下来，下载完后，这个文件夹就是我们的工作空间了，每个人提交的东西都可以下到这里来，你添加或删改的东西也可以提交到</a:t>
            </a:r>
            <a:r>
              <a:rPr lang="en-US" altLang="zh-CN" sz="16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github</a:t>
            </a:r>
            <a:r>
              <a:rPr lang="zh-CN" altLang="en-US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上去</a:t>
            </a:r>
            <a:endParaRPr lang="zh-CN" altLang="en-US" sz="1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017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9064"/>
            <a:ext cx="6377610" cy="5753735"/>
          </a:xfrm>
        </p:spPr>
      </p:pic>
      <p:sp>
        <p:nvSpPr>
          <p:cNvPr id="5" name="矩形 4"/>
          <p:cNvSpPr/>
          <p:nvPr/>
        </p:nvSpPr>
        <p:spPr>
          <a:xfrm>
            <a:off x="2279860" y="4776256"/>
            <a:ext cx="63401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上一页的这个按钮看不清楚，这张图比较清楚</a:t>
            </a:r>
            <a:endParaRPr lang="zh-CN" alt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65229" y="2967335"/>
            <a:ext cx="70615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下载之后那个文件夹就是工作空间了，记得要和</a:t>
            </a:r>
            <a:r>
              <a:rPr lang="en-US" altLang="zh-CN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github</a:t>
            </a:r>
            <a:r>
              <a:rPr lang="zh-CN" altLang="en-US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上的保持同步</a:t>
            </a:r>
            <a:endParaRPr lang="zh-CN" altLang="en-US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834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65" y="0"/>
            <a:ext cx="9957575" cy="5811838"/>
          </a:xfrm>
        </p:spPr>
      </p:pic>
      <p:sp>
        <p:nvSpPr>
          <p:cNvPr id="8" name="矩形 7"/>
          <p:cNvSpPr/>
          <p:nvPr/>
        </p:nvSpPr>
        <p:spPr>
          <a:xfrm>
            <a:off x="3506016" y="2351110"/>
            <a:ext cx="6452994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Changes</a:t>
            </a:r>
            <a:r>
              <a:rPr lang="zh-CN" altLang="en-US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这个页面显示的是你对这个工作空间里的文件的修改</a:t>
            </a:r>
            <a:r>
              <a:rPr lang="en-US" altLang="zh-CN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/</a:t>
            </a:r>
            <a:r>
              <a:rPr lang="zh-CN" altLang="en-US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添加记录点击前面的勾勾可以选择要提交的文件，下面有个框，</a:t>
            </a:r>
            <a:r>
              <a:rPr lang="en-US" altLang="zh-CN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Summary</a:t>
            </a:r>
            <a:r>
              <a:rPr lang="zh-CN" altLang="en-US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填概要，</a:t>
            </a:r>
            <a:r>
              <a:rPr lang="en-US" altLang="zh-CN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Description</a:t>
            </a:r>
            <a:r>
              <a:rPr lang="zh-CN" altLang="en-US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填写详情，填完之后会弹出一个提交按钮，点击就行了，每次提交就按一下右上角的</a:t>
            </a:r>
            <a:r>
              <a:rPr lang="en-US" altLang="zh-CN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Sync</a:t>
            </a:r>
            <a:r>
              <a:rPr lang="zh-CN" altLang="en-US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按钮进行同步，就可以传到</a:t>
            </a:r>
            <a:r>
              <a:rPr lang="en-US" altLang="zh-CN" sz="20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github</a:t>
            </a:r>
            <a:r>
              <a:rPr lang="zh-CN" altLang="en-US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网上了，同伴就可以看到辣，并且可以更新同伴提交的文件</a:t>
            </a:r>
            <a:endParaRPr lang="en-US" altLang="zh-CN" sz="2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902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53" y="83128"/>
            <a:ext cx="7919702" cy="6093835"/>
          </a:xfrm>
        </p:spPr>
      </p:pic>
      <p:sp>
        <p:nvSpPr>
          <p:cNvPr id="5" name="矩形 4"/>
          <p:cNvSpPr/>
          <p:nvPr/>
        </p:nvSpPr>
        <p:spPr>
          <a:xfrm>
            <a:off x="8923554" y="2967335"/>
            <a:ext cx="338824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这个是</a:t>
            </a:r>
            <a:r>
              <a:rPr lang="en-US" altLang="zh-CN" sz="2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github</a:t>
            </a:r>
            <a:r>
              <a:rPr lang="zh-CN" alt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的网页，登陆自己账号后来到这里，左下方是你的通知，右下角是你的任务，</a:t>
            </a:r>
            <a:endParaRPr lang="en-US" altLang="zh-CN" sz="2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</a:t>
            </a:r>
            <a:r>
              <a:rPr lang="en-US" altLang="zh-CN" sz="2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JobskyApp</a:t>
            </a:r>
            <a:r>
              <a:rPr lang="zh-CN" alt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进入我们的项目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579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00" y="446404"/>
            <a:ext cx="8638710" cy="5669915"/>
          </a:xfrm>
        </p:spPr>
      </p:pic>
      <p:sp>
        <p:nvSpPr>
          <p:cNvPr id="5" name="矩形 4"/>
          <p:cNvSpPr/>
          <p:nvPr/>
        </p:nvSpPr>
        <p:spPr>
          <a:xfrm>
            <a:off x="9052570" y="2195175"/>
            <a:ext cx="30059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这里就是项目的目录辣。</a:t>
            </a:r>
            <a:endParaRPr lang="zh-CN" altLang="en-US" sz="2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5920" y="1441123"/>
            <a:ext cx="426131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点击这里的</a:t>
            </a:r>
            <a:r>
              <a:rPr lang="en-US" altLang="zh-CN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commit</a:t>
            </a:r>
            <a:r>
              <a:rPr lang="zh-CN" alt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可以查看大家的提交记录</a:t>
            </a:r>
            <a:endParaRPr lang="zh-CN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07854" y="4694535"/>
            <a:ext cx="66479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这里是文件列表，和电脑上同步后的文件夹一致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142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" y="0"/>
            <a:ext cx="7555221" cy="5889387"/>
          </a:xfrm>
        </p:spPr>
      </p:pic>
      <p:sp>
        <p:nvSpPr>
          <p:cNvPr id="5" name="矩形 4"/>
          <p:cNvSpPr/>
          <p:nvPr/>
        </p:nvSpPr>
        <p:spPr>
          <a:xfrm>
            <a:off x="3260787" y="627796"/>
            <a:ext cx="64059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点击上一页</a:t>
            </a:r>
            <a:r>
              <a:rPr lang="en-US" altLang="zh-CN" sz="2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commit</a:t>
            </a:r>
            <a:r>
              <a:rPr lang="zh-CN" altLang="en-US" sz="2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就到这里了，这里是大家的提交记录</a:t>
            </a:r>
            <a:endParaRPr lang="zh-CN" altLang="en-US" sz="2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97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60" y="365125"/>
            <a:ext cx="8609883" cy="5660128"/>
          </a:xfrm>
        </p:spPr>
      </p:pic>
      <p:sp>
        <p:nvSpPr>
          <p:cNvPr id="5" name="矩形 4"/>
          <p:cNvSpPr/>
          <p:nvPr/>
        </p:nvSpPr>
        <p:spPr>
          <a:xfrm>
            <a:off x="4205289" y="2997815"/>
            <a:ext cx="782415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点击上一页中的记录就到这儿了</a:t>
            </a:r>
            <a:endParaRPr lang="en-US" altLang="zh-CN" sz="2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这里可以给记录写评论和意见，以后美工的作品提交之后唐丽来提出意见，你们看到了就做修改之后再提交，</a:t>
            </a:r>
            <a:endParaRPr lang="en-US" altLang="zh-CN" sz="2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如果不用修改也要加个“已阅”之类的，其他人也可以提出意见，我提交的代码也欢迎来评论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-227104" y="3350139"/>
            <a:ext cx="502640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中文在网页上可能会乱码，但电脑上不会</a:t>
            </a:r>
            <a:endParaRPr lang="zh-CN" altLang="en-US" sz="1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573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208" y="169068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1400" dirty="0" smtClean="0"/>
              <a:t>你们一定又在背地里吐槽我</a:t>
            </a:r>
            <a:r>
              <a:rPr lang="en-US" altLang="zh-CN" sz="1400" dirty="0" err="1" smtClean="0"/>
              <a:t>ppt</a:t>
            </a:r>
            <a:r>
              <a:rPr lang="zh-CN" altLang="en-US" sz="1400" dirty="0" smtClean="0"/>
              <a:t>做的丑了，</a:t>
            </a:r>
            <a:r>
              <a:rPr lang="zh-CN" altLang="en-US" sz="1400" dirty="0" smtClean="0"/>
              <a:t>哼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Public</a:t>
            </a:r>
            <a:r>
              <a:rPr lang="zh-CN" altLang="en-US" sz="1400" dirty="0" smtClean="0"/>
              <a:t>目录是公用的，一般是通知和教程</a:t>
            </a:r>
            <a:endParaRPr lang="en-US" altLang="zh-CN" sz="1400" dirty="0" smtClean="0"/>
          </a:p>
          <a:p>
            <a:r>
              <a:rPr lang="en-US" altLang="zh-CN" sz="1400" dirty="0" smtClean="0"/>
              <a:t>Artist</a:t>
            </a:r>
            <a:r>
              <a:rPr lang="zh-CN" altLang="en-US" sz="1400" dirty="0" smtClean="0"/>
              <a:t>目录是美工的，放作品</a:t>
            </a:r>
            <a:endParaRPr lang="en-US" altLang="zh-CN" sz="1400" dirty="0" smtClean="0"/>
          </a:p>
          <a:p>
            <a:r>
              <a:rPr lang="en-US" altLang="zh-CN" sz="1400" dirty="0" smtClean="0"/>
              <a:t>Program</a:t>
            </a:r>
            <a:r>
              <a:rPr lang="zh-CN" altLang="en-US" sz="1400" dirty="0" smtClean="0"/>
              <a:t>目录是程序的，放代码</a:t>
            </a:r>
            <a:endParaRPr lang="en-US" altLang="zh-CN" sz="1400" dirty="0" smtClean="0"/>
          </a:p>
          <a:p>
            <a:r>
              <a:rPr lang="zh-CN" altLang="en-US" sz="1400" dirty="0" smtClean="0"/>
              <a:t>提交的时候主题写你提交的任务名，详情写提交清单</a:t>
            </a:r>
            <a:endParaRPr lang="en-US" altLang="zh-CN" sz="1400" dirty="0" smtClean="0"/>
          </a:p>
          <a:p>
            <a:r>
              <a:rPr lang="zh-CN" altLang="en-US" sz="1400" dirty="0" smtClean="0"/>
              <a:t>比如我做了一个导航页和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的图标，那么就分开两次提交（要提交的在文件前打勾） 第一次，主题：导航页，详情：背景图片</a:t>
            </a:r>
            <a:r>
              <a:rPr lang="en-US" altLang="zh-CN" sz="1400" dirty="0" smtClean="0"/>
              <a:t>x1</a:t>
            </a:r>
            <a:r>
              <a:rPr lang="zh-CN" altLang="en-US" sz="1400" dirty="0" smtClean="0"/>
              <a:t>，</a:t>
            </a:r>
            <a:r>
              <a:rPr lang="zh-CN" altLang="en-US" sz="1400" dirty="0" smtClean="0"/>
              <a:t>导航栏</a:t>
            </a:r>
            <a:r>
              <a:rPr lang="en-US" altLang="zh-CN" sz="1400" dirty="0" smtClean="0"/>
              <a:t>x1, </a:t>
            </a:r>
            <a:r>
              <a:rPr lang="zh-CN" altLang="en-US" sz="1400" dirty="0" smtClean="0"/>
              <a:t>列表</a:t>
            </a:r>
            <a:r>
              <a:rPr lang="en-US" altLang="zh-CN" sz="1400" dirty="0" smtClean="0"/>
              <a:t>x2</a:t>
            </a:r>
            <a:r>
              <a:rPr lang="zh-CN" altLang="en-US" sz="1400" dirty="0" smtClean="0"/>
              <a:t>。。。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也不一定要每一个都写，尽量描述清楚即可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。第二次，主题：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图标 详情：搜索图标</a:t>
            </a:r>
            <a:r>
              <a:rPr lang="en-US" altLang="zh-CN" sz="1400" dirty="0" smtClean="0"/>
              <a:t>x1</a:t>
            </a:r>
            <a:r>
              <a:rPr lang="zh-CN" altLang="en-US" sz="1400" dirty="0" smtClean="0"/>
              <a:t>，主页图标</a:t>
            </a:r>
            <a:r>
              <a:rPr lang="en-US" altLang="zh-CN" sz="1400" dirty="0" smtClean="0"/>
              <a:t>x1</a:t>
            </a:r>
            <a:r>
              <a:rPr lang="zh-CN" altLang="en-US" sz="1400" dirty="0" smtClean="0"/>
              <a:t>，消息图标</a:t>
            </a:r>
            <a:r>
              <a:rPr lang="en-US" altLang="zh-CN" sz="1400" dirty="0" smtClean="0"/>
              <a:t>x1 ….</a:t>
            </a:r>
          </a:p>
          <a:p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App</a:t>
            </a:r>
            <a:r>
              <a:rPr lang="zh-CN" altLang="en-US" sz="1400" dirty="0" smtClean="0"/>
              <a:t>图片说明：凡是用于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的图片和图标，为了适应屏幕，每个需要三种尺寸。即</a:t>
            </a:r>
            <a:r>
              <a:rPr lang="en-US" altLang="zh-CN" sz="1400" dirty="0" smtClean="0"/>
              <a:t>480x800,720x1280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1080x1920</a:t>
            </a:r>
            <a:r>
              <a:rPr lang="zh-CN" altLang="en-US" sz="1400" dirty="0" smtClean="0"/>
              <a:t>三种尺寸。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dirty="0" smtClean="0"/>
              <a:t>以</a:t>
            </a:r>
            <a:r>
              <a:rPr lang="en-US" altLang="zh-CN" sz="1400" dirty="0" smtClean="0"/>
              <a:t>480x800</a:t>
            </a:r>
            <a:r>
              <a:rPr lang="zh-CN" altLang="en-US" sz="1400" dirty="0" smtClean="0"/>
              <a:t>为标准，比例为 </a:t>
            </a:r>
            <a:r>
              <a:rPr lang="en-US" altLang="zh-CN" sz="1400" dirty="0" smtClean="0"/>
              <a:t>1</a:t>
            </a:r>
            <a:r>
              <a:rPr lang="en-US" altLang="zh-CN" sz="1400" dirty="0"/>
              <a:t>.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，比如在</a:t>
            </a:r>
            <a:r>
              <a:rPr lang="en-US" altLang="zh-CN" sz="1400" dirty="0" smtClean="0"/>
              <a:t>480x800</a:t>
            </a:r>
            <a:r>
              <a:rPr lang="zh-CN" altLang="en-US" sz="1400" dirty="0" smtClean="0"/>
              <a:t>的屏幕上，一个图片宽为</a:t>
            </a:r>
            <a:r>
              <a:rPr lang="en-US" altLang="zh-CN" sz="1400" dirty="0" smtClean="0"/>
              <a:t>90px,</a:t>
            </a:r>
            <a:r>
              <a:rPr lang="zh-CN" altLang="en-US" sz="1400" dirty="0" smtClean="0"/>
              <a:t>高</a:t>
            </a:r>
            <a:r>
              <a:rPr lang="en-US" altLang="zh-CN" sz="1400" dirty="0" smtClean="0"/>
              <a:t>180px</a:t>
            </a:r>
            <a:r>
              <a:rPr lang="zh-CN" altLang="en-US" sz="1400" dirty="0" smtClean="0"/>
              <a:t>，那么对应另外两个就应该为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120px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240px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180px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360px</a:t>
            </a:r>
            <a:r>
              <a:rPr lang="zh-CN" altLang="en-US" sz="1400" dirty="0" smtClean="0"/>
              <a:t>。  嗯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73533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581</Words>
  <Application>Microsoft Office PowerPoint</Application>
  <PresentationFormat>宽屏</PresentationFormat>
  <Paragraphs>27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Tips：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昕琦黄</dc:creator>
  <cp:lastModifiedBy>昕琦黄</cp:lastModifiedBy>
  <cp:revision>6</cp:revision>
  <dcterms:created xsi:type="dcterms:W3CDTF">2016-01-12T11:42:11Z</dcterms:created>
  <dcterms:modified xsi:type="dcterms:W3CDTF">2016-01-12T12:24:04Z</dcterms:modified>
</cp:coreProperties>
</file>