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4" r:id="rId3"/>
    <p:sldId id="292" r:id="rId5"/>
    <p:sldId id="293" r:id="rId6"/>
    <p:sldId id="294" r:id="rId7"/>
    <p:sldId id="297" r:id="rId8"/>
    <p:sldId id="295" r:id="rId9"/>
    <p:sldId id="296" r:id="rId10"/>
  </p:sldIdLst>
  <p:sldSz cx="12192000" cy="6858000"/>
  <p:notesSz cx="7103745" cy="10234295"/>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94660"/>
  </p:normalViewPr>
  <p:slideViewPr>
    <p:cSldViewPr snapToGrid="0" showGuides="1">
      <p:cViewPr varScale="1">
        <p:scale>
          <a:sx n="71" d="100"/>
          <a:sy n="71" d="100"/>
        </p:scale>
        <p:origin x="-660" y="-96"/>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11268"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lstStyle/>
          <a:p>
            <a:pPr lvl="0"/>
            <a:endParaRPr lang="zh-CN" altLang="en-US"/>
          </a:p>
        </p:txBody>
      </p:sp>
      <p:sp>
        <p:nvSpPr>
          <p:cNvPr id="686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2" descr="C:\Users\iamisis\Desktop\崔老师的PPT\bghome0.png"/>
          <p:cNvPicPr>
            <a:picLocks noChangeAspect="1"/>
          </p:cNvPicPr>
          <p:nvPr/>
        </p:nvPicPr>
        <p:blipFill>
          <a:blip r:embed="rId2"/>
          <a:stretch>
            <a:fillRect/>
          </a:stretch>
        </p:blipFill>
        <p:spPr>
          <a:xfrm>
            <a:off x="0" y="0"/>
            <a:ext cx="12192000" cy="6859588"/>
          </a:xfrm>
          <a:prstGeom prst="rect">
            <a:avLst/>
          </a:prstGeom>
          <a:noFill/>
          <a:ln w="9525">
            <a:noFill/>
          </a:ln>
        </p:spPr>
      </p:pic>
      <p:pic>
        <p:nvPicPr>
          <p:cNvPr id="2051" name="Picture 3" descr="D:\TDDOWNLOAD\win8风格图标\PNG\Communications\Blue\MB_0018_note1.png"/>
          <p:cNvPicPr>
            <a:picLocks noChangeAspect="1"/>
          </p:cNvPicPr>
          <p:nvPr/>
        </p:nvPicPr>
        <p:blipFill>
          <a:blip r:embed="rId3"/>
          <a:stretch>
            <a:fillRect/>
          </a:stretch>
        </p:blipFill>
        <p:spPr>
          <a:xfrm>
            <a:off x="7813675" y="2352675"/>
            <a:ext cx="920750" cy="920750"/>
          </a:xfrm>
          <a:prstGeom prst="rect">
            <a:avLst/>
          </a:prstGeom>
          <a:noFill/>
          <a:ln w="9525">
            <a:noFill/>
          </a:ln>
        </p:spPr>
      </p:pic>
      <p:pic>
        <p:nvPicPr>
          <p:cNvPr id="2052" name="Picture 6" descr="C:\Users\iamisis\Desktop\MetroStation_2.0_XiaZaiBa\metrostation_by_yankoa-d312tty\PNG\Others\Blue\MB_0001_pin.png"/>
          <p:cNvPicPr>
            <a:picLocks noChangeAspect="1"/>
          </p:cNvPicPr>
          <p:nvPr/>
        </p:nvPicPr>
        <p:blipFill>
          <a:blip r:embed="rId4"/>
          <a:stretch>
            <a:fillRect/>
          </a:stretch>
        </p:blipFill>
        <p:spPr>
          <a:xfrm>
            <a:off x="3165475" y="2332038"/>
            <a:ext cx="933450" cy="931862"/>
          </a:xfrm>
          <a:prstGeom prst="rect">
            <a:avLst/>
          </a:prstGeom>
          <a:noFill/>
          <a:ln w="9525">
            <a:noFill/>
          </a:ln>
        </p:spPr>
      </p:pic>
      <p:pic>
        <p:nvPicPr>
          <p:cNvPr id="2053" name="Picture 8" descr="C:\Users\iamisis\Desktop\MetroStation_2.0_XiaZaiBa\metrostation_by_yankoa-d312tty\PNG\Network\Blue\MB_0036_search.png"/>
          <p:cNvPicPr>
            <a:picLocks noChangeAspect="1"/>
          </p:cNvPicPr>
          <p:nvPr/>
        </p:nvPicPr>
        <p:blipFill>
          <a:blip r:embed="rId5"/>
          <a:stretch>
            <a:fillRect/>
          </a:stretch>
        </p:blipFill>
        <p:spPr>
          <a:xfrm>
            <a:off x="4098925" y="2352675"/>
            <a:ext cx="917575" cy="911225"/>
          </a:xfrm>
          <a:prstGeom prst="rect">
            <a:avLst/>
          </a:prstGeom>
          <a:noFill/>
          <a:ln w="9525">
            <a:noFill/>
          </a:ln>
        </p:spPr>
      </p:pic>
      <p:pic>
        <p:nvPicPr>
          <p:cNvPr id="2054" name="Picture 7" descr="C:\Users\iamisis\Desktop\MetroStation_2.0_XiaZaiBa\metrostation_by_yankoa-d312tty\PNG\Suites\Blue\MB_0029_programs.png"/>
          <p:cNvPicPr>
            <a:picLocks noChangeAspect="1"/>
          </p:cNvPicPr>
          <p:nvPr/>
        </p:nvPicPr>
        <p:blipFill>
          <a:blip r:embed="rId6"/>
          <a:stretch>
            <a:fillRect/>
          </a:stretch>
        </p:blipFill>
        <p:spPr>
          <a:xfrm>
            <a:off x="5016500" y="2332038"/>
            <a:ext cx="931863" cy="931862"/>
          </a:xfrm>
          <a:prstGeom prst="rect">
            <a:avLst/>
          </a:prstGeom>
          <a:noFill/>
          <a:ln w="9525">
            <a:noFill/>
          </a:ln>
        </p:spPr>
      </p:pic>
      <p:pic>
        <p:nvPicPr>
          <p:cNvPr id="2055" name="Picture 4" descr="C:\Users\iamisis\Desktop\MetroStation_2.0_XiaZaiBa\metrostation_by_yankoa-d312tty\PNG\Media\Blue\MB_0018_viewer.png"/>
          <p:cNvPicPr>
            <a:picLocks noChangeAspect="1"/>
          </p:cNvPicPr>
          <p:nvPr/>
        </p:nvPicPr>
        <p:blipFill>
          <a:blip r:embed="rId7"/>
          <a:stretch>
            <a:fillRect/>
          </a:stretch>
        </p:blipFill>
        <p:spPr>
          <a:xfrm>
            <a:off x="5948363" y="2332038"/>
            <a:ext cx="931862" cy="931862"/>
          </a:xfrm>
          <a:prstGeom prst="rect">
            <a:avLst/>
          </a:prstGeom>
          <a:noFill/>
          <a:ln w="9525">
            <a:noFill/>
          </a:ln>
        </p:spPr>
      </p:pic>
      <p:pic>
        <p:nvPicPr>
          <p:cNvPr id="2056" name="Picture 9" descr="C:\Users\iamisis\Desktop\MetroStation_2.0_XiaZaiBa\metrostation_by_yankoa-d312tty\PNG\Navigation\blue\MB_0014_world1.png"/>
          <p:cNvPicPr>
            <a:picLocks noChangeAspect="1"/>
          </p:cNvPicPr>
          <p:nvPr/>
        </p:nvPicPr>
        <p:blipFill>
          <a:blip r:embed="rId8"/>
          <a:stretch>
            <a:fillRect/>
          </a:stretch>
        </p:blipFill>
        <p:spPr>
          <a:xfrm>
            <a:off x="6880225" y="2343150"/>
            <a:ext cx="933450" cy="931863"/>
          </a:xfrm>
          <a:prstGeom prst="rect">
            <a:avLst/>
          </a:prstGeom>
          <a:noFill/>
          <a:ln w="9525">
            <a:noFill/>
          </a:ln>
        </p:spPr>
      </p:pic>
      <p:pic>
        <p:nvPicPr>
          <p:cNvPr id="2057" name="Picture 2" descr="PPECLOGO-eff-0-1"/>
          <p:cNvPicPr>
            <a:picLocks noChangeAspect="1"/>
          </p:cNvPicPr>
          <p:nvPr/>
        </p:nvPicPr>
        <p:blipFill>
          <a:blip r:embed="rId9"/>
          <a:stretch>
            <a:fillRect/>
          </a:stretch>
        </p:blipFill>
        <p:spPr>
          <a:xfrm>
            <a:off x="3903663" y="4548188"/>
            <a:ext cx="835025" cy="503237"/>
          </a:xfrm>
          <a:prstGeom prst="rect">
            <a:avLst/>
          </a:prstGeom>
          <a:noFill/>
          <a:ln w="9525">
            <a:noFill/>
          </a:ln>
        </p:spPr>
      </p:pic>
      <p:pic>
        <p:nvPicPr>
          <p:cNvPr id="2058" name="Picture 3" descr="PPECLOGO-eff-0-2"/>
          <p:cNvPicPr>
            <a:picLocks noChangeAspect="1"/>
          </p:cNvPicPr>
          <p:nvPr/>
        </p:nvPicPr>
        <p:blipFill>
          <a:blip r:embed="rId10"/>
          <a:stretch>
            <a:fillRect/>
          </a:stretch>
        </p:blipFill>
        <p:spPr>
          <a:xfrm>
            <a:off x="7367588" y="4522788"/>
            <a:ext cx="773112" cy="473075"/>
          </a:xfrm>
          <a:prstGeom prst="rect">
            <a:avLst/>
          </a:prstGeom>
          <a:noFill/>
          <a:ln w="9525">
            <a:noFill/>
          </a:ln>
        </p:spPr>
      </p:pic>
      <p:pic>
        <p:nvPicPr>
          <p:cNvPr id="2059" name="Picture 5" descr="PPECLOGO-eff-0-1"/>
          <p:cNvPicPr>
            <a:picLocks noChangeAspect="1"/>
          </p:cNvPicPr>
          <p:nvPr/>
        </p:nvPicPr>
        <p:blipFill>
          <a:blip r:embed="rId11"/>
          <a:stretch>
            <a:fillRect/>
          </a:stretch>
        </p:blipFill>
        <p:spPr>
          <a:xfrm>
            <a:off x="4157663" y="5105400"/>
            <a:ext cx="412750" cy="249238"/>
          </a:xfrm>
          <a:prstGeom prst="rect">
            <a:avLst/>
          </a:prstGeom>
          <a:noFill/>
          <a:ln w="9525">
            <a:noFill/>
          </a:ln>
        </p:spPr>
      </p:pic>
      <p:pic>
        <p:nvPicPr>
          <p:cNvPr id="2060" name="Picture 6" descr="PPECLOGO-eff-0-1"/>
          <p:cNvPicPr>
            <a:picLocks noChangeAspect="1"/>
          </p:cNvPicPr>
          <p:nvPr/>
        </p:nvPicPr>
        <p:blipFill>
          <a:blip r:embed="rId12"/>
          <a:stretch>
            <a:fillRect/>
          </a:stretch>
        </p:blipFill>
        <p:spPr>
          <a:xfrm>
            <a:off x="6446838" y="4559300"/>
            <a:ext cx="315912" cy="190500"/>
          </a:xfrm>
          <a:prstGeom prst="rect">
            <a:avLst/>
          </a:prstGeom>
          <a:noFill/>
          <a:ln w="9525">
            <a:noFill/>
          </a:ln>
        </p:spPr>
      </p:pic>
      <p:pic>
        <p:nvPicPr>
          <p:cNvPr id="2061" name="Picture 7" descr="PPECLOGO-eff-0-1"/>
          <p:cNvPicPr>
            <a:picLocks noChangeAspect="1"/>
          </p:cNvPicPr>
          <p:nvPr/>
        </p:nvPicPr>
        <p:blipFill>
          <a:blip r:embed="rId13"/>
          <a:stretch>
            <a:fillRect/>
          </a:stretch>
        </p:blipFill>
        <p:spPr>
          <a:xfrm>
            <a:off x="5078413" y="5146675"/>
            <a:ext cx="155575" cy="93663"/>
          </a:xfrm>
          <a:prstGeom prst="rect">
            <a:avLst/>
          </a:prstGeom>
          <a:noFill/>
          <a:ln w="9525">
            <a:noFill/>
          </a:ln>
        </p:spPr>
      </p:pic>
      <p:pic>
        <p:nvPicPr>
          <p:cNvPr id="2062" name="Picture 8" descr="PPECLOGO-eff-0-2"/>
          <p:cNvPicPr>
            <a:picLocks noChangeAspect="1"/>
          </p:cNvPicPr>
          <p:nvPr/>
        </p:nvPicPr>
        <p:blipFill>
          <a:blip r:embed="rId10"/>
          <a:stretch>
            <a:fillRect/>
          </a:stretch>
        </p:blipFill>
        <p:spPr>
          <a:xfrm>
            <a:off x="4795838" y="4351338"/>
            <a:ext cx="773112" cy="473075"/>
          </a:xfrm>
          <a:prstGeom prst="rect">
            <a:avLst/>
          </a:prstGeom>
          <a:noFill/>
          <a:ln w="9525">
            <a:noFill/>
          </a:ln>
        </p:spPr>
      </p:pic>
      <p:pic>
        <p:nvPicPr>
          <p:cNvPr id="2063" name="Picture 9" descr="PPECLOGO-eff-5-4"/>
          <p:cNvPicPr>
            <a:picLocks noChangeAspect="1"/>
          </p:cNvPicPr>
          <p:nvPr/>
        </p:nvPicPr>
        <p:blipFill>
          <a:blip r:embed="rId14"/>
          <a:stretch>
            <a:fillRect/>
          </a:stretch>
        </p:blipFill>
        <p:spPr>
          <a:xfrm>
            <a:off x="3208338" y="4749800"/>
            <a:ext cx="1163637" cy="708025"/>
          </a:xfrm>
          <a:prstGeom prst="rect">
            <a:avLst/>
          </a:prstGeom>
          <a:noFill/>
          <a:ln w="9525">
            <a:noFill/>
          </a:ln>
        </p:spPr>
      </p:pic>
      <p:pic>
        <p:nvPicPr>
          <p:cNvPr id="2064" name="Picture 10" descr="PPECLOGO-eff-5-2"/>
          <p:cNvPicPr>
            <a:picLocks noChangeAspect="1"/>
          </p:cNvPicPr>
          <p:nvPr/>
        </p:nvPicPr>
        <p:blipFill>
          <a:blip r:embed="rId15"/>
          <a:stretch>
            <a:fillRect/>
          </a:stretch>
        </p:blipFill>
        <p:spPr>
          <a:xfrm>
            <a:off x="4872038" y="4868863"/>
            <a:ext cx="1444625" cy="904875"/>
          </a:xfrm>
          <a:prstGeom prst="rect">
            <a:avLst/>
          </a:prstGeom>
          <a:noFill/>
          <a:ln w="9525">
            <a:noFill/>
          </a:ln>
        </p:spPr>
      </p:pic>
      <p:pic>
        <p:nvPicPr>
          <p:cNvPr id="2065" name="Picture 11" descr="PPECLOGO-eff-5-4"/>
          <p:cNvPicPr>
            <a:picLocks noChangeAspect="1"/>
          </p:cNvPicPr>
          <p:nvPr/>
        </p:nvPicPr>
        <p:blipFill>
          <a:blip r:embed="rId16"/>
          <a:stretch>
            <a:fillRect/>
          </a:stretch>
        </p:blipFill>
        <p:spPr>
          <a:xfrm>
            <a:off x="8424863" y="4446588"/>
            <a:ext cx="877887" cy="536575"/>
          </a:xfrm>
          <a:prstGeom prst="rect">
            <a:avLst/>
          </a:prstGeom>
          <a:noFill/>
          <a:ln w="9525">
            <a:noFill/>
          </a:ln>
        </p:spPr>
      </p:pic>
      <p:pic>
        <p:nvPicPr>
          <p:cNvPr id="2066" name="Picture 12" descr="PPECLOGO-eff-0-1"/>
          <p:cNvPicPr>
            <a:picLocks noChangeAspect="1"/>
          </p:cNvPicPr>
          <p:nvPr/>
        </p:nvPicPr>
        <p:blipFill>
          <a:blip r:embed="rId17"/>
          <a:stretch>
            <a:fillRect/>
          </a:stretch>
        </p:blipFill>
        <p:spPr>
          <a:xfrm>
            <a:off x="6894513" y="5013325"/>
            <a:ext cx="411162" cy="247650"/>
          </a:xfrm>
          <a:prstGeom prst="rect">
            <a:avLst/>
          </a:prstGeom>
          <a:noFill/>
          <a:ln w="9525">
            <a:noFill/>
          </a:ln>
        </p:spPr>
      </p:pic>
      <p:pic>
        <p:nvPicPr>
          <p:cNvPr id="2067" name="Picture 13" descr="PPECLOGO-eff-0-1"/>
          <p:cNvPicPr>
            <a:picLocks noChangeAspect="1"/>
          </p:cNvPicPr>
          <p:nvPr/>
        </p:nvPicPr>
        <p:blipFill>
          <a:blip r:embed="rId17"/>
          <a:stretch>
            <a:fillRect/>
          </a:stretch>
        </p:blipFill>
        <p:spPr>
          <a:xfrm>
            <a:off x="9499600" y="4219575"/>
            <a:ext cx="411163" cy="247650"/>
          </a:xfrm>
          <a:prstGeom prst="rect">
            <a:avLst/>
          </a:prstGeom>
          <a:noFill/>
          <a:ln w="9525">
            <a:noFill/>
          </a:ln>
        </p:spPr>
      </p:pic>
      <p:pic>
        <p:nvPicPr>
          <p:cNvPr id="2068" name="Picture 14" descr="PPECLOGO-eff2-1-2"/>
          <p:cNvPicPr>
            <a:picLocks noChangeAspect="1"/>
          </p:cNvPicPr>
          <p:nvPr/>
        </p:nvPicPr>
        <p:blipFill>
          <a:blip r:embed="rId18"/>
          <a:stretch>
            <a:fillRect/>
          </a:stretch>
        </p:blipFill>
        <p:spPr>
          <a:xfrm>
            <a:off x="2281238" y="4508500"/>
            <a:ext cx="1335087" cy="900113"/>
          </a:xfrm>
          <a:prstGeom prst="rect">
            <a:avLst/>
          </a:prstGeom>
          <a:noFill/>
          <a:ln w="9525">
            <a:noFill/>
          </a:ln>
        </p:spPr>
      </p:pic>
      <p:pic>
        <p:nvPicPr>
          <p:cNvPr id="2069" name="Picture 15" descr="PPECLOGO-eff2-1-3"/>
          <p:cNvPicPr>
            <a:picLocks noChangeAspect="1"/>
          </p:cNvPicPr>
          <p:nvPr/>
        </p:nvPicPr>
        <p:blipFill>
          <a:blip r:embed="rId19"/>
          <a:stretch>
            <a:fillRect/>
          </a:stretch>
        </p:blipFill>
        <p:spPr>
          <a:xfrm>
            <a:off x="3776663" y="4459288"/>
            <a:ext cx="344487" cy="230187"/>
          </a:xfrm>
          <a:prstGeom prst="rect">
            <a:avLst/>
          </a:prstGeom>
          <a:noFill/>
          <a:ln w="9525">
            <a:noFill/>
          </a:ln>
        </p:spPr>
      </p:pic>
      <p:pic>
        <p:nvPicPr>
          <p:cNvPr id="2070" name="Picture 16" descr="PPECLOGO-eff2-1-4"/>
          <p:cNvPicPr>
            <a:picLocks noChangeAspect="1"/>
          </p:cNvPicPr>
          <p:nvPr/>
        </p:nvPicPr>
        <p:blipFill>
          <a:blip r:embed="rId20"/>
          <a:stretch>
            <a:fillRect/>
          </a:stretch>
        </p:blipFill>
        <p:spPr>
          <a:xfrm>
            <a:off x="7348538" y="4824413"/>
            <a:ext cx="554037" cy="369887"/>
          </a:xfrm>
          <a:prstGeom prst="rect">
            <a:avLst/>
          </a:prstGeom>
          <a:noFill/>
          <a:ln w="9525">
            <a:noFill/>
          </a:ln>
        </p:spPr>
      </p:pic>
      <p:pic>
        <p:nvPicPr>
          <p:cNvPr id="2071" name="Picture 17" descr="PPECLOGO-eff2-1-3"/>
          <p:cNvPicPr>
            <a:picLocks noChangeAspect="1"/>
          </p:cNvPicPr>
          <p:nvPr/>
        </p:nvPicPr>
        <p:blipFill>
          <a:blip r:embed="rId19"/>
          <a:stretch>
            <a:fillRect/>
          </a:stretch>
        </p:blipFill>
        <p:spPr>
          <a:xfrm>
            <a:off x="7913688" y="4562475"/>
            <a:ext cx="284162" cy="190500"/>
          </a:xfrm>
          <a:prstGeom prst="rect">
            <a:avLst/>
          </a:prstGeom>
          <a:noFill/>
          <a:ln w="9525">
            <a:noFill/>
          </a:ln>
        </p:spPr>
      </p:pic>
      <p:pic>
        <p:nvPicPr>
          <p:cNvPr id="2072" name="Picture 18" descr="PPECLOGO-eff2-1-3"/>
          <p:cNvPicPr>
            <a:picLocks noChangeAspect="1"/>
          </p:cNvPicPr>
          <p:nvPr/>
        </p:nvPicPr>
        <p:blipFill>
          <a:blip r:embed="rId21"/>
          <a:stretch>
            <a:fillRect/>
          </a:stretch>
        </p:blipFill>
        <p:spPr>
          <a:xfrm>
            <a:off x="8313738" y="4900613"/>
            <a:ext cx="222250" cy="149225"/>
          </a:xfrm>
          <a:prstGeom prst="rect">
            <a:avLst/>
          </a:prstGeom>
          <a:noFill/>
          <a:ln w="9525">
            <a:noFill/>
          </a:ln>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fontAlgn="base"/>
            <a:r>
              <a:rPr lang="zh-CN" altLang="en-US" strike="noStrike" noProof="0" smtClean="0"/>
              <a:t>单击此处编辑母版标题样式</a:t>
            </a:r>
            <a:endParaRPr lang="zh-CN" altLang="en-US" strike="noStrike" noProof="0" smtClean="0"/>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fontAlgn="base"/>
            <a:r>
              <a:rPr lang="zh-CN" altLang="en-US" strike="noStrike" noProof="0" smtClean="0"/>
              <a:t>单击此处编辑母版副标题样式</a:t>
            </a:r>
            <a:endParaRPr lang="zh-CN" altLang="en-US" strike="noStrike" noProof="0" smtClean="0"/>
          </a:p>
        </p:txBody>
      </p:sp>
      <p:sp>
        <p:nvSpPr>
          <p:cNvPr id="27"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baseline="0" smtClean="0"/>
            </a:lvl1pPr>
          </a:lstStyle>
          <a:p>
            <a:pPr fontAlgn="auto">
              <a:defRPr/>
            </a:pPr>
            <a:endParaRPr lang="en-US" altLang="zh-CN" noProof="1"/>
          </a:p>
        </p:txBody>
      </p:sp>
      <p:sp>
        <p:nvSpPr>
          <p:cNvPr id="28"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baseline="0" smtClean="0"/>
            </a:lvl1pPr>
          </a:lstStyle>
          <a:p>
            <a:pPr fontAlgn="auto">
              <a:defRPr/>
            </a:pPr>
            <a:endParaRPr lang="en-US" altLang="zh-CN" noProof="1"/>
          </a:p>
        </p:txBody>
      </p:sp>
      <p:sp>
        <p:nvSpPr>
          <p:cNvPr id="29"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baseline="0" smtClean="0"/>
            </a:lvl1pPr>
          </a:lstStyle>
          <a:p>
            <a:pPr fontAlgn="auto">
              <a:defRPr/>
            </a:pPr>
            <a:fld id="{87E4BE33-EC1D-4BDB-8015-45DF6AF7B3DB}" type="slidenum">
              <a:rPr lang="en-US" altLang="zh-CN" noProof="1" smtClean="0">
                <a:latin typeface="Arial" panose="020B0604020202020204" pitchFamily="34" charset="0"/>
                <a:ea typeface="黑体" panose="02010609060101010101" pitchFamily="49" charset="-122"/>
                <a:cs typeface="+mn-cs"/>
              </a:rPr>
            </a:fld>
            <a:endParaRPr lang="en-US" altLang="zh-CN"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pic>
        <p:nvPicPr>
          <p:cNvPr id="10242"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7" name="内容占位符 6"/>
          <p:cNvSpPr>
            <a:spLocks noGrp="1"/>
          </p:cNvSpPr>
          <p:nvPr>
            <p:ph sz="quarter" idx="13"/>
          </p:nvPr>
        </p:nvSpPr>
        <p:spPr>
          <a:xfrm>
            <a:off x="261449" y="439616"/>
            <a:ext cx="11669102" cy="5669329"/>
          </a:xfrm>
        </p:spPr>
        <p:txBody>
          <a:body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4" name="页脚占位符 3"/>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fontAlgn="auto"/>
            <a:endParaRPr lang="zh-CN" altLang="en-US" noProof="1"/>
          </a:p>
        </p:txBody>
      </p:sp>
      <p:sp>
        <p:nvSpPr>
          <p:cNvPr id="5" name="灯片编号占位符 4"/>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4"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baseline="0"/>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5"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baseline="0"/>
            </a:lvl1pPr>
          </a:lstStyle>
          <a:p>
            <a:pPr fontAlgn="auto"/>
            <a:endParaRPr lang="zh-CN" altLang="en-US" noProof="1"/>
          </a:p>
        </p:txBody>
      </p:sp>
      <p:sp>
        <p:nvSpPr>
          <p:cNvPr id="6"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baseline="0"/>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pic>
        <p:nvPicPr>
          <p:cNvPr id="4098"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pPr fontAlgn="base"/>
            <a:r>
              <a:rPr lang="zh-CN" altLang="en-US" strike="noStrike" noProof="1" smtClean="0"/>
              <a:t>编辑标题</a:t>
            </a:r>
            <a:endParaRPr lang="zh-CN" altLang="en-US" strike="noStrike" noProof="1"/>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6" name="页脚占位符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endParaRPr lang="zh-CN" altLang="en-US" noProof="1"/>
          </a:p>
        </p:txBody>
      </p:sp>
      <p:sp>
        <p:nvSpPr>
          <p:cNvPr id="7" name="灯片编号占位符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5"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a:latin typeface="Arial" panose="020B0604020202020204" pitchFamily="34" charset="0"/>
                <a:ea typeface="黑体" panose="02010609060101010101" pitchFamily="49" charset="-122"/>
              </a:defRPr>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6"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atin typeface="Arial" panose="020B0604020202020204" pitchFamily="34" charset="0"/>
                <a:ea typeface="黑体" panose="02010609060101010101" pitchFamily="49" charset="-122"/>
              </a:defRPr>
            </a:lvl1pPr>
          </a:lstStyle>
          <a:p>
            <a:pPr fontAlgn="auto"/>
            <a:endParaRPr lang="zh-CN" altLang="en-US" noProof="1"/>
          </a:p>
        </p:txBody>
      </p:sp>
      <p:sp>
        <p:nvSpPr>
          <p:cNvPr id="7"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atin typeface="Arial" panose="020B0604020202020204" pitchFamily="34" charset="0"/>
                <a:ea typeface="黑体" panose="02010609060101010101" pitchFamily="49" charset="-122"/>
              </a:defRPr>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6400" y="2336633"/>
            <a:ext cx="5158032" cy="3684588"/>
          </a:xfrm>
        </p:spPr>
        <p:txBody>
          <a:body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415775" y="2336633"/>
            <a:ext cx="5183425" cy="3684588"/>
          </a:xfrm>
        </p:spPr>
        <p:txBody>
          <a:body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auto"/>
            <a:fld id="{13D0CE79-49FB-443D-BEF8-6B709DE8FD0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EF906490-237C-474C-BA2E-D98840BC1F8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pic>
        <p:nvPicPr>
          <p:cNvPr id="6146"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 name="圆角矩形 13"/>
          <p:cNvSpPr>
            <a:spLocks noChangeArrowheads="1"/>
          </p:cNvSpPr>
          <p:nvPr/>
        </p:nvSpPr>
        <p:spPr bwMode="auto">
          <a:xfrm>
            <a:off x="3822700" y="3968750"/>
            <a:ext cx="4573588" cy="369888"/>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fontAlgn="auto"/>
            <a:endParaRPr lang="en-US" sz="2000" strike="noStrike" noProof="1">
              <a:solidFill>
                <a:schemeClr val="accent2"/>
              </a:solidFill>
              <a:latin typeface="Arial" panose="020B0604020202020204" pitchFamily="34" charset="0"/>
              <a:ea typeface="黑体" panose="02010609060101010101" pitchFamily="49" charset="-122"/>
            </a:endParaRPr>
          </a:p>
        </p:txBody>
      </p:sp>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pPr fontAlgn="base"/>
            <a:r>
              <a:rPr lang="zh-CN" altLang="en-US" strike="noStrike" noProof="1" smtClean="0"/>
              <a:t>编辑标题</a:t>
            </a:r>
            <a:endParaRPr lang="zh-CN" altLang="en-US" strike="noStrike" noProof="1"/>
          </a:p>
        </p:txBody>
      </p:sp>
      <p:sp>
        <p:nvSpPr>
          <p:cNvPr id="3"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4"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endParaRPr lang="zh-CN" altLang="en-US" noProof="1"/>
          </a:p>
        </p:txBody>
      </p:sp>
      <p:sp>
        <p:nvSpPr>
          <p:cNvPr id="5"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pic>
        <p:nvPicPr>
          <p:cNvPr id="7170"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 name="日期占位符 1"/>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4" name="页脚占位符 2"/>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endParaRPr lang="zh-CN" altLang="en-US" noProof="1"/>
          </a:p>
        </p:txBody>
      </p:sp>
      <p:sp>
        <p:nvSpPr>
          <p:cNvPr id="5" name="灯片编号占位符 3"/>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pic>
        <p:nvPicPr>
          <p:cNvPr id="8194"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839787" y="715175"/>
            <a:ext cx="4165200"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71517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fontAlgn="auto"/>
            <a:fld id="{9EFD9D74-47D9-4702-A33C-335B63B48DBF}"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6" name="页脚占位符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fontAlgn="auto"/>
            <a:endParaRPr lang="zh-CN" altLang="en-US" noProof="1"/>
          </a:p>
        </p:txBody>
      </p:sp>
      <p:sp>
        <p:nvSpPr>
          <p:cNvPr id="7" name="灯片编号占位符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fontAlgn="auto"/>
            <a:fld id="{FABC47A4-756D-490B-A52F-7D9E2C9FC05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pic>
        <p:nvPicPr>
          <p:cNvPr id="9221"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4"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5"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endParaRPr lang="zh-CN" altLang="en-US" noProof="1"/>
          </a:p>
        </p:txBody>
      </p:sp>
      <p:sp>
        <p:nvSpPr>
          <p:cNvPr id="6"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p:cNvPicPr>
          <p:nvPr/>
        </p:nvPicPr>
        <p:blipFill>
          <a:blip r:embed="rId11"/>
          <a:stretch>
            <a:fillRect/>
          </a:stretch>
        </p:blipFill>
        <p:spPr>
          <a:xfrm>
            <a:off x="0" y="0"/>
            <a:ext cx="12192000" cy="6858000"/>
          </a:xfrm>
          <a:prstGeom prst="rect">
            <a:avLst/>
          </a:prstGeom>
          <a:noFill/>
          <a:ln w="9525">
            <a:noFill/>
          </a:ln>
        </p:spPr>
      </p:pic>
      <p:sp>
        <p:nvSpPr>
          <p:cNvPr id="1027" name="Rectangle 2"/>
          <p:cNvSpPr>
            <a:spLocks noGrp="1"/>
          </p:cNvSpPr>
          <p:nvPr>
            <p:ph type="title"/>
            <p:custDataLst>
              <p:tags r:id="rId12"/>
            </p:custDataLst>
          </p:nvPr>
        </p:nvSpPr>
        <p:spPr>
          <a:xfrm>
            <a:off x="625475" y="260350"/>
            <a:ext cx="10972800" cy="576263"/>
          </a:xfrm>
          <a:prstGeom prst="rect">
            <a:avLst/>
          </a:prstGeom>
          <a:noFill/>
          <a:ln w="9525">
            <a:noFill/>
          </a:ln>
        </p:spPr>
        <p:txBody>
          <a:bodyPr wrap="square" lIns="91440" tIns="45720" rIns="91440" bIns="45720" anchor="ctr"/>
          <a:lstStyle/>
          <a:p>
            <a:pPr lvl="0"/>
            <a:r>
              <a:rPr lang="zh-CN" altLang="en-US" dirty="0"/>
              <a:t>单击此处编辑母版标题样式</a:t>
            </a:r>
            <a:endParaRPr lang="zh-CN" altLang="en-US" dirty="0"/>
          </a:p>
        </p:txBody>
      </p:sp>
      <p:sp>
        <p:nvSpPr>
          <p:cNvPr id="1028" name="Rectangle 3"/>
          <p:cNvSpPr>
            <a:spLocks noGrp="1" noChangeArrowheads="1"/>
          </p:cNvSpPr>
          <p:nvPr>
            <p:ph type="body" idx="1"/>
            <p:custDataLst>
              <p:tags r:id="rId13"/>
            </p:custDataLst>
          </p:nvPr>
        </p:nvSpPr>
        <p:spPr bwMode="auto">
          <a:xfrm>
            <a:off x="625475" y="1125538"/>
            <a:ext cx="10972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trike="noStrike" noProof="1" smtClean="0"/>
              <a:t>第五级</a:t>
            </a:r>
            <a:endParaRPr lang="zh-CN" altLang="en-US" strike="noStrike" noProof="1"/>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pPr fontAlgn="auto"/>
            <a:fld id="{13D0CE79-49FB-443D-BEF8-6B709DE8FD0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pPr fontAlgn="auto"/>
            <a:endParaRPr lang="zh-CN" altLang="en-US" strike="noStrike" noProof="1"/>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pPr fontAlgn="auto"/>
            <a:fld id="{EF906490-237C-474C-BA2E-D98840BC1F8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1032" name="直接连接符 10"/>
          <p:cNvSpPr/>
          <p:nvPr/>
        </p:nvSpPr>
        <p:spPr>
          <a:xfrm flipH="1">
            <a:off x="214313" y="842963"/>
            <a:ext cx="3095625" cy="0"/>
          </a:xfrm>
          <a:prstGeom prst="line">
            <a:avLst/>
          </a:prstGeom>
          <a:ln w="9525" cap="flat" cmpd="sng">
            <a:solidFill>
              <a:srgbClr val="00B0F0"/>
            </a:solidFill>
            <a:prstDash val="solid"/>
            <a:round/>
            <a:headEnd type="none" w="med" len="med"/>
            <a:tailEnd type="none" w="med" len="med"/>
          </a:ln>
        </p:spPr>
        <p:txBody>
          <a:bodyPr anchor="t"/>
          <a:lstStyle/>
          <a:p>
            <a:pPr lvl="0"/>
            <a:endParaRPr lang="zh-CN" altLang="en-US" baseline="0">
              <a:latin typeface="Arial" panose="020B0604020202020204" pitchFamily="34" charset="0"/>
              <a:ea typeface="黑体" panose="02010609060101010101" pitchFamily="49" charset="-122"/>
            </a:endParaRPr>
          </a:p>
        </p:txBody>
      </p:sp>
      <p:sp>
        <p:nvSpPr>
          <p:cNvPr id="1033" name="Rectangle 7"/>
          <p:cNvSpPr/>
          <p:nvPr/>
        </p:nvSpPr>
        <p:spPr>
          <a:xfrm>
            <a:off x="0" y="804863"/>
            <a:ext cx="215900" cy="71437"/>
          </a:xfrm>
          <a:prstGeom prst="rect">
            <a:avLst/>
          </a:prstGeom>
          <a:solidFill>
            <a:srgbClr val="00B0F0"/>
          </a:solidFill>
          <a:ln w="9525">
            <a:noFill/>
          </a:ln>
        </p:spPr>
        <p:txBody>
          <a:bodyPr wrap="none" anchor="ctr"/>
          <a:lstStyle/>
          <a:p>
            <a:pPr lvl="0">
              <a:buFont typeface="Arial" panose="020B0604020202020204" pitchFamily="34" charset="0"/>
              <a:buNone/>
            </a:pPr>
            <a:endParaRPr lang="zh-CN" altLang="zh-CN"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22.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圆角矩形 2"/>
          <p:cNvSpPr/>
          <p:nvPr>
            <p:custDataLst>
              <p:tags r:id="rId1"/>
            </p:custDataLst>
          </p:nvPr>
        </p:nvSpPr>
        <p:spPr bwMode="auto">
          <a:xfrm>
            <a:off x="6737350" y="1528763"/>
            <a:ext cx="3802063" cy="4500563"/>
          </a:xfrm>
          <a:custGeom>
            <a:avLst/>
            <a:gdLst>
              <a:gd name="T0" fmla="*/ 0 w 2892487"/>
              <a:gd name="T1" fmla="*/ 0 h 1089046"/>
              <a:gd name="T2" fmla="*/ 3727023 w 2892487"/>
              <a:gd name="T3" fmla="*/ 0 h 1089046"/>
              <a:gd name="T4" fmla="*/ 3802063 w 2892487"/>
              <a:gd name="T5" fmla="*/ 217945 h 1089046"/>
              <a:gd name="T6" fmla="*/ 3802063 w 2892487"/>
              <a:gd name="T7" fmla="*/ 3939717 h 1089046"/>
              <a:gd name="T8" fmla="*/ 3727023 w 2892487"/>
              <a:gd name="T9" fmla="*/ 4157662 h 1089046"/>
              <a:gd name="T10" fmla="*/ 0 w 2892487"/>
              <a:gd name="T11" fmla="*/ 4157662 h 1089046"/>
              <a:gd name="T12" fmla="*/ 0 60000 65536"/>
              <a:gd name="T13" fmla="*/ 0 60000 65536"/>
              <a:gd name="T14" fmla="*/ 0 60000 65536"/>
              <a:gd name="T15" fmla="*/ 0 60000 65536"/>
              <a:gd name="T16" fmla="*/ 0 60000 65536"/>
              <a:gd name="T17" fmla="*/ 0 60000 65536"/>
              <a:gd name="T18" fmla="*/ 0 w 2892487"/>
              <a:gd name="T19" fmla="*/ 0 h 1089046"/>
              <a:gd name="T20" fmla="*/ 2892487 w 2892487"/>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2487" h="1089046">
                <a:moveTo>
                  <a:pt x="0" y="0"/>
                </a:moveTo>
                <a:lnTo>
                  <a:pt x="2835399" y="0"/>
                </a:lnTo>
                <a:cubicBezTo>
                  <a:pt x="2866928" y="0"/>
                  <a:pt x="2892487" y="25559"/>
                  <a:pt x="2892487" y="57088"/>
                </a:cubicBezTo>
                <a:lnTo>
                  <a:pt x="2892487" y="1031958"/>
                </a:lnTo>
                <a:cubicBezTo>
                  <a:pt x="2892487" y="1063487"/>
                  <a:pt x="2866928" y="1089046"/>
                  <a:pt x="2835399" y="1089046"/>
                </a:cubicBezTo>
                <a:lnTo>
                  <a:pt x="0" y="1089046"/>
                </a:lnTo>
              </a:path>
            </a:pathLst>
          </a:custGeom>
          <a:noFill/>
          <a:ln w="12700" cmpd="sng">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实施正确的时间管理可以让我们对项目有良好的进度规划，活动分解，高效率的工作顺序，对时间和资源有准确的估算，对进度的把握和风险的准备都有极大的作用</a:t>
            </a:r>
            <a:endParaRPr lang="zh-CN" altLang="en-US" sz="2000" strike="noStrike" noProof="1">
              <a:solidFill>
                <a:schemeClr val="accent3">
                  <a:lumMod val="50000"/>
                </a:schemeClr>
              </a:solidFill>
              <a:latin typeface="+mn-lt"/>
              <a:ea typeface="+mn-ea"/>
            </a:endParaRPr>
          </a:p>
        </p:txBody>
      </p:sp>
      <p:sp>
        <p:nvSpPr>
          <p:cNvPr id="35844" name="圆角矩形 3"/>
          <p:cNvSpPr/>
          <p:nvPr>
            <p:custDataLst>
              <p:tags r:id="rId2"/>
            </p:custDataLst>
          </p:nvPr>
        </p:nvSpPr>
        <p:spPr bwMode="auto">
          <a:xfrm>
            <a:off x="1657350" y="1528763"/>
            <a:ext cx="3795713" cy="4500563"/>
          </a:xfrm>
          <a:custGeom>
            <a:avLst/>
            <a:gdLst>
              <a:gd name="T0" fmla="*/ 3797300 w 2890900"/>
              <a:gd name="T1" fmla="*/ 4157662 h 1089046"/>
              <a:gd name="T2" fmla="*/ 74987 w 2890900"/>
              <a:gd name="T3" fmla="*/ 4157662 h 1089046"/>
              <a:gd name="T4" fmla="*/ 0 w 2890900"/>
              <a:gd name="T5" fmla="*/ 3939717 h 1089046"/>
              <a:gd name="T6" fmla="*/ 0 w 2890900"/>
              <a:gd name="T7" fmla="*/ 217945 h 1089046"/>
              <a:gd name="T8" fmla="*/ 74987 w 2890900"/>
              <a:gd name="T9" fmla="*/ 0 h 1089046"/>
              <a:gd name="T10" fmla="*/ 3797300 w 2890900"/>
              <a:gd name="T11" fmla="*/ 0 h 1089046"/>
              <a:gd name="T12" fmla="*/ 0 60000 65536"/>
              <a:gd name="T13" fmla="*/ 0 60000 65536"/>
              <a:gd name="T14" fmla="*/ 0 60000 65536"/>
              <a:gd name="T15" fmla="*/ 0 60000 65536"/>
              <a:gd name="T16" fmla="*/ 0 60000 65536"/>
              <a:gd name="T17" fmla="*/ 0 60000 65536"/>
              <a:gd name="T18" fmla="*/ 0 w 2890900"/>
              <a:gd name="T19" fmla="*/ 0 h 1089046"/>
              <a:gd name="T20" fmla="*/ 2890900 w 2890900"/>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0900" h="1089046">
                <a:moveTo>
                  <a:pt x="2890900" y="1089046"/>
                </a:moveTo>
                <a:lnTo>
                  <a:pt x="57088" y="1089046"/>
                </a:lnTo>
                <a:cubicBezTo>
                  <a:pt x="25559" y="1089046"/>
                  <a:pt x="0" y="1063487"/>
                  <a:pt x="0" y="1031958"/>
                </a:cubicBezTo>
                <a:lnTo>
                  <a:pt x="0" y="57088"/>
                </a:lnTo>
                <a:cubicBezTo>
                  <a:pt x="0" y="25559"/>
                  <a:pt x="25559" y="0"/>
                  <a:pt x="57088" y="0"/>
                </a:cubicBezTo>
                <a:lnTo>
                  <a:pt x="2890900" y="0"/>
                </a:lnTo>
              </a:path>
            </a:pathLst>
          </a:custGeom>
          <a:noFill/>
          <a:ln w="12700" cmpd="sng">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实施步骤：</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1．规划进度管理</a:t>
            </a:r>
            <a:r>
              <a:rPr lang="en-US" altLang="zh-CN" sz="2000" strike="noStrike" noProof="1">
                <a:solidFill>
                  <a:schemeClr val="accent3">
                    <a:lumMod val="50000"/>
                  </a:schemeClr>
                </a:solidFill>
                <a:latin typeface="+mn-lt"/>
                <a:ea typeface="+mn-ea"/>
              </a:rPr>
              <a:t>	</a:t>
            </a:r>
            <a:endParaRPr lang="en-US" altLang="zh-CN"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2．定义活动</a:t>
            </a:r>
            <a:endParaRPr lang="en-US" altLang="zh-CN"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3．排列活动顺序</a:t>
            </a:r>
            <a:endParaRPr lang="en-US" altLang="zh-CN"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4．估算活动资源</a:t>
            </a:r>
            <a:endParaRPr lang="en-US" altLang="zh-CN"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5．估算活动持续时间</a:t>
            </a:r>
            <a:endParaRPr lang="en-US" altLang="zh-CN"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6．制定进度计划</a:t>
            </a:r>
            <a:endParaRPr lang="en-US" altLang="zh-CN"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7．控制进度</a:t>
            </a:r>
            <a:endParaRPr lang="en-US" altLang="zh-CN" sz="2000" strike="noStrike" noProof="1">
              <a:solidFill>
                <a:schemeClr val="accent3">
                  <a:lumMod val="50000"/>
                </a:schemeClr>
              </a:solidFill>
              <a:latin typeface="+mn-lt"/>
              <a:ea typeface="+mn-ea"/>
            </a:endParaRPr>
          </a:p>
        </p:txBody>
      </p:sp>
      <p:sp>
        <p:nvSpPr>
          <p:cNvPr id="67587" name="文本框 2"/>
          <p:cNvSpPr txBox="1"/>
          <p:nvPr>
            <p:custDataLst>
              <p:tags r:id="rId3"/>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时间管理子计划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文本框 2"/>
          <p:cNvSpPr txBox="1"/>
          <p:nvPr>
            <p:custDataLst>
              <p:tags r:id="rId1"/>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时间管理子计划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graphicFrame>
        <p:nvGraphicFramePr>
          <p:cNvPr id="2" name="表格 1"/>
          <p:cNvGraphicFramePr/>
          <p:nvPr/>
        </p:nvGraphicFramePr>
        <p:xfrm>
          <a:off x="2238375" y="1062355"/>
          <a:ext cx="9045575" cy="5222253"/>
        </p:xfrm>
        <a:graphic>
          <a:graphicData uri="http://schemas.openxmlformats.org/drawingml/2006/table">
            <a:tbl>
              <a:tblPr firstRow="1" bandRow="1">
                <a:tableStyleId>{5940675A-B579-460E-94D1-54222C63F5DA}</a:tableStyleId>
              </a:tblPr>
              <a:tblGrid>
                <a:gridCol w="5386705"/>
                <a:gridCol w="3658870"/>
              </a:tblGrid>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项目任务（及里程碑）</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截止日期</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544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编制</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可行性分析报告</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 </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10 </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15</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撰写</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项目章程</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撰写</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项目总体计划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撰写</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需求工程计划</a:t>
                      </a:r>
                      <a:r>
                        <a:rPr lang="en-US" altLang="zh-CN" sz="2000" b="0" u="none">
                          <a:latin typeface="Times New Roman" panose="02020603050405020304" charset="0"/>
                          <a:ea typeface="Times New Roman" panose="02020603050405020304" charset="0"/>
                          <a:cs typeface="Times New Roman" panose="02020603050405020304" charset="0"/>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初步</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23</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需求工程计划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修改及评审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26</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《QA</a:t>
                      </a:r>
                      <a:r>
                        <a:rPr lang="zh-CN" altLang="en-US" sz="2000" b="0" u="none">
                          <a:latin typeface="宋体" panose="02010600030101010101" pitchFamily="2" charset="-122"/>
                          <a:ea typeface="宋体" panose="02010600030101010101" pitchFamily="2" charset="-122"/>
                          <a:cs typeface="宋体" panose="02010600030101010101" pitchFamily="2" charset="-122"/>
                        </a:rPr>
                        <a:t>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30</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需求工程计划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讲解</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11</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14</a:t>
                      </a:r>
                      <a:r>
                        <a:rPr lang="zh-CN" altLang="en-US" sz="2000" b="0" u="none">
                          <a:latin typeface="宋体" panose="02010600030101010101" pitchFamily="2" charset="-122"/>
                          <a:ea typeface="宋体" panose="02010600030101010101" pitchFamily="2" charset="-122"/>
                          <a:cs typeface="宋体" panose="02010600030101010101" pitchFamily="2" charset="-122"/>
                        </a:rPr>
                        <a:t>日或</a:t>
                      </a:r>
                      <a:r>
                        <a:rPr lang="en-US" altLang="zh-CN" sz="2000" b="0" u="none">
                          <a:latin typeface="宋体" panose="02010600030101010101" pitchFamily="2" charset="-122"/>
                          <a:ea typeface="宋体" panose="02010600030101010101" pitchFamily="2" charset="-122"/>
                          <a:cs typeface="宋体" panose="02010600030101010101" pitchFamily="2" charset="-122"/>
                        </a:rPr>
                        <a:t>11</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16</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完成本项目</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需求规格说明书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12</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需求规格说明书</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修改及评审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12</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完成本项目</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需求变更文档</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12</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17</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需求变更文档</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修改及评审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12</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21</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系统设计与实现计划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2016</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软件概要设计说明</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测试计划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安装部署计划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培训计划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系统维护计划</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2017</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8</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完成</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项目总结报告</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2017</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01</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16</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答辩与评价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2017</a:t>
                      </a:r>
                      <a:r>
                        <a:rPr lang="zh-CN" altLang="en-US" sz="2000" b="0" u="none">
                          <a:latin typeface="宋体" panose="02010600030101010101" pitchFamily="2" charset="-122"/>
                          <a:ea typeface="宋体" panose="02010600030101010101" pitchFamily="2" charset="-122"/>
                          <a:cs typeface="宋体" panose="02010600030101010101" pitchFamily="2" charset="-122"/>
                        </a:rPr>
                        <a:t>年</a:t>
                      </a:r>
                      <a:r>
                        <a:rPr lang="en-US" altLang="zh-CN" sz="2000" b="0" u="none">
                          <a:latin typeface="宋体" panose="02010600030101010101" pitchFamily="2" charset="-122"/>
                          <a:ea typeface="宋体" panose="02010600030101010101" pitchFamily="2" charset="-122"/>
                          <a:cs typeface="宋体" panose="02010600030101010101" pitchFamily="2" charset="-122"/>
                        </a:rPr>
                        <a:t>01</a:t>
                      </a:r>
                      <a:r>
                        <a:rPr lang="zh-CN" altLang="en-US" sz="2000" b="0" u="none">
                          <a:latin typeface="宋体" panose="02010600030101010101" pitchFamily="2" charset="-122"/>
                          <a:ea typeface="宋体" panose="02010600030101010101" pitchFamily="2" charset="-122"/>
                          <a:cs typeface="宋体" panose="02010600030101010101" pitchFamily="2" charset="-122"/>
                        </a:rPr>
                        <a:t>月</a:t>
                      </a:r>
                      <a:r>
                        <a:rPr lang="en-US" altLang="zh-CN" sz="2000" b="0" u="none">
                          <a:latin typeface="宋体" panose="02010600030101010101" pitchFamily="2" charset="-122"/>
                          <a:ea typeface="宋体" panose="02010600030101010101" pitchFamily="2" charset="-122"/>
                          <a:cs typeface="宋体" panose="02010600030101010101" pitchFamily="2" charset="-122"/>
                        </a:rPr>
                        <a:t>16</a:t>
                      </a:r>
                      <a:r>
                        <a:rPr lang="zh-CN" altLang="en-US" sz="2000" b="0" u="none">
                          <a:latin typeface="宋体" panose="02010600030101010101" pitchFamily="2" charset="-122"/>
                          <a:ea typeface="宋体" panose="02010600030101010101" pitchFamily="2" charset="-122"/>
                          <a:cs typeface="宋体" panose="02010600030101010101" pitchFamily="2" charset="-122"/>
                        </a:rPr>
                        <a:t>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288925" y="1217295"/>
            <a:ext cx="1438275" cy="365760"/>
          </a:xfrm>
          <a:prstGeom prst="rect">
            <a:avLst/>
          </a:prstGeom>
          <a:noFill/>
        </p:spPr>
        <p:txBody>
          <a:bodyPr wrap="square" rtlCol="0">
            <a:spAutoFit/>
          </a:bodyPr>
          <a:lstStyle/>
          <a:p>
            <a:r>
              <a:rPr lang="zh-CN" altLang="en-US"/>
              <a:t>进度计划表：</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圆角矩形 2"/>
          <p:cNvSpPr/>
          <p:nvPr>
            <p:custDataLst>
              <p:tags r:id="rId1"/>
            </p:custDataLst>
          </p:nvPr>
        </p:nvSpPr>
        <p:spPr bwMode="auto">
          <a:xfrm>
            <a:off x="6737350" y="1528763"/>
            <a:ext cx="3802063" cy="4500563"/>
          </a:xfrm>
          <a:custGeom>
            <a:avLst/>
            <a:gdLst>
              <a:gd name="T0" fmla="*/ 0 w 2892487"/>
              <a:gd name="T1" fmla="*/ 0 h 1089046"/>
              <a:gd name="T2" fmla="*/ 3727023 w 2892487"/>
              <a:gd name="T3" fmla="*/ 0 h 1089046"/>
              <a:gd name="T4" fmla="*/ 3802063 w 2892487"/>
              <a:gd name="T5" fmla="*/ 217945 h 1089046"/>
              <a:gd name="T6" fmla="*/ 3802063 w 2892487"/>
              <a:gd name="T7" fmla="*/ 3939717 h 1089046"/>
              <a:gd name="T8" fmla="*/ 3727023 w 2892487"/>
              <a:gd name="T9" fmla="*/ 4157662 h 1089046"/>
              <a:gd name="T10" fmla="*/ 0 w 2892487"/>
              <a:gd name="T11" fmla="*/ 4157662 h 1089046"/>
              <a:gd name="T12" fmla="*/ 0 60000 65536"/>
              <a:gd name="T13" fmla="*/ 0 60000 65536"/>
              <a:gd name="T14" fmla="*/ 0 60000 65536"/>
              <a:gd name="T15" fmla="*/ 0 60000 65536"/>
              <a:gd name="T16" fmla="*/ 0 60000 65536"/>
              <a:gd name="T17" fmla="*/ 0 60000 65536"/>
              <a:gd name="T18" fmla="*/ 0 w 2892487"/>
              <a:gd name="T19" fmla="*/ 0 h 1089046"/>
              <a:gd name="T20" fmla="*/ 2892487 w 2892487"/>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2487" h="1089046">
                <a:moveTo>
                  <a:pt x="0" y="0"/>
                </a:moveTo>
                <a:lnTo>
                  <a:pt x="2835399" y="0"/>
                </a:lnTo>
                <a:cubicBezTo>
                  <a:pt x="2866928" y="0"/>
                  <a:pt x="2892487" y="25559"/>
                  <a:pt x="2892487" y="57088"/>
                </a:cubicBezTo>
                <a:lnTo>
                  <a:pt x="2892487" y="1031958"/>
                </a:lnTo>
                <a:cubicBezTo>
                  <a:pt x="2892487" y="1063487"/>
                  <a:pt x="2866928" y="1089046"/>
                  <a:pt x="2835399" y="1089046"/>
                </a:cubicBezTo>
                <a:lnTo>
                  <a:pt x="0" y="1089046"/>
                </a:lnTo>
              </a:path>
            </a:pathLst>
          </a:custGeom>
          <a:noFill/>
          <a:ln w="12700" cmpd="sng">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沟通管理包括为确保项目信息及时且恰当地规划、收集、生成、发布、存储、检索、管理、控制、监督和最终处置所需的各个过程。拥有良好的沟通管理，可以让项目进度变得顺畅准确，减轻各成员的工作难度，同时也能对工作情况有更好的监督和控制</a:t>
            </a:r>
            <a:endParaRPr lang="zh-CN" altLang="en-US" sz="2000" strike="noStrike" noProof="1">
              <a:solidFill>
                <a:schemeClr val="accent3">
                  <a:lumMod val="50000"/>
                </a:schemeClr>
              </a:solidFill>
              <a:latin typeface="+mn-lt"/>
              <a:ea typeface="+mn-ea"/>
            </a:endParaRPr>
          </a:p>
        </p:txBody>
      </p:sp>
      <p:sp>
        <p:nvSpPr>
          <p:cNvPr id="35844" name="圆角矩形 3"/>
          <p:cNvSpPr/>
          <p:nvPr>
            <p:custDataLst>
              <p:tags r:id="rId2"/>
            </p:custDataLst>
          </p:nvPr>
        </p:nvSpPr>
        <p:spPr bwMode="auto">
          <a:xfrm>
            <a:off x="1657350" y="1528763"/>
            <a:ext cx="3795713" cy="4500563"/>
          </a:xfrm>
          <a:custGeom>
            <a:avLst/>
            <a:gdLst>
              <a:gd name="T0" fmla="*/ 3797300 w 2890900"/>
              <a:gd name="T1" fmla="*/ 4157662 h 1089046"/>
              <a:gd name="T2" fmla="*/ 74987 w 2890900"/>
              <a:gd name="T3" fmla="*/ 4157662 h 1089046"/>
              <a:gd name="T4" fmla="*/ 0 w 2890900"/>
              <a:gd name="T5" fmla="*/ 3939717 h 1089046"/>
              <a:gd name="T6" fmla="*/ 0 w 2890900"/>
              <a:gd name="T7" fmla="*/ 217945 h 1089046"/>
              <a:gd name="T8" fmla="*/ 74987 w 2890900"/>
              <a:gd name="T9" fmla="*/ 0 h 1089046"/>
              <a:gd name="T10" fmla="*/ 3797300 w 2890900"/>
              <a:gd name="T11" fmla="*/ 0 h 1089046"/>
              <a:gd name="T12" fmla="*/ 0 60000 65536"/>
              <a:gd name="T13" fmla="*/ 0 60000 65536"/>
              <a:gd name="T14" fmla="*/ 0 60000 65536"/>
              <a:gd name="T15" fmla="*/ 0 60000 65536"/>
              <a:gd name="T16" fmla="*/ 0 60000 65536"/>
              <a:gd name="T17" fmla="*/ 0 60000 65536"/>
              <a:gd name="T18" fmla="*/ 0 w 2890900"/>
              <a:gd name="T19" fmla="*/ 0 h 1089046"/>
              <a:gd name="T20" fmla="*/ 2890900 w 2890900"/>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0900" h="1089046">
                <a:moveTo>
                  <a:pt x="2890900" y="1089046"/>
                </a:moveTo>
                <a:lnTo>
                  <a:pt x="57088" y="1089046"/>
                </a:lnTo>
                <a:cubicBezTo>
                  <a:pt x="25559" y="1089046"/>
                  <a:pt x="0" y="1063487"/>
                  <a:pt x="0" y="1031958"/>
                </a:cubicBezTo>
                <a:lnTo>
                  <a:pt x="0" y="57088"/>
                </a:lnTo>
                <a:cubicBezTo>
                  <a:pt x="0" y="25559"/>
                  <a:pt x="25559" y="0"/>
                  <a:pt x="57088" y="0"/>
                </a:cubicBezTo>
                <a:lnTo>
                  <a:pt x="2890900" y="0"/>
                </a:lnTo>
              </a:path>
            </a:pathLst>
          </a:custGeom>
          <a:noFill/>
          <a:ln w="12700" cmpd="sng">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实施步骤：</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1．规划沟通管理</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2．</a:t>
            </a:r>
            <a:r>
              <a:rPr lang="zh-CN" altLang="en-US" sz="2000" strike="noStrike" noProof="1">
                <a:solidFill>
                  <a:schemeClr val="accent3">
                    <a:lumMod val="50000"/>
                  </a:schemeClr>
                </a:solidFill>
                <a:latin typeface="+mn-lt"/>
                <a:ea typeface="+mn-ea"/>
              </a:rPr>
              <a:t>管理沟通</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3．</a:t>
            </a:r>
            <a:r>
              <a:rPr lang="zh-CN" altLang="en-US" sz="2000" strike="noStrike" noProof="1">
                <a:solidFill>
                  <a:schemeClr val="accent3">
                    <a:lumMod val="50000"/>
                  </a:schemeClr>
                </a:solidFill>
                <a:latin typeface="+mn-lt"/>
                <a:ea typeface="+mn-ea"/>
              </a:rPr>
              <a:t>控制沟通</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endParaRPr lang="zh-CN" altLang="en-US" sz="2000" strike="noStrike" noProof="1">
              <a:solidFill>
                <a:schemeClr val="accent3">
                  <a:lumMod val="50000"/>
                </a:schemeClr>
              </a:solidFill>
              <a:latin typeface="+mn-lt"/>
              <a:ea typeface="+mn-ea"/>
            </a:endParaRPr>
          </a:p>
        </p:txBody>
      </p:sp>
      <p:sp>
        <p:nvSpPr>
          <p:cNvPr id="67587" name="文本框 2"/>
          <p:cNvSpPr txBox="1"/>
          <p:nvPr>
            <p:custDataLst>
              <p:tags r:id="rId3"/>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沟通管理子计划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文本框 2"/>
          <p:cNvSpPr txBox="1"/>
          <p:nvPr>
            <p:custDataLst>
              <p:tags r:id="rId1"/>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沟通管理子计划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sp>
        <p:nvSpPr>
          <p:cNvPr id="3" name="文本框 2"/>
          <p:cNvSpPr txBox="1"/>
          <p:nvPr/>
        </p:nvSpPr>
        <p:spPr>
          <a:xfrm>
            <a:off x="153670" y="1275715"/>
            <a:ext cx="1650365" cy="365760"/>
          </a:xfrm>
          <a:prstGeom prst="rect">
            <a:avLst/>
          </a:prstGeom>
          <a:noFill/>
        </p:spPr>
        <p:txBody>
          <a:bodyPr wrap="square" rtlCol="0">
            <a:spAutoFit/>
          </a:bodyPr>
          <a:lstStyle/>
          <a:p>
            <a:r>
              <a:rPr lang="zh-CN" altLang="en-US"/>
              <a:t>干系人登记册：</a:t>
            </a:r>
            <a:endParaRPr lang="zh-CN" altLang="en-US"/>
          </a:p>
        </p:txBody>
      </p:sp>
      <p:graphicFrame>
        <p:nvGraphicFramePr>
          <p:cNvPr id="2" name="表格 -1"/>
          <p:cNvGraphicFramePr/>
          <p:nvPr/>
        </p:nvGraphicFramePr>
        <p:xfrm>
          <a:off x="2470150" y="999490"/>
          <a:ext cx="7660640" cy="5191760"/>
        </p:xfrm>
        <a:graphic>
          <a:graphicData uri="http://schemas.openxmlformats.org/drawingml/2006/table">
            <a:tbl>
              <a:tblPr firstRow="1" bandRow="1">
                <a:tableStyleId>{5940675A-B579-460E-94D1-54222C63F5DA}</a:tableStyleId>
              </a:tblPr>
              <a:tblGrid>
                <a:gridCol w="739775"/>
                <a:gridCol w="1610995"/>
                <a:gridCol w="1216660"/>
                <a:gridCol w="892810"/>
                <a:gridCol w="1489075"/>
                <a:gridCol w="1711325"/>
              </a:tblGrid>
              <a:tr h="3048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姓名</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角色</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电话</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QQ</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微信名</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邮箱</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杨枨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项目发起人、客户、教师用户代表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13357102333</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无</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Calibri" panose="020F0502020204030204" charset="0"/>
                          <a:ea typeface="Calibri" panose="020F0502020204030204" charset="0"/>
                          <a:cs typeface="Calibri" panose="020F0502020204030204" charset="0"/>
                        </a:rPr>
                        <a:t>Holley Yang</a:t>
                      </a:r>
                      <a:endParaRPr lang="en-US" altLang="zh-CN"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Calibri" panose="020F0502020204030204" charset="0"/>
                          <a:ea typeface="Calibri" panose="020F0502020204030204" charset="0"/>
                          <a:cs typeface="Calibri" panose="020F0502020204030204" charset="0"/>
                        </a:rPr>
                        <a:t>yangc@zucc.edu.cn</a:t>
                      </a:r>
                      <a:endParaRPr lang="zh-CN" altLang="en-US"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侯宏仑</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项目发起人、客户、教师用户代表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13071858629</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56689824</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土豆烧牛肉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Calibri" panose="020F0502020204030204" charset="0"/>
                          <a:ea typeface="Calibri" panose="020F0502020204030204" charset="0"/>
                          <a:cs typeface="Calibri" panose="020F0502020204030204" charset="0"/>
                        </a:rPr>
                        <a:t>houhl@zucc.edu.cn</a:t>
                      </a:r>
                      <a:endParaRPr lang="zh-CN" altLang="en-US"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214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项目经理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17367073356</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409263312</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Cris1990</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Calibri" panose="020F0502020204030204" charset="0"/>
                          <a:ea typeface="Calibri" panose="020F0502020204030204" charset="0"/>
                          <a:cs typeface="Calibri" panose="020F0502020204030204" charset="0"/>
                        </a:rPr>
                        <a:t>31401334@stu.zucc.edu.cn</a:t>
                      </a:r>
                      <a:endParaRPr lang="zh-CN" altLang="en-US"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214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黄昕晰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组员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13588306867</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497129546</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Calibri" panose="020F0502020204030204" charset="0"/>
                          <a:ea typeface="Calibri" panose="020F0502020204030204" charset="0"/>
                          <a:cs typeface="Calibri" panose="020F0502020204030204" charset="0"/>
                        </a:rPr>
                        <a:t>huangxx126</a:t>
                      </a:r>
                      <a:endParaRPr lang="en-US" altLang="zh-CN"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Calibri" panose="020F0502020204030204" charset="0"/>
                          <a:ea typeface="Calibri" panose="020F0502020204030204" charset="0"/>
                          <a:cs typeface="Calibri" panose="020F0502020204030204" charset="0"/>
                        </a:rPr>
                        <a:t>497129546@qq.com</a:t>
                      </a:r>
                      <a:endParaRPr lang="zh-CN" altLang="en-US"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黄令成</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组员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18368889137</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454358471</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Calibri" panose="020F0502020204030204" charset="0"/>
                          <a:ea typeface="Calibri" panose="020F0502020204030204" charset="0"/>
                          <a:cs typeface="Calibri" panose="020F0502020204030204" charset="0"/>
                        </a:rPr>
                        <a:t>fucker</a:t>
                      </a:r>
                      <a:r>
                        <a:rPr lang="en-US" altLang="zh-CN" sz="2000" b="0" u="none">
                          <a:latin typeface="宋体" panose="02010600030101010101" pitchFamily="2" charset="-122"/>
                          <a:ea typeface="宋体" panose="02010600030101010101" pitchFamily="2" charset="-122"/>
                          <a:cs typeface="宋体" panose="02010600030101010101" pitchFamily="2" charset="-122"/>
                        </a:rPr>
                        <a:t>_p</a:t>
                      </a:r>
                      <a:endParaRPr lang="en-US" altLang="zh-CN"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454358471@qq.com</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214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陈宣帆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组员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13588331384</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354778010</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Calibri" panose="020F0502020204030204" charset="0"/>
                          <a:ea typeface="Calibri" panose="020F0502020204030204" charset="0"/>
                          <a:cs typeface="Calibri" panose="020F0502020204030204" charset="0"/>
                        </a:rPr>
                        <a:t>cxf</a:t>
                      </a:r>
                      <a:endParaRPr lang="en-US" altLang="zh-CN"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Calibri" panose="020F0502020204030204" charset="0"/>
                          <a:ea typeface="Calibri" panose="020F0502020204030204" charset="0"/>
                          <a:cs typeface="Calibri" panose="020F0502020204030204" charset="0"/>
                        </a:rPr>
                        <a:t>31401328@stu.zucc.edu.cn</a:t>
                      </a:r>
                      <a:endParaRPr lang="zh-CN" altLang="en-US"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214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谢蕾</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组员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18268846150</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964059653</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Calibri" panose="020F0502020204030204" charset="0"/>
                          <a:ea typeface="Calibri" panose="020F0502020204030204" charset="0"/>
                          <a:cs typeface="Calibri" panose="020F0502020204030204" charset="0"/>
                        </a:rPr>
                        <a:t>964059653</a:t>
                      </a:r>
                      <a:endParaRPr lang="en-US" altLang="zh-CN" sz="2000" b="0" u="none">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Calibri" panose="020F0502020204030204" charset="0"/>
                          <a:ea typeface="Calibri" panose="020F0502020204030204" charset="0"/>
                          <a:cs typeface="Calibri" panose="020F0502020204030204" charset="0"/>
                        </a:rPr>
                        <a:t>31401358@stu.zucc.edu.cn</a:t>
                      </a:r>
                      <a:endParaRPr lang="zh-CN" altLang="en-US" sz="2000" b="0" u="none" dirty="0">
                        <a:latin typeface="Calibri" panose="020F05020202040302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10130790" y="999490"/>
          <a:ext cx="920750" cy="5175885"/>
        </p:xfrm>
        <a:graphic>
          <a:graphicData uri="http://schemas.openxmlformats.org/drawingml/2006/table">
            <a:tbl>
              <a:tblPr firstRow="1" bandRow="1">
                <a:tableStyleId>{5940675A-B579-460E-94D1-54222C63F5DA}</a:tableStyleId>
              </a:tblPr>
              <a:tblGrid>
                <a:gridCol w="920750"/>
              </a:tblGrid>
              <a:tr h="31115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地址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709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理四</a:t>
                      </a:r>
                      <a:r>
                        <a:rPr lang="en-US" altLang="zh-CN" sz="2000" b="0" u="none">
                          <a:latin typeface="宋体" panose="02010600030101010101" pitchFamily="2" charset="-122"/>
                          <a:ea typeface="宋体" panose="02010600030101010101" pitchFamily="2" charset="-122"/>
                          <a:cs typeface="宋体" panose="02010600030101010101" pitchFamily="2" charset="-122"/>
                        </a:rPr>
                        <a:t>506</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788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理四</a:t>
                      </a:r>
                      <a:r>
                        <a:rPr lang="en-US" altLang="zh-CN" sz="2000" b="0" u="none">
                          <a:latin typeface="宋体" panose="02010600030101010101" pitchFamily="2" charset="-122"/>
                          <a:ea typeface="宋体" panose="02010600030101010101" pitchFamily="2" charset="-122"/>
                          <a:cs typeface="宋体" panose="02010600030101010101" pitchFamily="2" charset="-122"/>
                        </a:rPr>
                        <a:t>501—515</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293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精诚二</a:t>
                      </a:r>
                      <a:r>
                        <a:rPr lang="en-US" altLang="zh-CN" sz="2000" b="0" u="none">
                          <a:latin typeface="宋体" panose="02010600030101010101" pitchFamily="2" charset="-122"/>
                          <a:ea typeface="宋体" panose="02010600030101010101" pitchFamily="2" charset="-122"/>
                          <a:cs typeface="宋体" panose="02010600030101010101" pitchFamily="2" charset="-122"/>
                        </a:rPr>
                        <a:t>506</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230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精诚二</a:t>
                      </a:r>
                      <a:r>
                        <a:rPr lang="en-US" altLang="zh-CN" sz="2000" b="0" u="none">
                          <a:latin typeface="宋体" panose="02010600030101010101" pitchFamily="2" charset="-122"/>
                          <a:ea typeface="宋体" panose="02010600030101010101" pitchFamily="2" charset="-122"/>
                          <a:cs typeface="宋体" panose="02010600030101010101" pitchFamily="2" charset="-122"/>
                        </a:rPr>
                        <a:t>506</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355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精诚二</a:t>
                      </a:r>
                      <a:r>
                        <a:rPr lang="en-US" altLang="zh-CN" sz="2000" b="0" u="none">
                          <a:latin typeface="宋体" panose="02010600030101010101" pitchFamily="2" charset="-122"/>
                          <a:ea typeface="宋体" panose="02010600030101010101" pitchFamily="2" charset="-122"/>
                          <a:cs typeface="宋体" panose="02010600030101010101" pitchFamily="2" charset="-122"/>
                        </a:rPr>
                        <a:t>506</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73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精诚二</a:t>
                      </a:r>
                      <a:r>
                        <a:rPr lang="en-US" altLang="zh-CN" sz="2000" b="0" u="none">
                          <a:latin typeface="宋体" panose="02010600030101010101" pitchFamily="2" charset="-122"/>
                          <a:ea typeface="宋体" panose="02010600030101010101" pitchFamily="2" charset="-122"/>
                          <a:cs typeface="宋体" panose="02010600030101010101" pitchFamily="2" charset="-122"/>
                        </a:rPr>
                        <a:t>505</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80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尚雅228</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圆角矩形 3"/>
          <p:cNvSpPr/>
          <p:nvPr>
            <p:custDataLst>
              <p:tags r:id="rId1"/>
            </p:custDataLst>
          </p:nvPr>
        </p:nvSpPr>
        <p:spPr bwMode="auto">
          <a:xfrm>
            <a:off x="1657350" y="1528763"/>
            <a:ext cx="3795713" cy="4500563"/>
          </a:xfrm>
          <a:custGeom>
            <a:avLst/>
            <a:gdLst>
              <a:gd name="T0" fmla="*/ 3797300 w 2890900"/>
              <a:gd name="T1" fmla="*/ 4157662 h 1089046"/>
              <a:gd name="T2" fmla="*/ 74987 w 2890900"/>
              <a:gd name="T3" fmla="*/ 4157662 h 1089046"/>
              <a:gd name="T4" fmla="*/ 0 w 2890900"/>
              <a:gd name="T5" fmla="*/ 3939717 h 1089046"/>
              <a:gd name="T6" fmla="*/ 0 w 2890900"/>
              <a:gd name="T7" fmla="*/ 217945 h 1089046"/>
              <a:gd name="T8" fmla="*/ 74987 w 2890900"/>
              <a:gd name="T9" fmla="*/ 0 h 1089046"/>
              <a:gd name="T10" fmla="*/ 3797300 w 2890900"/>
              <a:gd name="T11" fmla="*/ 0 h 1089046"/>
              <a:gd name="T12" fmla="*/ 0 60000 65536"/>
              <a:gd name="T13" fmla="*/ 0 60000 65536"/>
              <a:gd name="T14" fmla="*/ 0 60000 65536"/>
              <a:gd name="T15" fmla="*/ 0 60000 65536"/>
              <a:gd name="T16" fmla="*/ 0 60000 65536"/>
              <a:gd name="T17" fmla="*/ 0 60000 65536"/>
              <a:gd name="T18" fmla="*/ 0 w 2890900"/>
              <a:gd name="T19" fmla="*/ 0 h 1089046"/>
              <a:gd name="T20" fmla="*/ 2890900 w 2890900"/>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0900" h="1089046">
                <a:moveTo>
                  <a:pt x="2890900" y="1089046"/>
                </a:moveTo>
                <a:lnTo>
                  <a:pt x="57088" y="1089046"/>
                </a:lnTo>
                <a:cubicBezTo>
                  <a:pt x="25559" y="1089046"/>
                  <a:pt x="0" y="1063487"/>
                  <a:pt x="0" y="1031958"/>
                </a:cubicBezTo>
                <a:lnTo>
                  <a:pt x="0" y="57088"/>
                </a:lnTo>
                <a:cubicBezTo>
                  <a:pt x="0" y="25559"/>
                  <a:pt x="25559" y="0"/>
                  <a:pt x="57088" y="0"/>
                </a:cubicBezTo>
                <a:lnTo>
                  <a:pt x="2890900" y="0"/>
                </a:lnTo>
              </a:path>
            </a:pathLst>
          </a:custGeom>
          <a:noFill/>
          <a:ln w="12700" cmpd="sng">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通常联系方式：</a:t>
            </a:r>
            <a:r>
              <a:rPr lang="en-US" altLang="zh-CN" sz="2000" strike="noStrike" noProof="1">
                <a:solidFill>
                  <a:schemeClr val="accent3">
                    <a:lumMod val="50000"/>
                  </a:schemeClr>
                </a:solidFill>
                <a:latin typeface="+mn-lt"/>
                <a:ea typeface="+mn-ea"/>
              </a:rPr>
              <a:t>qq</a:t>
            </a:r>
            <a:r>
              <a:rPr lang="zh-CN" altLang="en-US" sz="2000" strike="noStrike" noProof="1">
                <a:solidFill>
                  <a:schemeClr val="accent3">
                    <a:lumMod val="50000"/>
                  </a:schemeClr>
                </a:solidFill>
                <a:latin typeface="+mn-lt"/>
                <a:ea typeface="+mn-ea"/>
              </a:rPr>
              <a:t>、微信以及邮箱</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zh-CN" altLang="en-US" sz="2000">
                <a:solidFill>
                  <a:schemeClr val="accent3">
                    <a:lumMod val="50000"/>
                  </a:schemeClr>
                </a:solidFill>
                <a:latin typeface="+mn-lt"/>
                <a:ea typeface="+mn-ea"/>
                <a:sym typeface="+mn-ea"/>
              </a:rPr>
              <a:t>紧急联系方式：电话以及前往联系地址</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endParaRPr lang="zh-CN" altLang="en-US" sz="2000" strike="noStrike" noProof="1">
              <a:solidFill>
                <a:schemeClr val="accent3">
                  <a:lumMod val="50000"/>
                </a:schemeClr>
              </a:solidFill>
              <a:latin typeface="+mn-lt"/>
              <a:ea typeface="+mn-ea"/>
            </a:endParaRPr>
          </a:p>
        </p:txBody>
      </p:sp>
      <p:sp>
        <p:nvSpPr>
          <p:cNvPr id="67587" name="文本框 2"/>
          <p:cNvSpPr txBox="1"/>
          <p:nvPr>
            <p:custDataLst>
              <p:tags r:id="rId2"/>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沟通管理子计划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sp>
        <p:nvSpPr>
          <p:cNvPr id="2" name="圆角矩形 2"/>
          <p:cNvSpPr/>
          <p:nvPr>
            <p:custDataLst>
              <p:tags r:id="rId3"/>
            </p:custDataLst>
          </p:nvPr>
        </p:nvSpPr>
        <p:spPr bwMode="auto">
          <a:xfrm>
            <a:off x="6737350" y="1528763"/>
            <a:ext cx="3802063" cy="4500563"/>
          </a:xfrm>
          <a:custGeom>
            <a:avLst/>
            <a:gdLst>
              <a:gd name="T0" fmla="*/ 0 w 2892487"/>
              <a:gd name="T1" fmla="*/ 0 h 1089046"/>
              <a:gd name="T2" fmla="*/ 3727023 w 2892487"/>
              <a:gd name="T3" fmla="*/ 0 h 1089046"/>
              <a:gd name="T4" fmla="*/ 3802063 w 2892487"/>
              <a:gd name="T5" fmla="*/ 217945 h 1089046"/>
              <a:gd name="T6" fmla="*/ 3802063 w 2892487"/>
              <a:gd name="T7" fmla="*/ 3939717 h 1089046"/>
              <a:gd name="T8" fmla="*/ 3727023 w 2892487"/>
              <a:gd name="T9" fmla="*/ 4157662 h 1089046"/>
              <a:gd name="T10" fmla="*/ 0 w 2892487"/>
              <a:gd name="T11" fmla="*/ 4157662 h 1089046"/>
              <a:gd name="T12" fmla="*/ 0 60000 65536"/>
              <a:gd name="T13" fmla="*/ 0 60000 65536"/>
              <a:gd name="T14" fmla="*/ 0 60000 65536"/>
              <a:gd name="T15" fmla="*/ 0 60000 65536"/>
              <a:gd name="T16" fmla="*/ 0 60000 65536"/>
              <a:gd name="T17" fmla="*/ 0 60000 65536"/>
              <a:gd name="T18" fmla="*/ 0 w 2892487"/>
              <a:gd name="T19" fmla="*/ 0 h 1089046"/>
              <a:gd name="T20" fmla="*/ 2892487 w 2892487"/>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2487" h="1089046">
                <a:moveTo>
                  <a:pt x="0" y="0"/>
                </a:moveTo>
                <a:lnTo>
                  <a:pt x="2835399" y="0"/>
                </a:lnTo>
                <a:cubicBezTo>
                  <a:pt x="2866928" y="0"/>
                  <a:pt x="2892487" y="25559"/>
                  <a:pt x="2892487" y="57088"/>
                </a:cubicBezTo>
                <a:lnTo>
                  <a:pt x="2892487" y="1031958"/>
                </a:lnTo>
                <a:cubicBezTo>
                  <a:pt x="2892487" y="1063487"/>
                  <a:pt x="2866928" y="1089046"/>
                  <a:pt x="2835399" y="1089046"/>
                </a:cubicBezTo>
                <a:lnTo>
                  <a:pt x="0" y="1089046"/>
                </a:lnTo>
              </a:path>
            </a:pathLst>
          </a:custGeom>
          <a:noFill/>
          <a:ln w="12700" cmpd="sng">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会议时间：周三晚8:30 </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                  周六下午三点</a:t>
            </a:r>
            <a:endParaRPr lang="zh-CN" altLang="en-US" sz="2000" strike="noStrike" noProof="1">
              <a:solidFill>
                <a:schemeClr val="accent3">
                  <a:lumMod val="50000"/>
                </a:schemeClr>
              </a:solidFill>
              <a:latin typeface="+mn-lt"/>
              <a:ea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圆角矩形 2"/>
          <p:cNvSpPr/>
          <p:nvPr>
            <p:custDataLst>
              <p:tags r:id="rId1"/>
            </p:custDataLst>
          </p:nvPr>
        </p:nvSpPr>
        <p:spPr bwMode="auto">
          <a:xfrm>
            <a:off x="6737350" y="1528763"/>
            <a:ext cx="3802063" cy="4500563"/>
          </a:xfrm>
          <a:custGeom>
            <a:avLst/>
            <a:gdLst>
              <a:gd name="T0" fmla="*/ 0 w 2892487"/>
              <a:gd name="T1" fmla="*/ 0 h 1089046"/>
              <a:gd name="T2" fmla="*/ 3727023 w 2892487"/>
              <a:gd name="T3" fmla="*/ 0 h 1089046"/>
              <a:gd name="T4" fmla="*/ 3802063 w 2892487"/>
              <a:gd name="T5" fmla="*/ 217945 h 1089046"/>
              <a:gd name="T6" fmla="*/ 3802063 w 2892487"/>
              <a:gd name="T7" fmla="*/ 3939717 h 1089046"/>
              <a:gd name="T8" fmla="*/ 3727023 w 2892487"/>
              <a:gd name="T9" fmla="*/ 4157662 h 1089046"/>
              <a:gd name="T10" fmla="*/ 0 w 2892487"/>
              <a:gd name="T11" fmla="*/ 4157662 h 1089046"/>
              <a:gd name="T12" fmla="*/ 0 60000 65536"/>
              <a:gd name="T13" fmla="*/ 0 60000 65536"/>
              <a:gd name="T14" fmla="*/ 0 60000 65536"/>
              <a:gd name="T15" fmla="*/ 0 60000 65536"/>
              <a:gd name="T16" fmla="*/ 0 60000 65536"/>
              <a:gd name="T17" fmla="*/ 0 60000 65536"/>
              <a:gd name="T18" fmla="*/ 0 w 2892487"/>
              <a:gd name="T19" fmla="*/ 0 h 1089046"/>
              <a:gd name="T20" fmla="*/ 2892487 w 2892487"/>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2487" h="1089046">
                <a:moveTo>
                  <a:pt x="0" y="0"/>
                </a:moveTo>
                <a:lnTo>
                  <a:pt x="2835399" y="0"/>
                </a:lnTo>
                <a:cubicBezTo>
                  <a:pt x="2866928" y="0"/>
                  <a:pt x="2892487" y="25559"/>
                  <a:pt x="2892487" y="57088"/>
                </a:cubicBezTo>
                <a:lnTo>
                  <a:pt x="2892487" y="1031958"/>
                </a:lnTo>
                <a:cubicBezTo>
                  <a:pt x="2892487" y="1063487"/>
                  <a:pt x="2866928" y="1089046"/>
                  <a:pt x="2835399" y="1089046"/>
                </a:cubicBezTo>
                <a:lnTo>
                  <a:pt x="0" y="1089046"/>
                </a:lnTo>
              </a:path>
            </a:pathLst>
          </a:custGeom>
          <a:noFill/>
          <a:ln w="12700" cmpd="sng">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项目人力资源管理包括项目、管理与领导项目团队的各个过程。拥有好的项目人力资源管理可以充分利用好成员的能力和现有资源组建最合适的团队并且使团队工作能力提高，提高其绩效水平，并使其对项目团队表现更好跟踪及调节，进一步优化绩效</a:t>
            </a:r>
            <a:endParaRPr lang="zh-CN" altLang="en-US" sz="2000" strike="noStrike" noProof="1">
              <a:solidFill>
                <a:schemeClr val="accent3">
                  <a:lumMod val="50000"/>
                </a:schemeClr>
              </a:solidFill>
              <a:latin typeface="+mn-lt"/>
              <a:ea typeface="+mn-ea"/>
            </a:endParaRPr>
          </a:p>
        </p:txBody>
      </p:sp>
      <p:sp>
        <p:nvSpPr>
          <p:cNvPr id="35844" name="圆角矩形 3"/>
          <p:cNvSpPr/>
          <p:nvPr>
            <p:custDataLst>
              <p:tags r:id="rId2"/>
            </p:custDataLst>
          </p:nvPr>
        </p:nvSpPr>
        <p:spPr bwMode="auto">
          <a:xfrm>
            <a:off x="1657350" y="1528763"/>
            <a:ext cx="3795713" cy="4500563"/>
          </a:xfrm>
          <a:custGeom>
            <a:avLst/>
            <a:gdLst>
              <a:gd name="T0" fmla="*/ 3797300 w 2890900"/>
              <a:gd name="T1" fmla="*/ 4157662 h 1089046"/>
              <a:gd name="T2" fmla="*/ 74987 w 2890900"/>
              <a:gd name="T3" fmla="*/ 4157662 h 1089046"/>
              <a:gd name="T4" fmla="*/ 0 w 2890900"/>
              <a:gd name="T5" fmla="*/ 3939717 h 1089046"/>
              <a:gd name="T6" fmla="*/ 0 w 2890900"/>
              <a:gd name="T7" fmla="*/ 217945 h 1089046"/>
              <a:gd name="T8" fmla="*/ 74987 w 2890900"/>
              <a:gd name="T9" fmla="*/ 0 h 1089046"/>
              <a:gd name="T10" fmla="*/ 3797300 w 2890900"/>
              <a:gd name="T11" fmla="*/ 0 h 1089046"/>
              <a:gd name="T12" fmla="*/ 0 60000 65536"/>
              <a:gd name="T13" fmla="*/ 0 60000 65536"/>
              <a:gd name="T14" fmla="*/ 0 60000 65536"/>
              <a:gd name="T15" fmla="*/ 0 60000 65536"/>
              <a:gd name="T16" fmla="*/ 0 60000 65536"/>
              <a:gd name="T17" fmla="*/ 0 60000 65536"/>
              <a:gd name="T18" fmla="*/ 0 w 2890900"/>
              <a:gd name="T19" fmla="*/ 0 h 1089046"/>
              <a:gd name="T20" fmla="*/ 2890900 w 2890900"/>
              <a:gd name="T21" fmla="*/ 1089046 h 1089046"/>
            </a:gdLst>
            <a:ahLst/>
            <a:cxnLst>
              <a:cxn ang="T12">
                <a:pos x="T0" y="T1"/>
              </a:cxn>
              <a:cxn ang="T13">
                <a:pos x="T2" y="T3"/>
              </a:cxn>
              <a:cxn ang="T14">
                <a:pos x="T4" y="T5"/>
              </a:cxn>
              <a:cxn ang="T15">
                <a:pos x="T6" y="T7"/>
              </a:cxn>
              <a:cxn ang="T16">
                <a:pos x="T8" y="T9"/>
              </a:cxn>
              <a:cxn ang="T17">
                <a:pos x="T10" y="T11"/>
              </a:cxn>
            </a:cxnLst>
            <a:rect l="T18" t="T19" r="T20" b="T21"/>
            <a:pathLst>
              <a:path w="2890900" h="1089046">
                <a:moveTo>
                  <a:pt x="2890900" y="1089046"/>
                </a:moveTo>
                <a:lnTo>
                  <a:pt x="57088" y="1089046"/>
                </a:lnTo>
                <a:cubicBezTo>
                  <a:pt x="25559" y="1089046"/>
                  <a:pt x="0" y="1063487"/>
                  <a:pt x="0" y="1031958"/>
                </a:cubicBezTo>
                <a:lnTo>
                  <a:pt x="0" y="57088"/>
                </a:lnTo>
                <a:cubicBezTo>
                  <a:pt x="0" y="25559"/>
                  <a:pt x="25559" y="0"/>
                  <a:pt x="57088" y="0"/>
                </a:cubicBezTo>
                <a:lnTo>
                  <a:pt x="2890900" y="0"/>
                </a:lnTo>
              </a:path>
            </a:pathLst>
          </a:custGeom>
          <a:noFill/>
          <a:ln w="12700" cmpd="sng">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wrap="square" lIns="107972" tIns="107972" rIns="107972" bIns="107972"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实施步骤：</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zh-CN" altLang="en-US" sz="2000" strike="noStrike" noProof="1">
                <a:solidFill>
                  <a:schemeClr val="accent3">
                    <a:lumMod val="50000"/>
                  </a:schemeClr>
                </a:solidFill>
                <a:latin typeface="+mn-lt"/>
                <a:ea typeface="+mn-ea"/>
              </a:rPr>
              <a:t>1．规划人力资源管理</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2．</a:t>
            </a:r>
            <a:r>
              <a:rPr lang="zh-CN" altLang="en-US" sz="2000" strike="noStrike" noProof="1">
                <a:solidFill>
                  <a:schemeClr val="accent3">
                    <a:lumMod val="50000"/>
                  </a:schemeClr>
                </a:solidFill>
                <a:latin typeface="+mn-lt"/>
                <a:ea typeface="+mn-ea"/>
              </a:rPr>
              <a:t>组件项目团队</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3．</a:t>
            </a:r>
            <a:r>
              <a:rPr lang="zh-CN" altLang="en-US" sz="2000" strike="noStrike" noProof="1">
                <a:solidFill>
                  <a:schemeClr val="accent3">
                    <a:lumMod val="50000"/>
                  </a:schemeClr>
                </a:solidFill>
                <a:latin typeface="+mn-lt"/>
                <a:ea typeface="+mn-ea"/>
              </a:rPr>
              <a:t>项目团队建立</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r>
              <a:rPr lang="en-US" altLang="zh-CN" sz="2000" strike="noStrike" noProof="1">
                <a:solidFill>
                  <a:schemeClr val="accent3">
                    <a:lumMod val="50000"/>
                  </a:schemeClr>
                </a:solidFill>
                <a:latin typeface="+mn-lt"/>
                <a:ea typeface="+mn-ea"/>
              </a:rPr>
              <a:t>4.  </a:t>
            </a:r>
            <a:r>
              <a:rPr lang="zh-CN" altLang="en-US" sz="2000" strike="noStrike" noProof="1">
                <a:solidFill>
                  <a:schemeClr val="accent3">
                    <a:lumMod val="50000"/>
                  </a:schemeClr>
                </a:solidFill>
                <a:latin typeface="+mn-lt"/>
                <a:ea typeface="+mn-ea"/>
              </a:rPr>
              <a:t>管理项目团队</a:t>
            </a:r>
            <a:endParaRPr lang="zh-CN" altLang="en-US" sz="2000" strike="noStrike" noProof="1">
              <a:solidFill>
                <a:schemeClr val="accent3">
                  <a:lumMod val="50000"/>
                </a:schemeClr>
              </a:solidFill>
              <a:latin typeface="+mn-lt"/>
              <a:ea typeface="+mn-ea"/>
            </a:endParaRPr>
          </a:p>
          <a:p>
            <a:pPr eaLnBrk="1" fontAlgn="auto" hangingPunct="1">
              <a:lnSpc>
                <a:spcPct val="130000"/>
              </a:lnSpc>
              <a:spcBef>
                <a:spcPct val="0"/>
              </a:spcBef>
              <a:buClrTx/>
              <a:buSzTx/>
              <a:buNone/>
            </a:pPr>
            <a:endParaRPr lang="zh-CN" altLang="en-US" sz="2000" strike="noStrike" noProof="1">
              <a:solidFill>
                <a:schemeClr val="accent3">
                  <a:lumMod val="50000"/>
                </a:schemeClr>
              </a:solidFill>
              <a:latin typeface="+mn-lt"/>
              <a:ea typeface="+mn-ea"/>
            </a:endParaRPr>
          </a:p>
        </p:txBody>
      </p:sp>
      <p:sp>
        <p:nvSpPr>
          <p:cNvPr id="67587" name="文本框 2"/>
          <p:cNvSpPr txBox="1"/>
          <p:nvPr>
            <p:custDataLst>
              <p:tags r:id="rId3"/>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人力资源管理子计划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文本框 2"/>
          <p:cNvSpPr txBox="1"/>
          <p:nvPr>
            <p:custDataLst>
              <p:tags r:id="rId1"/>
            </p:custDataLst>
          </p:nvPr>
        </p:nvSpPr>
        <p:spPr>
          <a:xfrm>
            <a:off x="625475" y="260350"/>
            <a:ext cx="10972800" cy="576263"/>
          </a:xfrm>
          <a:prstGeom prst="rect">
            <a:avLst/>
          </a:prstGeom>
          <a:noFill/>
          <a:ln w="9525">
            <a:noFill/>
          </a:ln>
        </p:spPr>
        <p:txBody>
          <a:bodyPr wrap="square" lIns="91440" tIns="45720" rIns="91440" bIns="45720" anchor="ctr"/>
          <a:lstStyle/>
          <a:p>
            <a:pPr lvl="0" fontAlgn="base">
              <a:spcBef>
                <a:spcPct val="0"/>
              </a:spcBef>
              <a:spcAft>
                <a:spcPct val="0"/>
              </a:spcAft>
            </a:pPr>
            <a:r>
              <a:rPr lang="zh-CN" altLang="en-US" sz="2400" baseline="0" dirty="0">
                <a:solidFill>
                  <a:srgbClr val="0383A3"/>
                </a:solidFill>
                <a:latin typeface="Arial" panose="020B0604020202020204" pitchFamily="34" charset="0"/>
                <a:ea typeface="黑体" panose="02010609060101010101" pitchFamily="49" charset="-122"/>
              </a:rPr>
              <a:t>人力资源管理子计划</a:t>
            </a:r>
            <a:endParaRPr lang="zh-CN" altLang="en-US" sz="2400" baseline="0" dirty="0">
              <a:solidFill>
                <a:srgbClr val="0383A3"/>
              </a:solidFill>
              <a:latin typeface="Arial" panose="020B0604020202020204" pitchFamily="34" charset="0"/>
              <a:ea typeface="黑体" panose="02010609060101010101" pitchFamily="49" charset="-122"/>
            </a:endParaRPr>
          </a:p>
        </p:txBody>
      </p:sp>
      <p:sp>
        <p:nvSpPr>
          <p:cNvPr id="2" name="文本框 1"/>
          <p:cNvSpPr txBox="1"/>
          <p:nvPr/>
        </p:nvSpPr>
        <p:spPr>
          <a:xfrm>
            <a:off x="800100" y="1449070"/>
            <a:ext cx="1457960" cy="365760"/>
          </a:xfrm>
          <a:prstGeom prst="rect">
            <a:avLst/>
          </a:prstGeom>
          <a:noFill/>
        </p:spPr>
        <p:txBody>
          <a:bodyPr wrap="square" rtlCol="0">
            <a:spAutoFit/>
          </a:bodyPr>
          <a:lstStyle/>
          <a:p>
            <a:r>
              <a:rPr lang="en-US" altLang="zh-CN"/>
              <a:t>OBS</a:t>
            </a:r>
            <a:r>
              <a:rPr lang="zh-CN" altLang="en-US"/>
              <a:t>图</a:t>
            </a:r>
            <a:r>
              <a:rPr lang="en-US" altLang="zh-CN"/>
              <a:t>:</a:t>
            </a:r>
            <a:endParaRPr lang="en-US" altLang="zh-CN"/>
          </a:p>
        </p:txBody>
      </p:sp>
      <p:pic>
        <p:nvPicPr>
          <p:cNvPr id="3" name="图片 2" descr="IMG_256"/>
          <p:cNvPicPr>
            <a:picLocks noChangeAspect="1"/>
          </p:cNvPicPr>
          <p:nvPr/>
        </p:nvPicPr>
        <p:blipFill>
          <a:blip r:embed="rId2"/>
          <a:stretch>
            <a:fillRect/>
          </a:stretch>
        </p:blipFill>
        <p:spPr>
          <a:xfrm>
            <a:off x="2600325" y="1642110"/>
            <a:ext cx="8413115" cy="3952240"/>
          </a:xfrm>
          <a:prstGeom prst="rect">
            <a:avLst/>
          </a:prstGeom>
          <a:noFill/>
          <a:ln w="9525">
            <a:noFill/>
          </a:ln>
        </p:spPr>
      </p:pic>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33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8*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8*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2"/>
  <p:tag name="KSO_WM_UNIT_ID" val="custom160337_28*f*2"/>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2"/>
  <p:tag name="KSO_WM_UNIT_ID" val="custom160337_28*f*2"/>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TEMPLATE_CATEGORY" val="custom"/>
  <p:tag name="KSO_WM_TEMPLATE_INDEX" val="16033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8*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2"/>
  <p:tag name="KSO_WM_UNIT_ID" val="custom160337_28*f*2"/>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8*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EMPLATE_CATEGORY" val="custom"/>
  <p:tag name="KSO_WM_TEMPLATE_INDEX" val="160337"/>
  <p:tag name="KSO_WM_TAG_VERSION" val="1.0"/>
  <p:tag name="KSO_WM_SLIDE_ID" val="custom160337_28"/>
  <p:tag name="KSO_WM_SLIDE_INDEX" val="28"/>
  <p:tag name="KSO_WM_SLIDE_ITEM_CNT" val="2"/>
  <p:tag name="KSO_WM_SLIDE_LAYOUT" val="a_f"/>
  <p:tag name="KSO_WM_SLIDE_LAYOUT_CNT" val="1_2"/>
  <p:tag name="KSO_WM_SLIDE_TYPE" val="text"/>
  <p:tag name="KSO_WM_BEAUTIFY_FLAG" val="#wm#"/>
  <p:tag name="KSO_WM_SLIDE_POSITION" val="130*120"/>
  <p:tag name="KSO_WM_SLIDE_SIZE" val="699*35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2"/>
  <p:tag name="KSO_WM_UNIT_ID" val="custom160337_28*f*2"/>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Words>
  <Application>WPS 演示</Application>
  <PresentationFormat>自定义</PresentationFormat>
  <Paragraphs>224</Paragraphs>
  <Slides>7</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宋体</vt:lpstr>
      <vt:lpstr>Wingdings</vt:lpstr>
      <vt:lpstr>黑体</vt:lpstr>
      <vt:lpstr>Arial Black</vt:lpstr>
      <vt:lpstr>微软雅黑</vt:lpstr>
      <vt:lpstr>Calibri</vt:lpstr>
      <vt:lpstr>幼圆</vt:lpstr>
      <vt:lpstr>Webdings</vt:lpstr>
      <vt:lpstr>Times New Roman</vt:lpstr>
      <vt:lpstr>A000120141114A22KWBG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dc:creator>
  <cp:lastModifiedBy>Administrator</cp:lastModifiedBy>
  <cp:revision>11</cp:revision>
  <dcterms:created xsi:type="dcterms:W3CDTF">2016-10-30T09:25:00Z</dcterms:created>
  <dcterms:modified xsi:type="dcterms:W3CDTF">2016-11-07T13:25:51Z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