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92" r:id="rId6"/>
    <p:sldId id="287" r:id="rId7"/>
    <p:sldId id="285" r:id="rId8"/>
  </p:sldIdLst>
  <p:sldSz cx="12192000" cy="6858000"/>
  <p:notesSz cx="7104380" cy="10234930"/>
  <p:defaultTextStyle>
    <a:defPPr>
      <a:defRPr lang="zh-CN"/>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16" d="100"/>
          <a:sy n="116" d="100"/>
        </p:scale>
        <p:origin x="336" y="108"/>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11268"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p:cNvSpPr>
          <p:nvPr>
            <p:ph type="body" sz="quarter"/>
          </p:nvPr>
        </p:nvSpPr>
        <p:spPr>
          <a:xfrm>
            <a:off x="709613" y="4926013"/>
            <a:ext cx="5683250" cy="4029075"/>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p:cNvSpPr>
          <p:nvPr>
            <p:ph type="sldImg"/>
          </p:nvPr>
        </p:nvSpPr>
        <p:spPr/>
      </p:sp>
      <p:sp>
        <p:nvSpPr>
          <p:cNvPr id="13314" name="备注占位符 2"/>
          <p:cNvSpPr>
            <a:spLocks noGrp="1"/>
          </p:cNvSpPr>
          <p:nvPr>
            <p:ph type="body"/>
          </p:nvPr>
        </p:nvSpPr>
        <p:spPr/>
        <p:txBody>
          <a:bodyPr lIns="91440" tIns="45720" rIns="91440" bIns="45720" anchor="t"/>
          <a:p>
            <a:pPr lvl="0"/>
            <a:endParaRPr lang="zh-CN" altLang="en-US"/>
          </a:p>
        </p:txBody>
      </p:sp>
      <p:sp>
        <p:nvSpPr>
          <p:cNvPr id="13315"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p:cNvSpPr>
          <p:nvPr>
            <p:ph type="sldImg"/>
          </p:nvPr>
        </p:nvSpPr>
        <p:spPr/>
      </p:sp>
      <p:sp>
        <p:nvSpPr>
          <p:cNvPr id="58370" name="备注占位符 2"/>
          <p:cNvSpPr>
            <a:spLocks noGrp="1"/>
          </p:cNvSpPr>
          <p:nvPr>
            <p:ph type="body"/>
          </p:nvPr>
        </p:nvSpPr>
        <p:spPr/>
        <p:txBody>
          <a:bodyPr lIns="91440" tIns="45720" rIns="91440" bIns="45720" anchor="t"/>
          <a:p>
            <a:pPr lvl="0"/>
            <a:endParaRPr lang="zh-CN" altLang="en-US"/>
          </a:p>
        </p:txBody>
      </p:sp>
      <p:sp>
        <p:nvSpPr>
          <p:cNvPr id="5837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p:cNvSpPr>
          <p:nvPr>
            <p:ph type="sldImg"/>
          </p:nvPr>
        </p:nvSpPr>
        <p:spPr/>
      </p:sp>
      <p:sp>
        <p:nvSpPr>
          <p:cNvPr id="58370" name="备注占位符 2"/>
          <p:cNvSpPr>
            <a:spLocks noGrp="1"/>
          </p:cNvSpPr>
          <p:nvPr>
            <p:ph type="body"/>
          </p:nvPr>
        </p:nvSpPr>
        <p:spPr/>
        <p:txBody>
          <a:bodyPr lIns="91440" tIns="45720" rIns="91440" bIns="45720" anchor="t"/>
          <a:p>
            <a:pPr lvl="0"/>
            <a:endParaRPr lang="zh-CN" altLang="en-US"/>
          </a:p>
        </p:txBody>
      </p:sp>
      <p:sp>
        <p:nvSpPr>
          <p:cNvPr id="5837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p:cNvSpPr>
          <p:nvPr>
            <p:ph type="sldImg"/>
          </p:nvPr>
        </p:nvSpPr>
        <p:spPr/>
      </p:sp>
      <p:sp>
        <p:nvSpPr>
          <p:cNvPr id="73730" name="备注占位符 2"/>
          <p:cNvSpPr>
            <a:spLocks noGrp="1"/>
          </p:cNvSpPr>
          <p:nvPr>
            <p:ph type="body"/>
          </p:nvPr>
        </p:nvSpPr>
        <p:spPr/>
        <p:txBody>
          <a:bodyPr lIns="91440" tIns="45720" rIns="91440" bIns="45720" anchor="t"/>
          <a:p>
            <a:pPr lvl="0"/>
            <a:endParaRPr lang="zh-CN" altLang="en-US"/>
          </a:p>
        </p:txBody>
      </p:sp>
      <p:sp>
        <p:nvSpPr>
          <p:cNvPr id="7373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pn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2" descr="C:\Users\iamisis\Desktop\崔老师的PPT\bghome0.png"/>
          <p:cNvPicPr>
            <a:picLocks noChangeAspect="1"/>
          </p:cNvPicPr>
          <p:nvPr/>
        </p:nvPicPr>
        <p:blipFill>
          <a:blip r:embed="rId2"/>
          <a:stretch>
            <a:fillRect/>
          </a:stretch>
        </p:blipFill>
        <p:spPr>
          <a:xfrm>
            <a:off x="0" y="0"/>
            <a:ext cx="12192000" cy="6859588"/>
          </a:xfrm>
          <a:prstGeom prst="rect">
            <a:avLst/>
          </a:prstGeom>
          <a:noFill/>
          <a:ln w="9525">
            <a:noFill/>
          </a:ln>
        </p:spPr>
      </p:pic>
      <p:pic>
        <p:nvPicPr>
          <p:cNvPr id="2051" name="Picture 3" descr="D:\TDDOWNLOAD\win8风格图标\PNG\Communications\Blue\MB_0018_note1.png"/>
          <p:cNvPicPr>
            <a:picLocks noChangeAspect="1"/>
          </p:cNvPicPr>
          <p:nvPr/>
        </p:nvPicPr>
        <p:blipFill>
          <a:blip r:embed="rId3"/>
          <a:stretch>
            <a:fillRect/>
          </a:stretch>
        </p:blipFill>
        <p:spPr>
          <a:xfrm>
            <a:off x="7813675" y="2352675"/>
            <a:ext cx="920750" cy="920750"/>
          </a:xfrm>
          <a:prstGeom prst="rect">
            <a:avLst/>
          </a:prstGeom>
          <a:noFill/>
          <a:ln w="9525">
            <a:noFill/>
          </a:ln>
        </p:spPr>
      </p:pic>
      <p:pic>
        <p:nvPicPr>
          <p:cNvPr id="2052" name="Picture 6" descr="C:\Users\iamisis\Desktop\MetroStation_2.0_XiaZaiBa\metrostation_by_yankoa-d312tty\PNG\Others\Blue\MB_0001_pin.png"/>
          <p:cNvPicPr>
            <a:picLocks noChangeAspect="1"/>
          </p:cNvPicPr>
          <p:nvPr/>
        </p:nvPicPr>
        <p:blipFill>
          <a:blip r:embed="rId4"/>
          <a:stretch>
            <a:fillRect/>
          </a:stretch>
        </p:blipFill>
        <p:spPr>
          <a:xfrm>
            <a:off x="3165475" y="2332038"/>
            <a:ext cx="933450" cy="931862"/>
          </a:xfrm>
          <a:prstGeom prst="rect">
            <a:avLst/>
          </a:prstGeom>
          <a:noFill/>
          <a:ln w="9525">
            <a:noFill/>
          </a:ln>
        </p:spPr>
      </p:pic>
      <p:pic>
        <p:nvPicPr>
          <p:cNvPr id="2053" name="Picture 8" descr="C:\Users\iamisis\Desktop\MetroStation_2.0_XiaZaiBa\metrostation_by_yankoa-d312tty\PNG\Network\Blue\MB_0036_search.png"/>
          <p:cNvPicPr>
            <a:picLocks noChangeAspect="1"/>
          </p:cNvPicPr>
          <p:nvPr/>
        </p:nvPicPr>
        <p:blipFill>
          <a:blip r:embed="rId5"/>
          <a:stretch>
            <a:fillRect/>
          </a:stretch>
        </p:blipFill>
        <p:spPr>
          <a:xfrm>
            <a:off x="4098925" y="2352675"/>
            <a:ext cx="917575" cy="911225"/>
          </a:xfrm>
          <a:prstGeom prst="rect">
            <a:avLst/>
          </a:prstGeom>
          <a:noFill/>
          <a:ln w="9525">
            <a:noFill/>
          </a:ln>
        </p:spPr>
      </p:pic>
      <p:pic>
        <p:nvPicPr>
          <p:cNvPr id="2054" name="Picture 7" descr="C:\Users\iamisis\Desktop\MetroStation_2.0_XiaZaiBa\metrostation_by_yankoa-d312tty\PNG\Suites\Blue\MB_0029_programs.png"/>
          <p:cNvPicPr>
            <a:picLocks noChangeAspect="1"/>
          </p:cNvPicPr>
          <p:nvPr/>
        </p:nvPicPr>
        <p:blipFill>
          <a:blip r:embed="rId6"/>
          <a:stretch>
            <a:fillRect/>
          </a:stretch>
        </p:blipFill>
        <p:spPr>
          <a:xfrm>
            <a:off x="5016500" y="2332038"/>
            <a:ext cx="931863" cy="931862"/>
          </a:xfrm>
          <a:prstGeom prst="rect">
            <a:avLst/>
          </a:prstGeom>
          <a:noFill/>
          <a:ln w="9525">
            <a:noFill/>
          </a:ln>
        </p:spPr>
      </p:pic>
      <p:pic>
        <p:nvPicPr>
          <p:cNvPr id="2055" name="Picture 4" descr="C:\Users\iamisis\Desktop\MetroStation_2.0_XiaZaiBa\metrostation_by_yankoa-d312tty\PNG\Media\Blue\MB_0018_viewer.png"/>
          <p:cNvPicPr>
            <a:picLocks noChangeAspect="1"/>
          </p:cNvPicPr>
          <p:nvPr/>
        </p:nvPicPr>
        <p:blipFill>
          <a:blip r:embed="rId7"/>
          <a:stretch>
            <a:fillRect/>
          </a:stretch>
        </p:blipFill>
        <p:spPr>
          <a:xfrm>
            <a:off x="5948363" y="2332038"/>
            <a:ext cx="931862" cy="931862"/>
          </a:xfrm>
          <a:prstGeom prst="rect">
            <a:avLst/>
          </a:prstGeom>
          <a:noFill/>
          <a:ln w="9525">
            <a:noFill/>
          </a:ln>
        </p:spPr>
      </p:pic>
      <p:pic>
        <p:nvPicPr>
          <p:cNvPr id="2056" name="Picture 9" descr="C:\Users\iamisis\Desktop\MetroStation_2.0_XiaZaiBa\metrostation_by_yankoa-d312tty\PNG\Navigation\blue\MB_0014_world1.png"/>
          <p:cNvPicPr>
            <a:picLocks noChangeAspect="1"/>
          </p:cNvPicPr>
          <p:nvPr/>
        </p:nvPicPr>
        <p:blipFill>
          <a:blip r:embed="rId8"/>
          <a:stretch>
            <a:fillRect/>
          </a:stretch>
        </p:blipFill>
        <p:spPr>
          <a:xfrm>
            <a:off x="6880225" y="2343150"/>
            <a:ext cx="933450" cy="931863"/>
          </a:xfrm>
          <a:prstGeom prst="rect">
            <a:avLst/>
          </a:prstGeom>
          <a:noFill/>
          <a:ln w="9525">
            <a:noFill/>
          </a:ln>
        </p:spPr>
      </p:pic>
      <p:pic>
        <p:nvPicPr>
          <p:cNvPr id="2057" name="Picture 2" descr="PPECLOGO-eff-0-1"/>
          <p:cNvPicPr>
            <a:picLocks noChangeAspect="1"/>
          </p:cNvPicPr>
          <p:nvPr/>
        </p:nvPicPr>
        <p:blipFill>
          <a:blip r:embed="rId9"/>
          <a:stretch>
            <a:fillRect/>
          </a:stretch>
        </p:blipFill>
        <p:spPr>
          <a:xfrm>
            <a:off x="3903663" y="4548188"/>
            <a:ext cx="835025" cy="503237"/>
          </a:xfrm>
          <a:prstGeom prst="rect">
            <a:avLst/>
          </a:prstGeom>
          <a:noFill/>
          <a:ln w="9525">
            <a:noFill/>
          </a:ln>
        </p:spPr>
      </p:pic>
      <p:pic>
        <p:nvPicPr>
          <p:cNvPr id="2058" name="Picture 3" descr="PPECLOGO-eff-0-2"/>
          <p:cNvPicPr>
            <a:picLocks noChangeAspect="1"/>
          </p:cNvPicPr>
          <p:nvPr/>
        </p:nvPicPr>
        <p:blipFill>
          <a:blip r:embed="rId10"/>
          <a:stretch>
            <a:fillRect/>
          </a:stretch>
        </p:blipFill>
        <p:spPr>
          <a:xfrm>
            <a:off x="7367588" y="4522788"/>
            <a:ext cx="773112" cy="473075"/>
          </a:xfrm>
          <a:prstGeom prst="rect">
            <a:avLst/>
          </a:prstGeom>
          <a:noFill/>
          <a:ln w="9525">
            <a:noFill/>
          </a:ln>
        </p:spPr>
      </p:pic>
      <p:pic>
        <p:nvPicPr>
          <p:cNvPr id="2059" name="Picture 5" descr="PPECLOGO-eff-0-1"/>
          <p:cNvPicPr>
            <a:picLocks noChangeAspect="1"/>
          </p:cNvPicPr>
          <p:nvPr/>
        </p:nvPicPr>
        <p:blipFill>
          <a:blip r:embed="rId11"/>
          <a:stretch>
            <a:fillRect/>
          </a:stretch>
        </p:blipFill>
        <p:spPr>
          <a:xfrm>
            <a:off x="4157663" y="5105400"/>
            <a:ext cx="412750" cy="249238"/>
          </a:xfrm>
          <a:prstGeom prst="rect">
            <a:avLst/>
          </a:prstGeom>
          <a:noFill/>
          <a:ln w="9525">
            <a:noFill/>
          </a:ln>
        </p:spPr>
      </p:pic>
      <p:pic>
        <p:nvPicPr>
          <p:cNvPr id="2060" name="Picture 6" descr="PPECLOGO-eff-0-1"/>
          <p:cNvPicPr>
            <a:picLocks noChangeAspect="1"/>
          </p:cNvPicPr>
          <p:nvPr/>
        </p:nvPicPr>
        <p:blipFill>
          <a:blip r:embed="rId12"/>
          <a:stretch>
            <a:fillRect/>
          </a:stretch>
        </p:blipFill>
        <p:spPr>
          <a:xfrm>
            <a:off x="6446838" y="4559300"/>
            <a:ext cx="315912" cy="190500"/>
          </a:xfrm>
          <a:prstGeom prst="rect">
            <a:avLst/>
          </a:prstGeom>
          <a:noFill/>
          <a:ln w="9525">
            <a:noFill/>
          </a:ln>
        </p:spPr>
      </p:pic>
      <p:pic>
        <p:nvPicPr>
          <p:cNvPr id="2061" name="Picture 7" descr="PPECLOGO-eff-0-1"/>
          <p:cNvPicPr>
            <a:picLocks noChangeAspect="1"/>
          </p:cNvPicPr>
          <p:nvPr/>
        </p:nvPicPr>
        <p:blipFill>
          <a:blip r:embed="rId13"/>
          <a:stretch>
            <a:fillRect/>
          </a:stretch>
        </p:blipFill>
        <p:spPr>
          <a:xfrm>
            <a:off x="5078413" y="5146675"/>
            <a:ext cx="155575" cy="93663"/>
          </a:xfrm>
          <a:prstGeom prst="rect">
            <a:avLst/>
          </a:prstGeom>
          <a:noFill/>
          <a:ln w="9525">
            <a:noFill/>
          </a:ln>
        </p:spPr>
      </p:pic>
      <p:pic>
        <p:nvPicPr>
          <p:cNvPr id="2062" name="Picture 8" descr="PPECLOGO-eff-0-2"/>
          <p:cNvPicPr>
            <a:picLocks noChangeAspect="1"/>
          </p:cNvPicPr>
          <p:nvPr/>
        </p:nvPicPr>
        <p:blipFill>
          <a:blip r:embed="rId10"/>
          <a:stretch>
            <a:fillRect/>
          </a:stretch>
        </p:blipFill>
        <p:spPr>
          <a:xfrm>
            <a:off x="4795838" y="4351338"/>
            <a:ext cx="773112" cy="473075"/>
          </a:xfrm>
          <a:prstGeom prst="rect">
            <a:avLst/>
          </a:prstGeom>
          <a:noFill/>
          <a:ln w="9525">
            <a:noFill/>
          </a:ln>
        </p:spPr>
      </p:pic>
      <p:pic>
        <p:nvPicPr>
          <p:cNvPr id="2063" name="Picture 9" descr="PPECLOGO-eff-5-4"/>
          <p:cNvPicPr>
            <a:picLocks noChangeAspect="1"/>
          </p:cNvPicPr>
          <p:nvPr/>
        </p:nvPicPr>
        <p:blipFill>
          <a:blip r:embed="rId14"/>
          <a:stretch>
            <a:fillRect/>
          </a:stretch>
        </p:blipFill>
        <p:spPr>
          <a:xfrm>
            <a:off x="3208338" y="4749800"/>
            <a:ext cx="1163637" cy="708025"/>
          </a:xfrm>
          <a:prstGeom prst="rect">
            <a:avLst/>
          </a:prstGeom>
          <a:noFill/>
          <a:ln w="9525">
            <a:noFill/>
          </a:ln>
        </p:spPr>
      </p:pic>
      <p:pic>
        <p:nvPicPr>
          <p:cNvPr id="2064" name="Picture 10" descr="PPECLOGO-eff-5-2"/>
          <p:cNvPicPr>
            <a:picLocks noChangeAspect="1"/>
          </p:cNvPicPr>
          <p:nvPr/>
        </p:nvPicPr>
        <p:blipFill>
          <a:blip r:embed="rId15"/>
          <a:stretch>
            <a:fillRect/>
          </a:stretch>
        </p:blipFill>
        <p:spPr>
          <a:xfrm>
            <a:off x="4872038" y="4868863"/>
            <a:ext cx="1444625" cy="904875"/>
          </a:xfrm>
          <a:prstGeom prst="rect">
            <a:avLst/>
          </a:prstGeom>
          <a:noFill/>
          <a:ln w="9525">
            <a:noFill/>
          </a:ln>
        </p:spPr>
      </p:pic>
      <p:pic>
        <p:nvPicPr>
          <p:cNvPr id="2065" name="Picture 11" descr="PPECLOGO-eff-5-4"/>
          <p:cNvPicPr>
            <a:picLocks noChangeAspect="1"/>
          </p:cNvPicPr>
          <p:nvPr/>
        </p:nvPicPr>
        <p:blipFill>
          <a:blip r:embed="rId16"/>
          <a:stretch>
            <a:fillRect/>
          </a:stretch>
        </p:blipFill>
        <p:spPr>
          <a:xfrm>
            <a:off x="8424863" y="4446588"/>
            <a:ext cx="877887" cy="536575"/>
          </a:xfrm>
          <a:prstGeom prst="rect">
            <a:avLst/>
          </a:prstGeom>
          <a:noFill/>
          <a:ln w="9525">
            <a:noFill/>
          </a:ln>
        </p:spPr>
      </p:pic>
      <p:pic>
        <p:nvPicPr>
          <p:cNvPr id="2066" name="Picture 12" descr="PPECLOGO-eff-0-1"/>
          <p:cNvPicPr>
            <a:picLocks noChangeAspect="1"/>
          </p:cNvPicPr>
          <p:nvPr/>
        </p:nvPicPr>
        <p:blipFill>
          <a:blip r:embed="rId17"/>
          <a:stretch>
            <a:fillRect/>
          </a:stretch>
        </p:blipFill>
        <p:spPr>
          <a:xfrm>
            <a:off x="6894513" y="5013325"/>
            <a:ext cx="411162" cy="247650"/>
          </a:xfrm>
          <a:prstGeom prst="rect">
            <a:avLst/>
          </a:prstGeom>
          <a:noFill/>
          <a:ln w="9525">
            <a:noFill/>
          </a:ln>
        </p:spPr>
      </p:pic>
      <p:pic>
        <p:nvPicPr>
          <p:cNvPr id="2067" name="Picture 13" descr="PPECLOGO-eff-0-1"/>
          <p:cNvPicPr>
            <a:picLocks noChangeAspect="1"/>
          </p:cNvPicPr>
          <p:nvPr/>
        </p:nvPicPr>
        <p:blipFill>
          <a:blip r:embed="rId17"/>
          <a:stretch>
            <a:fillRect/>
          </a:stretch>
        </p:blipFill>
        <p:spPr>
          <a:xfrm>
            <a:off x="9499600" y="4219575"/>
            <a:ext cx="411163" cy="247650"/>
          </a:xfrm>
          <a:prstGeom prst="rect">
            <a:avLst/>
          </a:prstGeom>
          <a:noFill/>
          <a:ln w="9525">
            <a:noFill/>
          </a:ln>
        </p:spPr>
      </p:pic>
      <p:pic>
        <p:nvPicPr>
          <p:cNvPr id="2068" name="Picture 14" descr="PPECLOGO-eff2-1-2"/>
          <p:cNvPicPr>
            <a:picLocks noChangeAspect="1"/>
          </p:cNvPicPr>
          <p:nvPr/>
        </p:nvPicPr>
        <p:blipFill>
          <a:blip r:embed="rId18"/>
          <a:stretch>
            <a:fillRect/>
          </a:stretch>
        </p:blipFill>
        <p:spPr>
          <a:xfrm>
            <a:off x="2281238" y="4508500"/>
            <a:ext cx="1335087" cy="900113"/>
          </a:xfrm>
          <a:prstGeom prst="rect">
            <a:avLst/>
          </a:prstGeom>
          <a:noFill/>
          <a:ln w="9525">
            <a:noFill/>
          </a:ln>
        </p:spPr>
      </p:pic>
      <p:pic>
        <p:nvPicPr>
          <p:cNvPr id="2069" name="Picture 15" descr="PPECLOGO-eff2-1-3"/>
          <p:cNvPicPr>
            <a:picLocks noChangeAspect="1"/>
          </p:cNvPicPr>
          <p:nvPr/>
        </p:nvPicPr>
        <p:blipFill>
          <a:blip r:embed="rId19"/>
          <a:stretch>
            <a:fillRect/>
          </a:stretch>
        </p:blipFill>
        <p:spPr>
          <a:xfrm>
            <a:off x="3776663" y="4459288"/>
            <a:ext cx="344487" cy="230187"/>
          </a:xfrm>
          <a:prstGeom prst="rect">
            <a:avLst/>
          </a:prstGeom>
          <a:noFill/>
          <a:ln w="9525">
            <a:noFill/>
          </a:ln>
        </p:spPr>
      </p:pic>
      <p:pic>
        <p:nvPicPr>
          <p:cNvPr id="2070" name="Picture 16" descr="PPECLOGO-eff2-1-4"/>
          <p:cNvPicPr>
            <a:picLocks noChangeAspect="1"/>
          </p:cNvPicPr>
          <p:nvPr/>
        </p:nvPicPr>
        <p:blipFill>
          <a:blip r:embed="rId20"/>
          <a:stretch>
            <a:fillRect/>
          </a:stretch>
        </p:blipFill>
        <p:spPr>
          <a:xfrm>
            <a:off x="7348538" y="4824413"/>
            <a:ext cx="554037" cy="369887"/>
          </a:xfrm>
          <a:prstGeom prst="rect">
            <a:avLst/>
          </a:prstGeom>
          <a:noFill/>
          <a:ln w="9525">
            <a:noFill/>
          </a:ln>
        </p:spPr>
      </p:pic>
      <p:pic>
        <p:nvPicPr>
          <p:cNvPr id="2071" name="Picture 17" descr="PPECLOGO-eff2-1-3"/>
          <p:cNvPicPr>
            <a:picLocks noChangeAspect="1"/>
          </p:cNvPicPr>
          <p:nvPr/>
        </p:nvPicPr>
        <p:blipFill>
          <a:blip r:embed="rId19"/>
          <a:stretch>
            <a:fillRect/>
          </a:stretch>
        </p:blipFill>
        <p:spPr>
          <a:xfrm>
            <a:off x="7913688" y="4562475"/>
            <a:ext cx="284162" cy="190500"/>
          </a:xfrm>
          <a:prstGeom prst="rect">
            <a:avLst/>
          </a:prstGeom>
          <a:noFill/>
          <a:ln w="9525">
            <a:noFill/>
          </a:ln>
        </p:spPr>
      </p:pic>
      <p:pic>
        <p:nvPicPr>
          <p:cNvPr id="2072" name="Picture 18" descr="PPECLOGO-eff2-1-3"/>
          <p:cNvPicPr>
            <a:picLocks noChangeAspect="1"/>
          </p:cNvPicPr>
          <p:nvPr/>
        </p:nvPicPr>
        <p:blipFill>
          <a:blip r:embed="rId21"/>
          <a:stretch>
            <a:fillRect/>
          </a:stretch>
        </p:blipFill>
        <p:spPr>
          <a:xfrm>
            <a:off x="8313738" y="4900613"/>
            <a:ext cx="222250" cy="149225"/>
          </a:xfrm>
          <a:prstGeom prst="rect">
            <a:avLst/>
          </a:prstGeom>
          <a:noFill/>
          <a:ln w="9525">
            <a:noFill/>
          </a:ln>
        </p:spPr>
      </p:pic>
      <p:sp>
        <p:nvSpPr>
          <p:cNvPr id="3074" name="Rectangle 2"/>
          <p:cNvSpPr>
            <a:spLocks noGrp="1" noChangeArrowheads="1"/>
          </p:cNvSpPr>
          <p:nvPr>
            <p:ph type="ctrTitle"/>
          </p:nvPr>
        </p:nvSpPr>
        <p:spPr>
          <a:xfrm>
            <a:off x="2851200" y="4413600"/>
            <a:ext cx="7892583" cy="893763"/>
          </a:xfrm>
        </p:spPr>
        <p:txBody>
          <a:bodyPr/>
          <a:lstStyle>
            <a:lvl1pPr algn="l">
              <a:defRPr sz="3200" b="1" baseline="0">
                <a:solidFill>
                  <a:schemeClr val="bg1"/>
                </a:solidFill>
              </a:defRPr>
            </a:lvl1pPr>
          </a:lstStyle>
          <a:p>
            <a:pPr lvl="0" fontAlgn="base"/>
            <a:r>
              <a:rPr lang="zh-CN" altLang="en-US" strike="noStrike" noProof="0" smtClean="0"/>
              <a:t>单击此处编辑母版标题样式</a:t>
            </a:r>
            <a:endParaRPr lang="zh-CN" altLang="en-US" strike="noStrike" noProof="0" smtClean="0"/>
          </a:p>
        </p:txBody>
      </p:sp>
      <p:sp>
        <p:nvSpPr>
          <p:cNvPr id="3075" name="Rectangle 3"/>
          <p:cNvSpPr>
            <a:spLocks noGrp="1" noChangeArrowheads="1"/>
          </p:cNvSpPr>
          <p:nvPr>
            <p:ph type="subTitle" idx="1"/>
          </p:nvPr>
        </p:nvSpPr>
        <p:spPr>
          <a:xfrm>
            <a:off x="2847600" y="5378333"/>
            <a:ext cx="7899098" cy="530224"/>
          </a:xfrm>
        </p:spPr>
        <p:txBody>
          <a:bodyPr/>
          <a:lstStyle>
            <a:lvl1pPr marL="0" indent="0" algn="l">
              <a:buFontTx/>
              <a:buNone/>
              <a:defRPr baseline="0">
                <a:solidFill>
                  <a:schemeClr val="bg1"/>
                </a:solidFill>
              </a:defRPr>
            </a:lvl1pPr>
          </a:lstStyle>
          <a:p>
            <a:pPr lvl="0" fontAlgn="base"/>
            <a:r>
              <a:rPr lang="zh-CN" altLang="en-US" strike="noStrike" noProof="0" smtClean="0"/>
              <a:t>单击此处编辑母版副标题样式</a:t>
            </a:r>
            <a:endParaRPr lang="zh-CN" altLang="en-US" strike="noStrike" noProof="0" smtClean="0"/>
          </a:p>
        </p:txBody>
      </p:sp>
      <p:sp>
        <p:nvSpPr>
          <p:cNvPr id="27" name="Rectangle 4"/>
          <p:cNvSpPr>
            <a:spLocks noGrp="1" noChangeArrowheads="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baseline="0" smtClean="0"/>
            </a:lvl1pPr>
          </a:lstStyle>
          <a:p>
            <a:pPr fontAlgn="auto">
              <a:defRPr/>
            </a:pPr>
            <a:endParaRPr lang="en-US" altLang="zh-CN" noProof="1"/>
          </a:p>
        </p:txBody>
      </p:sp>
      <p:sp>
        <p:nvSpPr>
          <p:cNvPr id="28" name="Rectangle 5"/>
          <p:cNvSpPr>
            <a:spLocks noGrp="1" noChangeArrowheads="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baseline="0" smtClean="0"/>
            </a:lvl1pPr>
          </a:lstStyle>
          <a:p>
            <a:pPr fontAlgn="auto">
              <a:defRPr/>
            </a:pPr>
            <a:endParaRPr lang="en-US" altLang="zh-CN" noProof="1"/>
          </a:p>
        </p:txBody>
      </p:sp>
      <p:sp>
        <p:nvSpPr>
          <p:cNvPr id="29" name="Rectangle 6"/>
          <p:cNvSpPr>
            <a:spLocks noGrp="1" noChangeArrowheads="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baseline="0" smtClean="0"/>
            </a:lvl1pPr>
          </a:lstStyle>
          <a:p>
            <a:pPr fontAlgn="auto">
              <a:defRPr/>
            </a:pPr>
            <a:fld id="{87E4BE33-EC1D-4BDB-8015-45DF6AF7B3DB}" type="slidenum">
              <a:rPr lang="en-US" altLang="zh-CN" noProof="1" smtClean="0">
                <a:latin typeface="Arial" panose="020B0604020202020204" pitchFamily="34" charset="0"/>
                <a:ea typeface="黑体" panose="02010609060101010101" pitchFamily="49" charset="-122"/>
                <a:cs typeface="+mn-cs"/>
              </a:rPr>
            </a:fld>
            <a:endParaRPr lang="en-US" altLang="zh-CN"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pic>
        <p:nvPicPr>
          <p:cNvPr id="10242"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7" name="内容占位符 6"/>
          <p:cNvSpPr>
            <a:spLocks noGrp="1"/>
          </p:cNvSpPr>
          <p:nvPr>
            <p:ph sz="quarter" idx="13"/>
          </p:nvPr>
        </p:nvSpPr>
        <p:spPr>
          <a:xfrm>
            <a:off x="261449" y="439616"/>
            <a:ext cx="11669102" cy="5669329"/>
          </a:xfrm>
        </p:spPr>
        <p:txBody>
          <a:bodyPr/>
          <a:lstStyle/>
          <a:p>
            <a:pPr lvl="0" fontAlgn="base"/>
            <a:r>
              <a:rPr lang="zh-CN" altLang="en-US" strike="noStrike" noProof="1" dirty="0" smtClean="0"/>
              <a:t>单击此处编辑母版文本样式</a:t>
            </a:r>
            <a:endParaRPr lang="zh-CN" altLang="en-US" strike="noStrike" noProof="1" dirty="0" smtClean="0"/>
          </a:p>
          <a:p>
            <a:pPr lvl="2" fontAlgn="base"/>
            <a:r>
              <a:rPr lang="zh-CN" altLang="en-US" strike="noStrike" noProof="1" dirty="0" smtClean="0"/>
              <a:t>第二级</a:t>
            </a:r>
            <a:endParaRPr lang="zh-CN" altLang="en-US" strike="noStrike" noProof="1" dirty="0" smtClean="0"/>
          </a:p>
          <a:p>
            <a:pPr lvl="3" fontAlgn="base"/>
            <a:r>
              <a:rPr lang="zh-CN" altLang="en-US" strike="noStrike" noProof="1" dirty="0" smtClean="0"/>
              <a:t>第三级</a:t>
            </a:r>
            <a:endParaRPr lang="zh-CN" altLang="en-US" strike="noStrike" noProof="1" dirty="0" smtClean="0"/>
          </a:p>
          <a:p>
            <a:pPr lvl="4" fontAlgn="base"/>
            <a:r>
              <a:rPr lang="zh-CN" altLang="en-US" strike="noStrike" noProof="1" dirty="0" smtClean="0"/>
              <a:t>第四级</a:t>
            </a:r>
            <a:endParaRPr lang="zh-CN" altLang="en-US" strike="noStrike" noProof="1" dirty="0" smtClean="0"/>
          </a:p>
          <a:p>
            <a:pPr lvl="5" fontAlgn="auto"/>
            <a:r>
              <a:rPr lang="zh-CN" altLang="en-US" strike="noStrike" noProof="1" dirty="0" smtClean="0"/>
              <a:t>第五级</a:t>
            </a:r>
            <a:endParaRPr lang="zh-CN" altLang="en-US" strike="noStrike" noProof="1" dirty="0"/>
          </a:p>
        </p:txBody>
      </p:sp>
      <p:sp>
        <p:nvSpPr>
          <p:cNvPr id="3" name="日期占位符 2"/>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4" name="页脚占位符 3"/>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p>
            <a:pPr fontAlgn="auto"/>
            <a:endParaRPr lang="zh-CN" altLang="en-US" noProof="1"/>
          </a:p>
        </p:txBody>
      </p:sp>
      <p:sp>
        <p:nvSpPr>
          <p:cNvPr id="5" name="灯片编号占位符 4"/>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fontAlgn="base"/>
            <a:r>
              <a:rPr lang="zh-CN" altLang="en-US" strike="noStrike" noProof="1" dirty="0" smtClean="0"/>
              <a:t>单击此处编辑母版文本样式</a:t>
            </a:r>
            <a:endParaRPr lang="zh-CN" altLang="en-US" strike="noStrike" noProof="1" dirty="0" smtClean="0"/>
          </a:p>
          <a:p>
            <a:pPr lvl="2" fontAlgn="base"/>
            <a:r>
              <a:rPr lang="zh-CN" altLang="en-US" strike="noStrike" noProof="1" dirty="0" smtClean="0"/>
              <a:t>第二级</a:t>
            </a:r>
            <a:endParaRPr lang="zh-CN" altLang="en-US" strike="noStrike" noProof="1" dirty="0" smtClean="0"/>
          </a:p>
          <a:p>
            <a:pPr lvl="3" fontAlgn="base"/>
            <a:r>
              <a:rPr lang="zh-CN" altLang="en-US" strike="noStrike" noProof="1" dirty="0" smtClean="0"/>
              <a:t>第三级</a:t>
            </a:r>
            <a:endParaRPr lang="zh-CN" altLang="en-US" strike="noStrike" noProof="1" dirty="0" smtClean="0"/>
          </a:p>
          <a:p>
            <a:pPr lvl="4" fontAlgn="base"/>
            <a:r>
              <a:rPr lang="zh-CN" altLang="en-US" strike="noStrike" noProof="1" dirty="0" smtClean="0"/>
              <a:t>第四级</a:t>
            </a:r>
            <a:endParaRPr lang="zh-CN" altLang="en-US" strike="noStrike" noProof="1" dirty="0" smtClean="0"/>
          </a:p>
          <a:p>
            <a:pPr lvl="5" fontAlgn="auto"/>
            <a:r>
              <a:rPr lang="zh-CN" altLang="en-US" strike="noStrike" noProof="1" dirty="0" smtClean="0"/>
              <a:t>第五级</a:t>
            </a:r>
            <a:endParaRPr lang="zh-CN" altLang="en-US" strike="noStrike" noProof="1" dirty="0"/>
          </a:p>
        </p:txBody>
      </p:sp>
      <p:sp>
        <p:nvSpPr>
          <p:cNvPr id="4" name="Rectangle 4"/>
          <p:cNvSpPr>
            <a:spLocks noGrp="1" noChangeArrowheads="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baseline="0"/>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5" name="Rectangle 5"/>
          <p:cNvSpPr>
            <a:spLocks noGrp="1" noChangeArrowheads="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baseline="0"/>
            </a:lvl1pPr>
          </a:lstStyle>
          <a:p>
            <a:pPr fontAlgn="auto"/>
            <a:endParaRPr lang="zh-CN" altLang="en-US" noProof="1" dirty="0"/>
          </a:p>
        </p:txBody>
      </p:sp>
      <p:sp>
        <p:nvSpPr>
          <p:cNvPr id="6" name="Rectangle 6"/>
          <p:cNvSpPr>
            <a:spLocks noGrp="1" noChangeArrowheads="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baseline="0"/>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pic>
        <p:nvPicPr>
          <p:cNvPr id="4098"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 name="标题 1"/>
          <p:cNvSpPr>
            <a:spLocks noGrp="1"/>
          </p:cNvSpPr>
          <p:nvPr>
            <p:ph type="title" hasCustomPrompt="1"/>
          </p:nvPr>
        </p:nvSpPr>
        <p:spPr>
          <a:xfrm>
            <a:off x="3225600" y="2767263"/>
            <a:ext cx="5961600" cy="944337"/>
          </a:xfrm>
        </p:spPr>
        <p:txBody>
          <a:bodyPr anchor="b"/>
          <a:lstStyle>
            <a:lvl1pPr>
              <a:defRPr sz="6000"/>
            </a:lvl1pPr>
          </a:lstStyle>
          <a:p>
            <a:pPr fontAlgn="base"/>
            <a:r>
              <a:rPr lang="zh-CN" altLang="en-US" strike="noStrike" noProof="1" dirty="0" smtClean="0"/>
              <a:t>编辑标题</a:t>
            </a:r>
            <a:endParaRPr lang="zh-CN" altLang="en-US" strike="noStrike" noProof="1" dirty="0"/>
          </a:p>
        </p:txBody>
      </p:sp>
      <p:sp>
        <p:nvSpPr>
          <p:cNvPr id="3" name="文本占位符 2"/>
          <p:cNvSpPr>
            <a:spLocks noGrp="1"/>
          </p:cNvSpPr>
          <p:nvPr>
            <p:ph type="body" idx="1"/>
          </p:nvPr>
        </p:nvSpPr>
        <p:spPr>
          <a:xfrm>
            <a:off x="3225600" y="3784613"/>
            <a:ext cx="7314064" cy="1485220"/>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fontAlgn="base"/>
            <a:r>
              <a:rPr lang="zh-CN" altLang="en-US" strike="noStrike" noProof="1" dirty="0" smtClean="0"/>
              <a:t>单击此处编辑母版文本样式</a:t>
            </a:r>
            <a:endParaRPr lang="zh-CN" altLang="en-US" strike="noStrike" noProof="1" dirty="0" smtClean="0"/>
          </a:p>
        </p:txBody>
      </p:sp>
      <p:sp>
        <p:nvSpPr>
          <p:cNvPr id="5" name="日期占位符 3"/>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6" name="页脚占位符 4"/>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endParaRPr lang="zh-CN" altLang="en-US" noProof="1"/>
          </a:p>
        </p:txBody>
      </p:sp>
      <p:sp>
        <p:nvSpPr>
          <p:cNvPr id="7" name="灯片编号占位符 5"/>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5313" y="1347118"/>
            <a:ext cx="5279099"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fontAlgn="base"/>
            <a:r>
              <a:rPr lang="zh-CN" altLang="en-US" strike="noStrike" noProof="1" dirty="0" smtClean="0"/>
              <a:t>单击此处编辑母版文本样式</a:t>
            </a:r>
            <a:endParaRPr lang="zh-CN" altLang="en-US" strike="noStrike" noProof="1" dirty="0" smtClean="0"/>
          </a:p>
          <a:p>
            <a:pPr lvl="2" fontAlgn="base"/>
            <a:r>
              <a:rPr lang="zh-CN" altLang="en-US" strike="noStrike" noProof="1" dirty="0" smtClean="0"/>
              <a:t>第二级</a:t>
            </a:r>
            <a:endParaRPr lang="zh-CN" altLang="en-US" strike="noStrike" noProof="1" dirty="0" smtClean="0"/>
          </a:p>
          <a:p>
            <a:pPr lvl="3" fontAlgn="base"/>
            <a:r>
              <a:rPr lang="zh-CN" altLang="en-US" strike="noStrike" noProof="1" dirty="0" smtClean="0"/>
              <a:t>第三级</a:t>
            </a:r>
            <a:endParaRPr lang="zh-CN" altLang="en-US" strike="noStrike" noProof="1" dirty="0" smtClean="0"/>
          </a:p>
          <a:p>
            <a:pPr lvl="4" fontAlgn="base"/>
            <a:r>
              <a:rPr lang="zh-CN" altLang="en-US" strike="noStrike" noProof="1" dirty="0" smtClean="0"/>
              <a:t>第四级</a:t>
            </a:r>
            <a:endParaRPr lang="zh-CN" altLang="en-US" strike="noStrike" noProof="1" dirty="0" smtClean="0"/>
          </a:p>
          <a:p>
            <a:pPr lvl="5" fontAlgn="auto"/>
            <a:r>
              <a:rPr lang="zh-CN" altLang="en-US" strike="noStrike" noProof="1" dirty="0" smtClean="0"/>
              <a:t>第五级</a:t>
            </a:r>
            <a:endParaRPr lang="zh-CN" altLang="en-US" strike="noStrike" noProof="1" dirty="0"/>
          </a:p>
        </p:txBody>
      </p:sp>
      <p:sp>
        <p:nvSpPr>
          <p:cNvPr id="4" name="内容占位符 3"/>
          <p:cNvSpPr>
            <a:spLocks noGrp="1"/>
          </p:cNvSpPr>
          <p:nvPr>
            <p:ph sz="half" idx="2"/>
          </p:nvPr>
        </p:nvSpPr>
        <p:spPr>
          <a:xfrm>
            <a:off x="6314327" y="1347118"/>
            <a:ext cx="5284103"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fontAlgn="base"/>
            <a:r>
              <a:rPr lang="zh-CN" altLang="en-US" strike="noStrike" noProof="1" dirty="0" smtClean="0"/>
              <a:t>单击此处编辑母版文本样式</a:t>
            </a:r>
            <a:endParaRPr lang="zh-CN" altLang="en-US" strike="noStrike" noProof="1" dirty="0" smtClean="0"/>
          </a:p>
          <a:p>
            <a:pPr lvl="2" fontAlgn="base"/>
            <a:r>
              <a:rPr lang="zh-CN" altLang="en-US" strike="noStrike" noProof="1" dirty="0" smtClean="0"/>
              <a:t>第二级</a:t>
            </a:r>
            <a:endParaRPr lang="zh-CN" altLang="en-US" strike="noStrike" noProof="1" dirty="0" smtClean="0"/>
          </a:p>
          <a:p>
            <a:pPr lvl="3" fontAlgn="base"/>
            <a:r>
              <a:rPr lang="zh-CN" altLang="en-US" strike="noStrike" noProof="1" dirty="0" smtClean="0"/>
              <a:t>第三级</a:t>
            </a:r>
            <a:endParaRPr lang="zh-CN" altLang="en-US" strike="noStrike" noProof="1" dirty="0" smtClean="0"/>
          </a:p>
          <a:p>
            <a:pPr lvl="4" fontAlgn="base"/>
            <a:r>
              <a:rPr lang="zh-CN" altLang="en-US" strike="noStrike" noProof="1" dirty="0" smtClean="0"/>
              <a:t>第四级</a:t>
            </a:r>
            <a:endParaRPr lang="zh-CN" altLang="en-US" strike="noStrike" noProof="1" dirty="0" smtClean="0"/>
          </a:p>
          <a:p>
            <a:pPr lvl="5" fontAlgn="auto"/>
            <a:r>
              <a:rPr lang="zh-CN" altLang="en-US" strike="noStrike" noProof="1" dirty="0" smtClean="0"/>
              <a:t>第五级</a:t>
            </a:r>
            <a:endParaRPr lang="zh-CN" altLang="en-US" strike="noStrike" noProof="1" dirty="0"/>
          </a:p>
        </p:txBody>
      </p:sp>
      <p:sp>
        <p:nvSpPr>
          <p:cNvPr id="5" name="Rectangle 4"/>
          <p:cNvSpPr>
            <a:spLocks noGrp="1" noChangeArrowheads="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a:latin typeface="Arial" panose="020B0604020202020204" pitchFamily="34" charset="0"/>
                <a:ea typeface="黑体" panose="02010609060101010101" pitchFamily="49" charset="-122"/>
              </a:defRPr>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6" name="Rectangle 5"/>
          <p:cNvSpPr>
            <a:spLocks noGrp="1" noChangeArrowheads="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atin typeface="Arial" panose="020B0604020202020204" pitchFamily="34" charset="0"/>
                <a:ea typeface="黑体" panose="02010609060101010101" pitchFamily="49" charset="-122"/>
              </a:defRPr>
            </a:lvl1pPr>
          </a:lstStyle>
          <a:p>
            <a:pPr fontAlgn="auto"/>
            <a:endParaRPr lang="zh-CN" altLang="en-US" noProof="1"/>
          </a:p>
        </p:txBody>
      </p:sp>
      <p:sp>
        <p:nvSpPr>
          <p:cNvPr id="7" name="Rectangle 6"/>
          <p:cNvSpPr>
            <a:spLocks noGrp="1" noChangeArrowheads="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atin typeface="Arial" panose="020B0604020202020204" pitchFamily="34" charset="0"/>
                <a:ea typeface="黑体" panose="02010609060101010101" pitchFamily="49" charset="-122"/>
              </a:defRPr>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576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6400" y="1392406"/>
            <a:ext cx="5158032"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6400" y="2336633"/>
            <a:ext cx="5158032" cy="3684588"/>
          </a:xfrm>
        </p:spPr>
        <p:txBody>
          <a:bodyPr/>
          <a:lstStyle/>
          <a:p>
            <a:pPr lvl="0" fontAlgn="base"/>
            <a:r>
              <a:rPr lang="zh-CN" altLang="en-US" strike="noStrike" noProof="1" dirty="0" smtClean="0"/>
              <a:t>单击此处编辑母版文本样式</a:t>
            </a:r>
            <a:endParaRPr lang="zh-CN" altLang="en-US" strike="noStrike" noProof="1" dirty="0" smtClean="0"/>
          </a:p>
          <a:p>
            <a:pPr lvl="2" fontAlgn="base"/>
            <a:r>
              <a:rPr lang="zh-CN" altLang="en-US" strike="noStrike" noProof="1" dirty="0" smtClean="0"/>
              <a:t>第二级</a:t>
            </a:r>
            <a:endParaRPr lang="zh-CN" altLang="en-US" strike="noStrike" noProof="1" dirty="0" smtClean="0"/>
          </a:p>
          <a:p>
            <a:pPr lvl="3" fontAlgn="base"/>
            <a:r>
              <a:rPr lang="zh-CN" altLang="en-US" strike="noStrike" noProof="1" dirty="0" smtClean="0"/>
              <a:t>第三级</a:t>
            </a:r>
            <a:endParaRPr lang="zh-CN" altLang="en-US" strike="noStrike" noProof="1" dirty="0" smtClean="0"/>
          </a:p>
          <a:p>
            <a:pPr lvl="4" fontAlgn="base"/>
            <a:r>
              <a:rPr lang="zh-CN" altLang="en-US" strike="noStrike" noProof="1" dirty="0" smtClean="0"/>
              <a:t>第四级</a:t>
            </a:r>
            <a:endParaRPr lang="zh-CN" altLang="en-US" strike="noStrike" noProof="1" dirty="0" smtClean="0"/>
          </a:p>
          <a:p>
            <a:pPr lvl="5" fontAlgn="auto"/>
            <a:r>
              <a:rPr lang="zh-CN" altLang="en-US" strike="noStrike" noProof="1" dirty="0" smtClean="0"/>
              <a:t>第五级</a:t>
            </a:r>
            <a:endParaRPr lang="zh-CN" altLang="en-US" strike="noStrike" noProof="1" dirty="0"/>
          </a:p>
        </p:txBody>
      </p:sp>
      <p:sp>
        <p:nvSpPr>
          <p:cNvPr id="5" name="文本占位符 4"/>
          <p:cNvSpPr>
            <a:spLocks noGrp="1"/>
          </p:cNvSpPr>
          <p:nvPr>
            <p:ph type="body" sz="quarter" idx="3"/>
          </p:nvPr>
        </p:nvSpPr>
        <p:spPr>
          <a:xfrm>
            <a:off x="6415775" y="1392406"/>
            <a:ext cx="5183425"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415775" y="2336633"/>
            <a:ext cx="5183425" cy="3684588"/>
          </a:xfrm>
        </p:spPr>
        <p:txBody>
          <a:bodyPr/>
          <a:lstStyle/>
          <a:p>
            <a:pPr lvl="0" fontAlgn="base"/>
            <a:r>
              <a:rPr lang="zh-CN" altLang="en-US" strike="noStrike" noProof="1" dirty="0" smtClean="0"/>
              <a:t>单击此处编辑母版文本样式</a:t>
            </a:r>
            <a:endParaRPr lang="zh-CN" altLang="en-US" strike="noStrike" noProof="1" dirty="0" smtClean="0"/>
          </a:p>
          <a:p>
            <a:pPr lvl="2" fontAlgn="base"/>
            <a:r>
              <a:rPr lang="zh-CN" altLang="en-US" strike="noStrike" noProof="1" dirty="0" smtClean="0"/>
              <a:t>第二级</a:t>
            </a:r>
            <a:endParaRPr lang="zh-CN" altLang="en-US" strike="noStrike" noProof="1" dirty="0" smtClean="0"/>
          </a:p>
          <a:p>
            <a:pPr lvl="3" fontAlgn="base"/>
            <a:r>
              <a:rPr lang="zh-CN" altLang="en-US" strike="noStrike" noProof="1" dirty="0" smtClean="0"/>
              <a:t>第三级</a:t>
            </a:r>
            <a:endParaRPr lang="zh-CN" altLang="en-US" strike="noStrike" noProof="1" dirty="0" smtClean="0"/>
          </a:p>
          <a:p>
            <a:pPr lvl="4" fontAlgn="base"/>
            <a:r>
              <a:rPr lang="zh-CN" altLang="en-US" strike="noStrike" noProof="1" dirty="0" smtClean="0"/>
              <a:t>第四级</a:t>
            </a:r>
            <a:endParaRPr lang="zh-CN" altLang="en-US" strike="noStrike" noProof="1" dirty="0" smtClean="0"/>
          </a:p>
          <a:p>
            <a:pPr lvl="5" fontAlgn="auto"/>
            <a:r>
              <a:rPr lang="zh-CN" altLang="en-US" strike="noStrike" noProof="1" dirty="0" smtClean="0"/>
              <a:t>第五级</a:t>
            </a:r>
            <a:endParaRPr lang="zh-CN" altLang="en-US" strike="noStrike" noProof="1" dirty="0"/>
          </a:p>
        </p:txBody>
      </p:sp>
      <p:sp>
        <p:nvSpPr>
          <p:cNvPr id="7" name="日期占位符 6"/>
          <p:cNvSpPr>
            <a:spLocks noGrp="1"/>
          </p:cNvSpPr>
          <p:nvPr>
            <p:ph type="dt" sz="half" idx="10"/>
          </p:nvPr>
        </p:nvSpPr>
        <p:spPr/>
        <p:txBody>
          <a:bodyPr/>
          <a:p>
            <a:pPr fontAlgn="auto"/>
            <a:fld id="{13D0CE79-49FB-443D-BEF8-6B709DE8FD0C}" type="datetimeFigureOut">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EF906490-237C-474C-BA2E-D98840BC1F8F}" type="slidenum">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bg1"/>
        </a:solidFill>
        <a:effectLst/>
      </p:bgPr>
    </p:bg>
    <p:spTree>
      <p:nvGrpSpPr>
        <p:cNvPr id="1" name=""/>
        <p:cNvGrpSpPr/>
        <p:nvPr/>
      </p:nvGrpSpPr>
      <p:grpSpPr>
        <a:xfrm>
          <a:off x="0" y="0"/>
          <a:ext cx="0" cy="0"/>
          <a:chOff x="0" y="0"/>
          <a:chExt cx="0" cy="0"/>
        </a:xfrm>
      </p:grpSpPr>
      <p:pic>
        <p:nvPicPr>
          <p:cNvPr id="6146"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 name="圆角矩形 13"/>
          <p:cNvSpPr>
            <a:spLocks noChangeArrowheads="1"/>
          </p:cNvSpPr>
          <p:nvPr/>
        </p:nvSpPr>
        <p:spPr bwMode="auto">
          <a:xfrm>
            <a:off x="3822700" y="3968750"/>
            <a:ext cx="4573588" cy="369888"/>
          </a:xfrm>
          <a:prstGeom prst="roundRect">
            <a:avLst>
              <a:gd name="adj" fmla="val 50000"/>
            </a:avLst>
          </a:prstGeom>
          <a:solidFill>
            <a:schemeClr val="accent2">
              <a:alpha val="98999"/>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fontScale="625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fontAlgn="auto"/>
            <a:endParaRPr lang="en-US" sz="2000" strike="noStrike" noProof="1">
              <a:solidFill>
                <a:schemeClr val="accent2"/>
              </a:solidFill>
              <a:latin typeface="Arial" panose="020B0604020202020204" pitchFamily="34" charset="0"/>
              <a:ea typeface="黑体" panose="02010609060101010101" pitchFamily="49" charset="-122"/>
            </a:endParaRPr>
          </a:p>
        </p:txBody>
      </p:sp>
      <p:sp>
        <p:nvSpPr>
          <p:cNvPr id="2" name="标题 1"/>
          <p:cNvSpPr>
            <a:spLocks noGrp="1"/>
          </p:cNvSpPr>
          <p:nvPr>
            <p:ph type="title" hasCustomPrompt="1"/>
          </p:nvPr>
        </p:nvSpPr>
        <p:spPr>
          <a:xfrm>
            <a:off x="3304800" y="2718000"/>
            <a:ext cx="5662800" cy="1432800"/>
          </a:xfrm>
        </p:spPr>
        <p:txBody>
          <a:bodyPr>
            <a:normAutofit/>
          </a:bodyPr>
          <a:lstStyle>
            <a:lvl1pPr algn="ctr">
              <a:defRPr sz="8800"/>
            </a:lvl1pPr>
          </a:lstStyle>
          <a:p>
            <a:pPr fontAlgn="base"/>
            <a:r>
              <a:rPr lang="zh-CN" altLang="en-US" strike="noStrike" noProof="1" dirty="0" smtClean="0"/>
              <a:t>编辑标题</a:t>
            </a:r>
            <a:endParaRPr lang="zh-CN" altLang="en-US" strike="noStrike" noProof="1" dirty="0"/>
          </a:p>
        </p:txBody>
      </p:sp>
      <p:sp>
        <p:nvSpPr>
          <p:cNvPr id="3" name="Rectangle 4"/>
          <p:cNvSpPr>
            <a:spLocks noGrp="1" noChangeArrowheads="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4" name="Rectangle 5"/>
          <p:cNvSpPr>
            <a:spLocks noGrp="1" noChangeArrowheads="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endParaRPr lang="zh-CN" altLang="en-US" noProof="1"/>
          </a:p>
        </p:txBody>
      </p:sp>
      <p:sp>
        <p:nvSpPr>
          <p:cNvPr id="5" name="Rectangle 6"/>
          <p:cNvSpPr>
            <a:spLocks noGrp="1" noChangeArrowheads="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pic>
        <p:nvPicPr>
          <p:cNvPr id="7170"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 name="日期占位符 1"/>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4" name="页脚占位符 2"/>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endParaRPr lang="zh-CN" altLang="en-US" noProof="1"/>
          </a:p>
        </p:txBody>
      </p:sp>
      <p:sp>
        <p:nvSpPr>
          <p:cNvPr id="5" name="灯片编号占位符 3"/>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smtClean="0"/>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pic>
        <p:nvPicPr>
          <p:cNvPr id="8194"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 name="标题 1"/>
          <p:cNvSpPr>
            <a:spLocks noGrp="1"/>
          </p:cNvSpPr>
          <p:nvPr>
            <p:ph type="title"/>
          </p:nvPr>
        </p:nvSpPr>
        <p:spPr>
          <a:xfrm>
            <a:off x="839787" y="715175"/>
            <a:ext cx="4165200" cy="1600200"/>
          </a:xfrm>
        </p:spPr>
        <p:txBody>
          <a:bodyPr anchor="b"/>
          <a:lstStyle>
            <a:lvl1pPr>
              <a:defRPr sz="3200"/>
            </a:lvl1pPr>
          </a:lstStyle>
          <a:p>
            <a:pPr fontAlgn="base"/>
            <a:r>
              <a:rPr lang="zh-CN" altLang="en-US" strike="noStrike" noProof="1" dirty="0" smtClean="0"/>
              <a:t>单击此处编辑母版标题样式</a:t>
            </a:r>
            <a:endParaRPr lang="zh-CN" altLang="en-US" strike="noStrike" noProof="1" dirty="0"/>
          </a:p>
        </p:txBody>
      </p:sp>
      <p:sp>
        <p:nvSpPr>
          <p:cNvPr id="3" name="图片占位符 2"/>
          <p:cNvSpPr>
            <a:spLocks noGrp="1" noChangeAspect="1"/>
          </p:cNvSpPr>
          <p:nvPr>
            <p:ph type="pic" idx="1"/>
          </p:nvPr>
        </p:nvSpPr>
        <p:spPr>
          <a:xfrm>
            <a:off x="5184000" y="715175"/>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7" y="2315375"/>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p>
            <a:pPr fontAlgn="auto"/>
            <a:fld id="{9EFD9D74-47D9-4702-A33C-335B63B48DBF}"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6" name="页脚占位符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p>
            <a:pPr fontAlgn="auto"/>
            <a:endParaRPr lang="zh-CN" altLang="en-US" noProof="1"/>
          </a:p>
        </p:txBody>
      </p:sp>
      <p:sp>
        <p:nvSpPr>
          <p:cNvPr id="7" name="灯片编号占位符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p>
            <a:pPr fontAlgn="auto"/>
            <a:fld id="{FABC47A4-756D-490B-A52F-7D9E2C9FC05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pic>
        <p:nvPicPr>
          <p:cNvPr id="9221" name="Picture 2" descr="C:\Users\iamisis\Desktop\00.jpg"/>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 name="竖排标题 1"/>
          <p:cNvSpPr>
            <a:spLocks noGrp="1"/>
          </p:cNvSpPr>
          <p:nvPr>
            <p:ph type="title" orient="vert"/>
          </p:nvPr>
        </p:nvSpPr>
        <p:spPr>
          <a:xfrm>
            <a:off x="10495722" y="195943"/>
            <a:ext cx="1102707" cy="6062345"/>
          </a:xfrm>
        </p:spPr>
        <p:txBody>
          <a:bodyPr vert="eaVert"/>
          <a:lstStyle>
            <a:lvl1pPr>
              <a:defRPr sz="2600"/>
            </a:lvl1p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609442" y="195943"/>
            <a:ext cx="9660993" cy="6062345"/>
          </a:xfrm>
        </p:spPr>
        <p:txBody>
          <a:bodyPr vert="eaVert"/>
          <a:lstStyle>
            <a:lvl1pPr>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fontAlgn="base"/>
            <a:r>
              <a:rPr lang="zh-CN" altLang="en-US" strike="noStrike" noProof="1" dirty="0" smtClean="0"/>
              <a:t>单击此处编辑母版文本样式</a:t>
            </a:r>
            <a:endParaRPr lang="zh-CN" altLang="en-US" strike="noStrike" noProof="1" dirty="0" smtClean="0"/>
          </a:p>
          <a:p>
            <a:pPr lvl="2" fontAlgn="base"/>
            <a:r>
              <a:rPr lang="zh-CN" altLang="en-US" strike="noStrike" noProof="1" dirty="0" smtClean="0"/>
              <a:t>第二级</a:t>
            </a:r>
            <a:endParaRPr lang="zh-CN" altLang="en-US" strike="noStrike" noProof="1" dirty="0" smtClean="0"/>
          </a:p>
          <a:p>
            <a:pPr lvl="3" fontAlgn="base"/>
            <a:r>
              <a:rPr lang="zh-CN" altLang="en-US" strike="noStrike" noProof="1" dirty="0" smtClean="0"/>
              <a:t>第三级</a:t>
            </a:r>
            <a:endParaRPr lang="zh-CN" altLang="en-US" strike="noStrike" noProof="1" dirty="0" smtClean="0"/>
          </a:p>
          <a:p>
            <a:pPr lvl="4" fontAlgn="base"/>
            <a:r>
              <a:rPr lang="zh-CN" altLang="en-US" strike="noStrike" noProof="1" dirty="0" smtClean="0"/>
              <a:t>第四级</a:t>
            </a:r>
            <a:endParaRPr lang="zh-CN" altLang="en-US" strike="noStrike" noProof="1" dirty="0" smtClean="0"/>
          </a:p>
          <a:p>
            <a:pPr lvl="5" fontAlgn="auto"/>
            <a:r>
              <a:rPr lang="zh-CN" altLang="en-US" strike="noStrike" noProof="1" dirty="0" smtClean="0"/>
              <a:t>第五级</a:t>
            </a:r>
            <a:endParaRPr lang="zh-CN" altLang="en-US" strike="noStrike" noProof="1" dirty="0"/>
          </a:p>
        </p:txBody>
      </p:sp>
      <p:sp>
        <p:nvSpPr>
          <p:cNvPr id="4" name="Rectangle 4"/>
          <p:cNvSpPr>
            <a:spLocks noGrp="1" noChangeArrowheads="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fld id="{13D0CE79-49FB-443D-BEF8-6B709DE8FD0C}" type="datetimeFigureOut">
              <a:rPr lang="zh-CN" altLang="en-US" noProof="1" smtClean="0">
                <a:latin typeface="Arial" panose="020B0604020202020204" pitchFamily="34" charset="0"/>
                <a:ea typeface="黑体" panose="02010609060101010101" pitchFamily="49" charset="-122"/>
                <a:cs typeface="+mn-cs"/>
              </a:rPr>
            </a:fld>
            <a:endParaRPr lang="zh-CN" altLang="en-US" noProof="1"/>
          </a:p>
        </p:txBody>
      </p:sp>
      <p:sp>
        <p:nvSpPr>
          <p:cNvPr id="5" name="Rectangle 5"/>
          <p:cNvSpPr>
            <a:spLocks noGrp="1" noChangeArrowheads="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endParaRPr lang="zh-CN" altLang="en-US" noProof="1"/>
          </a:p>
        </p:txBody>
      </p:sp>
      <p:sp>
        <p:nvSpPr>
          <p:cNvPr id="6" name="Rectangle 6"/>
          <p:cNvSpPr>
            <a:spLocks noGrp="1" noChangeArrowheads="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lvl1pPr>
              <a:defRPr/>
            </a:lvl1pPr>
          </a:lstStyle>
          <a:p>
            <a:pPr fontAlgn="auto"/>
            <a:fld id="{EF906490-237C-474C-BA2E-D98840BC1F8F}" type="slidenum">
              <a:rPr lang="zh-CN" altLang="en-US" noProof="1" smtClean="0">
                <a:latin typeface="Arial" panose="020B0604020202020204" pitchFamily="34" charset="0"/>
                <a:ea typeface="黑体" panose="02010609060101010101" pitchFamily="49" charset="-122"/>
                <a:cs typeface="+mn-cs"/>
              </a:rPr>
            </a:fld>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C:\Users\iamisis\Desktop\00.jpg"/>
          <p:cNvPicPr>
            <a:picLocks noChangeAspect="1"/>
          </p:cNvPicPr>
          <p:nvPr/>
        </p:nvPicPr>
        <p:blipFill>
          <a:blip r:embed="rId11"/>
          <a:stretch>
            <a:fillRect/>
          </a:stretch>
        </p:blipFill>
        <p:spPr>
          <a:xfrm>
            <a:off x="0" y="0"/>
            <a:ext cx="12192000" cy="6858000"/>
          </a:xfrm>
          <a:prstGeom prst="rect">
            <a:avLst/>
          </a:prstGeom>
          <a:noFill/>
          <a:ln w="9525">
            <a:noFill/>
          </a:ln>
        </p:spPr>
      </p:pic>
      <p:sp>
        <p:nvSpPr>
          <p:cNvPr id="1027" name="Rectangle 2"/>
          <p:cNvSpPr>
            <a:spLocks noGrp="1"/>
          </p:cNvSpPr>
          <p:nvPr>
            <p:ph type="title"/>
            <p:custDataLst>
              <p:tags r:id="rId12"/>
            </p:custDataLst>
          </p:nvPr>
        </p:nvSpPr>
        <p:spPr>
          <a:xfrm>
            <a:off x="625475" y="260350"/>
            <a:ext cx="10972800" cy="576263"/>
          </a:xfrm>
          <a:prstGeom prst="rect">
            <a:avLst/>
          </a:prstGeom>
          <a:noFill/>
          <a:ln w="9525">
            <a:noFill/>
          </a:ln>
        </p:spPr>
        <p:txBody>
          <a:bodyPr wrap="square" lIns="91440" tIns="45720" rIns="91440" bIns="45720" anchor="ctr"/>
          <a:p>
            <a:pPr lvl="0"/>
            <a:r>
              <a:rPr lang="zh-CN" altLang="en-US" dirty="0"/>
              <a:t>单击此处编辑母版标题样式</a:t>
            </a:r>
            <a:endParaRPr lang="zh-CN" altLang="en-US" dirty="0"/>
          </a:p>
        </p:txBody>
      </p:sp>
      <p:sp>
        <p:nvSpPr>
          <p:cNvPr id="1028" name="Rectangle 3"/>
          <p:cNvSpPr>
            <a:spLocks noGrp="1" noChangeArrowheads="1"/>
          </p:cNvSpPr>
          <p:nvPr>
            <p:ph type="body" idx="1"/>
            <p:custDataLst>
              <p:tags r:id="rId13"/>
            </p:custDataLst>
          </p:nvPr>
        </p:nvSpPr>
        <p:spPr bwMode="auto">
          <a:xfrm>
            <a:off x="625475" y="1125538"/>
            <a:ext cx="109728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fontAlgn="base"/>
            <a:r>
              <a:rPr lang="zh-CN" altLang="en-US" strike="noStrike" noProof="1" dirty="0" smtClean="0"/>
              <a:t>单击此处编辑母版文本样式</a:t>
            </a:r>
            <a:endParaRPr lang="zh-CN" altLang="en-US" strike="noStrike" noProof="1" dirty="0" smtClean="0"/>
          </a:p>
          <a:p>
            <a:pPr lvl="2" fontAlgn="base"/>
            <a:r>
              <a:rPr lang="zh-CN" altLang="en-US" strike="noStrike" noProof="1" dirty="0" smtClean="0"/>
              <a:t>第二级</a:t>
            </a:r>
            <a:endParaRPr lang="zh-CN" altLang="en-US" strike="noStrike" noProof="1" dirty="0" smtClean="0"/>
          </a:p>
          <a:p>
            <a:pPr lvl="3" fontAlgn="base"/>
            <a:r>
              <a:rPr lang="zh-CN" altLang="en-US" strike="noStrike" noProof="1" dirty="0" smtClean="0"/>
              <a:t>第三级</a:t>
            </a:r>
            <a:endParaRPr lang="zh-CN" altLang="en-US" strike="noStrike" noProof="1" dirty="0" smtClean="0"/>
          </a:p>
          <a:p>
            <a:pPr lvl="4" fontAlgn="base"/>
            <a:r>
              <a:rPr lang="zh-CN" altLang="en-US" strike="noStrike" noProof="1" dirty="0" smtClean="0"/>
              <a:t>第四级</a:t>
            </a:r>
            <a:endParaRPr lang="zh-CN" altLang="en-US" strike="noStrike" noProof="1" dirty="0" smtClean="0"/>
          </a:p>
          <a:p>
            <a:pPr lvl="5" fontAlgn="auto"/>
            <a:r>
              <a:rPr lang="zh-CN" altLang="en-US" strike="noStrike" noProof="1" dirty="0" smtClean="0"/>
              <a:t>第五级</a:t>
            </a:r>
            <a:endParaRPr lang="zh-CN" altLang="en-US" strike="noStrike" noProof="1" dirty="0"/>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aseline="0" smtClean="0">
                <a:latin typeface="Arial" panose="020B0604020202020204" pitchFamily="34" charset="0"/>
                <a:ea typeface="黑体" panose="02010609060101010101" pitchFamily="49" charset="-122"/>
              </a:defRPr>
            </a:lvl1pPr>
          </a:lstStyle>
          <a:p>
            <a:pPr fontAlgn="auto"/>
            <a:fld id="{13D0CE79-49FB-443D-BEF8-6B709DE8FD0C}" type="datetimeFigureOut">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aseline="0" smtClean="0">
                <a:latin typeface="Arial" panose="020B0604020202020204" pitchFamily="34" charset="0"/>
                <a:ea typeface="黑体" panose="02010609060101010101" pitchFamily="49" charset="-122"/>
              </a:defRPr>
            </a:lvl1pPr>
          </a:lstStyle>
          <a:p>
            <a:pPr fontAlgn="auto"/>
            <a:endParaRPr lang="zh-CN" altLang="en-US" strike="noStrike" noProof="1"/>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aseline="0" smtClean="0">
                <a:latin typeface="Arial" panose="020B0604020202020204" pitchFamily="34" charset="0"/>
                <a:ea typeface="黑体" panose="02010609060101010101" pitchFamily="49" charset="-122"/>
              </a:defRPr>
            </a:lvl1pPr>
          </a:lstStyle>
          <a:p>
            <a:pPr fontAlgn="auto"/>
            <a:fld id="{EF906490-237C-474C-BA2E-D98840BC1F8F}" type="slidenum">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
        <p:nvSpPr>
          <p:cNvPr id="1032" name="直接连接符 10"/>
          <p:cNvSpPr/>
          <p:nvPr/>
        </p:nvSpPr>
        <p:spPr>
          <a:xfrm flipH="1">
            <a:off x="214313" y="842963"/>
            <a:ext cx="3095625" cy="0"/>
          </a:xfrm>
          <a:prstGeom prst="line">
            <a:avLst/>
          </a:prstGeom>
          <a:ln w="9525" cap="flat" cmpd="sng">
            <a:solidFill>
              <a:srgbClr val="00B0F0"/>
            </a:solidFill>
            <a:prstDash val="solid"/>
            <a:round/>
            <a:headEnd type="none" w="med" len="med"/>
            <a:tailEnd type="none" w="med" len="med"/>
          </a:ln>
        </p:spPr>
        <p:txBody>
          <a:bodyPr anchor="t"/>
          <a:p>
            <a:pPr lvl="0"/>
            <a:endParaRPr lang="zh-CN" altLang="en-US" baseline="0">
              <a:latin typeface="Arial" panose="020B0604020202020204" pitchFamily="34" charset="0"/>
              <a:ea typeface="黑体" panose="02010609060101010101" pitchFamily="49" charset="-122"/>
            </a:endParaRPr>
          </a:p>
        </p:txBody>
      </p:sp>
      <p:sp>
        <p:nvSpPr>
          <p:cNvPr id="1033" name="Rectangle 7"/>
          <p:cNvSpPr/>
          <p:nvPr/>
        </p:nvSpPr>
        <p:spPr>
          <a:xfrm>
            <a:off x="0" y="804863"/>
            <a:ext cx="215900" cy="71437"/>
          </a:xfrm>
          <a:prstGeom prst="rect">
            <a:avLst/>
          </a:prstGeom>
          <a:solidFill>
            <a:srgbClr val="00B0F0"/>
          </a:solidFill>
          <a:ln w="9525">
            <a:noFill/>
          </a:ln>
        </p:spPr>
        <p:txBody>
          <a:bodyPr wrap="none" anchor="ctr"/>
          <a:p>
            <a:pPr lvl="0">
              <a:buFont typeface="Arial" panose="020B0604020202020204" pitchFamily="34" charset="0"/>
              <a:buNone/>
            </a:pPr>
            <a:endParaRPr lang="zh-CN" altLang="zh-CN" baseline="0">
              <a:solidFill>
                <a:srgbClr val="000000"/>
              </a:solidFill>
              <a:latin typeface="Arial" panose="020B0604020202020204" pitchFamily="34" charset="0"/>
              <a:ea typeface="黑体" panose="02010609060101010101" pitchFamily="49"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eaLnBrk="1" fontAlgn="base" hangingPunct="1">
        <a:spcBef>
          <a:spcPct val="0"/>
        </a:spcBef>
        <a:spcAft>
          <a:spcPct val="0"/>
        </a:spcAft>
        <a:defRPr sz="2400" kern="1200" baseline="0">
          <a:solidFill>
            <a:schemeClr val="accent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1" fontAlgn="base" hangingPunct="1">
        <a:spcBef>
          <a:spcPts val="300"/>
        </a:spcBef>
        <a:spcAft>
          <a:spcPts val="300"/>
        </a:spcAft>
        <a:buChar char="•"/>
        <a:defRPr sz="2400" kern="1200" baseline="0">
          <a:solidFill>
            <a:schemeClr val="tx1"/>
          </a:solidFill>
          <a:latin typeface="Arial" panose="020B0604020202020204" pitchFamily="34" charset="0"/>
          <a:ea typeface="黑体" panose="02010609060101010101" pitchFamily="49" charset="-122"/>
          <a:cs typeface="+mn-cs"/>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chemeClr val="tx1"/>
          </a:solidFill>
          <a:latin typeface="Arial" panose="020B0604020202020204" pitchFamily="34" charset="0"/>
          <a:ea typeface="黑体" panose="02010609060101010101" pitchFamily="49" charset="-122"/>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440180"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image" Target="../media/image22.png"/><Relationship Id="rId2" Type="http://schemas.openxmlformats.org/officeDocument/2006/relationships/tags" Target="../tags/tag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23.png"/><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ctrTitle"/>
            <p:custDataLst>
              <p:tags r:id="rId1"/>
            </p:custDataLst>
          </p:nvPr>
        </p:nvSpPr>
        <p:spPr>
          <a:xfrm>
            <a:off x="1530350" y="3808413"/>
            <a:ext cx="7893050" cy="893762"/>
          </a:xfrm>
        </p:spPr>
        <p:txBody>
          <a:bodyPr wrap="square" lIns="91440" tIns="45720" rIns="91440" bIns="45720" anchor="ctr"/>
          <a:p>
            <a:pPr algn="ctr"/>
            <a:r>
              <a:rPr lang="zh-CN" altLang="en-US" kern="1200" baseline="0" dirty="0">
                <a:latin typeface="Arial" panose="020B0604020202020204" pitchFamily="34" charset="0"/>
                <a:ea typeface="黑体" panose="02010609060101010101" pitchFamily="49" charset="-122"/>
                <a:cs typeface="+mj-cs"/>
              </a:rPr>
              <a:t>LOREM IPSUM DOLOR</a:t>
            </a:r>
            <a:endParaRPr lang="zh-CN" altLang="en-US" kern="1200" baseline="0" dirty="0">
              <a:latin typeface="Arial" panose="020B0604020202020204" pitchFamily="34" charset="0"/>
              <a:ea typeface="黑体" panose="02010609060101010101" pitchFamily="49" charset="-122"/>
              <a:cs typeface="+mj-cs"/>
            </a:endParaRPr>
          </a:p>
        </p:txBody>
      </p:sp>
      <p:sp>
        <p:nvSpPr>
          <p:cNvPr id="12290" name="Rectangle 3"/>
          <p:cNvSpPr>
            <a:spLocks noGrp="1"/>
          </p:cNvSpPr>
          <p:nvPr>
            <p:ph type="subTitle" idx="1"/>
            <p:custDataLst>
              <p:tags r:id="rId2"/>
            </p:custDataLst>
          </p:nvPr>
        </p:nvSpPr>
        <p:spPr>
          <a:xfrm>
            <a:off x="2146300" y="4702175"/>
            <a:ext cx="7899400" cy="1016000"/>
          </a:xfrm>
        </p:spPr>
        <p:txBody>
          <a:bodyPr wrap="square" lIns="91440" tIns="45720" rIns="91440" bIns="45720" anchor="t"/>
          <a:p>
            <a:pPr algn="ctr">
              <a:buFontTx/>
              <a:buNone/>
            </a:pPr>
            <a:r>
              <a:rPr lang="en-US" altLang="zh-CN" sz="1500" kern="1200" baseline="0" dirty="0">
                <a:latin typeface="Arial" panose="020B0604020202020204" pitchFamily="34" charset="0"/>
                <a:ea typeface="黑体" panose="02010609060101010101" pitchFamily="49" charset="-122"/>
                <a:cs typeface="+mn-cs"/>
              </a:rPr>
              <a:t>	</a:t>
            </a:r>
            <a:r>
              <a:rPr lang="en-US" altLang="zh-CN" sz="1800" b="1" kern="1200" baseline="0" dirty="0">
                <a:latin typeface="Arial" panose="020B0604020202020204" pitchFamily="34" charset="0"/>
                <a:ea typeface="黑体" panose="02010609060101010101" pitchFamily="49" charset="-122"/>
                <a:cs typeface="+mn-cs"/>
              </a:rPr>
              <a:t>   </a:t>
            </a:r>
            <a:r>
              <a:rPr lang="zh-CN" altLang="zh-CN" sz="1800" b="1" kern="1200" baseline="0" dirty="0">
                <a:latin typeface="Arial" panose="020B0604020202020204" pitchFamily="34" charset="0"/>
                <a:ea typeface="黑体" panose="02010609060101010101" pitchFamily="49" charset="-122"/>
                <a:cs typeface="+mn-cs"/>
              </a:rPr>
              <a:t>汇报小组：</a:t>
            </a:r>
            <a:r>
              <a:rPr lang="en-US" altLang="zh-CN" sz="1800" b="1" kern="1200" baseline="0" dirty="0">
                <a:latin typeface="Arial" panose="020B0604020202020204" pitchFamily="34" charset="0"/>
                <a:ea typeface="黑体" panose="02010609060101010101" pitchFamily="49" charset="-122"/>
                <a:cs typeface="+mn-cs"/>
              </a:rPr>
              <a:t>G07</a:t>
            </a:r>
            <a:endParaRPr lang="en-US" altLang="zh-CN" sz="1800" b="1" kern="1200" baseline="0" dirty="0">
              <a:latin typeface="Arial" panose="020B0604020202020204" pitchFamily="34" charset="0"/>
              <a:ea typeface="黑体" panose="02010609060101010101" pitchFamily="49" charset="-122"/>
              <a:cs typeface="+mn-cs"/>
            </a:endParaRPr>
          </a:p>
          <a:p>
            <a:pPr algn="ctr">
              <a:buFontTx/>
              <a:buNone/>
            </a:pPr>
            <a:r>
              <a:rPr lang="en-US" altLang="zh-CN" sz="1800" b="1" kern="1200" baseline="0" dirty="0">
                <a:latin typeface="Arial" panose="020B0604020202020204" pitchFamily="34" charset="0"/>
                <a:ea typeface="黑体" panose="02010609060101010101" pitchFamily="49" charset="-122"/>
                <a:cs typeface="+mn-cs"/>
              </a:rPr>
              <a:t>	</a:t>
            </a:r>
            <a:r>
              <a:rPr lang="zh-CN" altLang="en-US" sz="1800" b="1" kern="1200" baseline="0" dirty="0">
                <a:latin typeface="Arial" panose="020B0604020202020204" pitchFamily="34" charset="0"/>
                <a:ea typeface="黑体" panose="02010609060101010101" pitchFamily="49" charset="-122"/>
                <a:cs typeface="+mn-cs"/>
              </a:rPr>
              <a:t>组长：林初煌</a:t>
            </a:r>
            <a:endParaRPr lang="zh-CN" altLang="en-US" sz="1800" b="1" kern="1200" baseline="0" dirty="0">
              <a:latin typeface="Arial" panose="020B0604020202020204" pitchFamily="34" charset="0"/>
              <a:ea typeface="黑体" panose="02010609060101010101" pitchFamily="49" charset="-122"/>
              <a:cs typeface="+mn-cs"/>
            </a:endParaRPr>
          </a:p>
          <a:p>
            <a:pPr algn="ctr">
              <a:buFontTx/>
              <a:buNone/>
            </a:pPr>
            <a:r>
              <a:rPr lang="en-US" altLang="zh-CN" sz="1800" b="1" kern="1200" baseline="0" dirty="0">
                <a:latin typeface="Arial" panose="020B0604020202020204" pitchFamily="34" charset="0"/>
                <a:ea typeface="黑体" panose="02010609060101010101" pitchFamily="49" charset="-122"/>
                <a:cs typeface="+mn-cs"/>
              </a:rPr>
              <a:t>			           </a:t>
            </a:r>
            <a:r>
              <a:rPr lang="zh-CN" altLang="en-US" sz="1800" b="1" kern="1200" baseline="0" dirty="0">
                <a:latin typeface="Arial" panose="020B0604020202020204" pitchFamily="34" charset="0"/>
                <a:ea typeface="黑体" panose="02010609060101010101" pitchFamily="49" charset="-122"/>
                <a:cs typeface="+mn-cs"/>
              </a:rPr>
              <a:t>组员：谢蕾、陈宣帆、黄昕晰、黄令成</a:t>
            </a:r>
            <a:endParaRPr lang="zh-CN" altLang="en-US" sz="1800" b="1" kern="1200" baseline="0" dirty="0">
              <a:latin typeface="Arial" panose="020B0604020202020204" pitchFamily="34" charset="0"/>
              <a:ea typeface="黑体" panose="02010609060101010101" pitchFamily="49" charset="-122"/>
              <a:cs typeface="+mn-cs"/>
            </a:endParaRPr>
          </a:p>
        </p:txBody>
      </p:sp>
      <p:pic>
        <p:nvPicPr>
          <p:cNvPr id="12291" name="图片 1" descr="PRD-2016-G07-logo"/>
          <p:cNvPicPr>
            <a:picLocks noChangeAspect="1"/>
          </p:cNvPicPr>
          <p:nvPr/>
        </p:nvPicPr>
        <p:blipFill>
          <a:blip r:embed="rId3"/>
          <a:stretch>
            <a:fillRect/>
          </a:stretch>
        </p:blipFill>
        <p:spPr>
          <a:xfrm>
            <a:off x="114300" y="47625"/>
            <a:ext cx="2628900" cy="3055938"/>
          </a:xfrm>
          <a:prstGeom prst="rect">
            <a:avLst/>
          </a:prstGeom>
          <a:noFill/>
          <a:ln w="9525">
            <a:noFill/>
          </a:ln>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custDataLst>
              <p:tags r:id="rId1"/>
            </p:custDataLst>
          </p:nvPr>
        </p:nvSpPr>
        <p:spPr/>
        <p:txBody>
          <a:bodyPr wrap="square" lIns="91440" tIns="45720" rIns="91440" bIns="45720" anchor="ctr"/>
          <a:p>
            <a:r>
              <a:rPr lang="zh-CN" altLang="zh-CN" kern="1200" baseline="0" dirty="0">
                <a:solidFill>
                  <a:srgbClr val="0383A3"/>
                </a:solidFill>
                <a:latin typeface="Arial" panose="020B0604020202020204" pitchFamily="34" charset="0"/>
                <a:ea typeface="黑体" panose="02010609060101010101" pitchFamily="49" charset="-122"/>
                <a:cs typeface="+mj-cs"/>
              </a:rPr>
              <a:t>范围管理子计划</a:t>
            </a:r>
            <a:endParaRPr lang="zh-CN" altLang="zh-CN" kern="1200" baseline="0" dirty="0">
              <a:solidFill>
                <a:srgbClr val="0383A3"/>
              </a:solidFill>
              <a:latin typeface="Arial" panose="020B0604020202020204" pitchFamily="34" charset="0"/>
              <a:ea typeface="黑体" panose="02010609060101010101" pitchFamily="49" charset="-122"/>
              <a:cs typeface="+mj-cs"/>
            </a:endParaRPr>
          </a:p>
        </p:txBody>
      </p:sp>
      <p:sp>
        <p:nvSpPr>
          <p:cNvPr id="57346" name="Rectangle 3"/>
          <p:cNvSpPr>
            <a:spLocks noGrp="1"/>
          </p:cNvSpPr>
          <p:nvPr>
            <p:ph idx="1"/>
            <p:custDataLst>
              <p:tags r:id="rId2"/>
            </p:custDataLst>
          </p:nvPr>
        </p:nvSpPr>
        <p:spPr/>
        <p:txBody>
          <a:bodyPr wrap="square" lIns="91440" tIns="45720" rIns="91440" bIns="45720" anchor="t"/>
          <a:p>
            <a:r>
              <a:rPr lang="en-US" altLang="zh-CN" kern="1200" baseline="0" dirty="0">
                <a:latin typeface="Arial" panose="020B0604020202020204" pitchFamily="34" charset="0"/>
                <a:ea typeface="黑体" panose="02010609060101010101" pitchFamily="49" charset="-122"/>
                <a:cs typeface="+mn-cs"/>
              </a:rPr>
              <a:t>1</a:t>
            </a:r>
            <a:r>
              <a:rPr lang="zh-CN" altLang="en-US" kern="1200" baseline="0" dirty="0">
                <a:latin typeface="Arial" panose="020B0604020202020204" pitchFamily="34" charset="0"/>
                <a:ea typeface="黑体" panose="02010609060101010101" pitchFamily="49" charset="-122"/>
                <a:cs typeface="+mn-cs"/>
              </a:rPr>
              <a:t>、收集需求：通过仔细阅读《C2-项目描述-2016》初步确定项目需求，再通过访谈、组内会议、问卷调查等方法进一步完善项目需求，尽可能全面地掌握用户的需求</a:t>
            </a:r>
            <a:endParaRPr lang="zh-CN" altLang="en-US" kern="1200" baseline="0" dirty="0">
              <a:latin typeface="Arial" panose="020B0604020202020204" pitchFamily="34" charset="0"/>
              <a:ea typeface="黑体" panose="02010609060101010101" pitchFamily="49" charset="-122"/>
              <a:cs typeface="+mn-cs"/>
            </a:endParaRPr>
          </a:p>
          <a:p>
            <a:r>
              <a:rPr lang="en-US" altLang="zh-CN" kern="1200" baseline="0" dirty="0">
                <a:latin typeface="Arial" panose="020B0604020202020204" pitchFamily="34" charset="0"/>
                <a:ea typeface="黑体" panose="02010609060101010101" pitchFamily="49" charset="-122"/>
                <a:cs typeface="+mn-cs"/>
              </a:rPr>
              <a:t>2</a:t>
            </a:r>
            <a:r>
              <a:rPr lang="zh-CN" altLang="en-US" kern="1200" baseline="0" dirty="0">
                <a:latin typeface="Arial" panose="020B0604020202020204" pitchFamily="34" charset="0"/>
                <a:ea typeface="黑体" panose="02010609060101010101" pitchFamily="49" charset="-122"/>
                <a:cs typeface="+mn-cs"/>
              </a:rPr>
              <a:t>、创建</a:t>
            </a:r>
            <a:r>
              <a:rPr lang="en-US" altLang="zh-CN" kern="1200" baseline="0" dirty="0">
                <a:latin typeface="Arial" panose="020B0604020202020204" pitchFamily="34" charset="0"/>
                <a:ea typeface="黑体" panose="02010609060101010101" pitchFamily="49" charset="-122"/>
                <a:cs typeface="+mn-cs"/>
              </a:rPr>
              <a:t>WBS</a:t>
            </a:r>
            <a:r>
              <a:rPr lang="zh-CN" altLang="en-US" kern="1200" baseline="0" dirty="0">
                <a:latin typeface="Arial" panose="020B0604020202020204" pitchFamily="34" charset="0"/>
                <a:ea typeface="黑体" panose="02010609060101010101" pitchFamily="49" charset="-122"/>
                <a:cs typeface="+mn-cs"/>
              </a:rPr>
              <a:t>：参照一些WBS模板，按照项目章程中的阶段性内容与负责人制作出比较详细的WBS图</a:t>
            </a:r>
            <a:endParaRPr lang="zh-CN" altLang="en-US" kern="1200" baseline="0" dirty="0">
              <a:latin typeface="Arial" panose="020B0604020202020204" pitchFamily="34" charset="0"/>
              <a:ea typeface="黑体" panose="02010609060101010101" pitchFamily="49" charset="-122"/>
              <a:cs typeface="+mn-cs"/>
            </a:endParaRPr>
          </a:p>
          <a:p>
            <a:r>
              <a:rPr lang="en-US" altLang="zh-CN" kern="1200" baseline="0" dirty="0">
                <a:latin typeface="Arial" panose="020B0604020202020204" pitchFamily="34" charset="0"/>
                <a:ea typeface="黑体" panose="02010609060101010101" pitchFamily="49" charset="-122"/>
                <a:cs typeface="+mn-cs"/>
              </a:rPr>
              <a:t>3</a:t>
            </a:r>
            <a:r>
              <a:rPr lang="zh-CN" altLang="en-US" kern="1200" baseline="0" dirty="0">
                <a:latin typeface="Arial" panose="020B0604020202020204" pitchFamily="34" charset="0"/>
                <a:ea typeface="黑体" panose="02010609060101010101" pitchFamily="49" charset="-122"/>
                <a:cs typeface="+mn-cs"/>
              </a:rPr>
              <a:t>、确认项目范围：组内成员仔细核对并审查WBS图与项目章程中的阶段性任务，最终罪人项目范围是否正确。如不正确，提交项目范围变更请求</a:t>
            </a:r>
            <a:endParaRPr lang="zh-CN" altLang="en-US" kern="1200" baseline="0" dirty="0">
              <a:latin typeface="Arial" panose="020B0604020202020204" pitchFamily="34" charset="0"/>
              <a:ea typeface="黑体" panose="02010609060101010101" pitchFamily="49" charset="-122"/>
              <a:cs typeface="+mn-cs"/>
            </a:endParaRPr>
          </a:p>
          <a:p>
            <a:r>
              <a:rPr lang="en-US" altLang="zh-CN" kern="1200" baseline="0" dirty="0">
                <a:latin typeface="Arial" panose="020B0604020202020204" pitchFamily="34" charset="0"/>
                <a:ea typeface="黑体" panose="02010609060101010101" pitchFamily="49" charset="-122"/>
                <a:cs typeface="+mn-cs"/>
              </a:rPr>
              <a:t>4</a:t>
            </a:r>
            <a:r>
              <a:rPr lang="zh-CN" altLang="en-US" kern="1200" baseline="0" dirty="0">
                <a:latin typeface="Arial" panose="020B0604020202020204" pitchFamily="34" charset="0"/>
                <a:ea typeface="黑体" panose="02010609060101010101" pitchFamily="49" charset="-122"/>
                <a:cs typeface="+mn-cs"/>
              </a:rPr>
              <a:t>、控制项目范围：当有人提交项目范围变更请求时，通过组内成员开会、PM与客户或是发起人进行联系等方法确认变更请求是否在偏差允许范围内，如果在允许范围内，则做出修改，如果不在允许范围内，则在进行进一步的协商，合理控制项目范围。</a:t>
            </a:r>
            <a:endParaRPr lang="zh-CN" altLang="en-US" kern="1200" baseline="0" dirty="0">
              <a:latin typeface="Arial" panose="020B0604020202020204" pitchFamily="34" charset="0"/>
              <a:ea typeface="黑体" panose="02010609060101010101" pitchFamily="49" charset="-122"/>
              <a:cs typeface="+mn-cs"/>
            </a:endParaRPr>
          </a:p>
          <a:p>
            <a:pPr marL="0" indent="0">
              <a:buNone/>
            </a:pPr>
            <a:endParaRPr lang="zh-CN" altLang="en-US" kern="1200" baseline="0" dirty="0">
              <a:latin typeface="Arial" panose="020B0604020202020204" pitchFamily="34" charset="0"/>
              <a:ea typeface="黑体" panose="02010609060101010101" pitchFamily="49" charset="-122"/>
              <a:cs typeface="+mn-cs"/>
            </a:endParaRPr>
          </a:p>
          <a:p>
            <a:endParaRPr lang="zh-CN" altLang="en-US" kern="1200" baseline="0" dirty="0">
              <a:latin typeface="Arial" panose="020B0604020202020204" pitchFamily="34" charset="0"/>
              <a:ea typeface="黑体" panose="02010609060101010101" pitchFamily="49" charset="-122"/>
              <a:cs typeface="+mn-cs"/>
            </a:endParaRPr>
          </a:p>
          <a:p>
            <a:pPr marL="491490" lvl="2" indent="0">
              <a:buNone/>
            </a:pPr>
            <a:endParaRPr lang="en-US" altLang="zh-CN" sz="1665" kern="1200" baseline="0" dirty="0">
              <a:latin typeface="Arial" panose="020B0604020202020204" pitchFamily="34" charset="0"/>
              <a:ea typeface="黑体" panose="02010609060101010101" pitchFamily="49" charset="-122"/>
              <a:cs typeface="+mn-cs"/>
            </a:endParaRPr>
          </a:p>
          <a:p>
            <a:pPr lvl="2"/>
            <a:endParaRPr lang="en-US" altLang="zh-CN" sz="1665" kern="1200" baseline="0" dirty="0">
              <a:latin typeface="Arial" panose="020B0604020202020204" pitchFamily="34" charset="0"/>
              <a:ea typeface="黑体" panose="02010609060101010101" pitchFamily="49" charset="-122"/>
              <a:cs typeface="+mn-cs"/>
            </a:endParaRPr>
          </a:p>
          <a:p>
            <a:endParaRPr lang="zh-CN" altLang="en-US" kern="1200" baseline="0" dirty="0">
              <a:latin typeface="Arial" panose="020B0604020202020204" pitchFamily="34" charset="0"/>
              <a:ea typeface="黑体" panose="02010609060101010101" pitchFamily="49" charset="-122"/>
              <a:cs typeface="+mn-cs"/>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custDataLst>
              <p:tags r:id="rId1"/>
            </p:custDataLst>
          </p:nvPr>
        </p:nvSpPr>
        <p:spPr/>
        <p:txBody>
          <a:bodyPr wrap="square" lIns="91440" tIns="45720" rIns="91440" bIns="45720" anchor="ctr"/>
          <a:p>
            <a:r>
              <a:rPr lang="zh-CN" altLang="zh-CN" kern="1200" baseline="0" dirty="0">
                <a:solidFill>
                  <a:srgbClr val="0383A3"/>
                </a:solidFill>
                <a:latin typeface="Arial" panose="020B0604020202020204" pitchFamily="34" charset="0"/>
                <a:ea typeface="黑体" panose="02010609060101010101" pitchFamily="49" charset="-122"/>
                <a:cs typeface="+mj-cs"/>
              </a:rPr>
              <a:t>范围管理子计划</a:t>
            </a:r>
            <a:endParaRPr lang="zh-CN" altLang="zh-CN" kern="1200" baseline="0" dirty="0">
              <a:solidFill>
                <a:srgbClr val="0383A3"/>
              </a:solidFill>
              <a:latin typeface="Arial" panose="020B0604020202020204" pitchFamily="34" charset="0"/>
              <a:ea typeface="黑体" panose="02010609060101010101" pitchFamily="49" charset="-122"/>
              <a:cs typeface="+mj-cs"/>
            </a:endParaRPr>
          </a:p>
        </p:txBody>
      </p:sp>
      <p:pic>
        <p:nvPicPr>
          <p:cNvPr id="3" name="图片 2"/>
          <p:cNvPicPr>
            <a:picLocks noChangeAspect="1"/>
          </p:cNvPicPr>
          <p:nvPr/>
        </p:nvPicPr>
        <p:blipFill>
          <a:blip r:embed="rId2"/>
          <a:stretch>
            <a:fillRect/>
          </a:stretch>
        </p:blipFill>
        <p:spPr>
          <a:xfrm>
            <a:off x="97155" y="965835"/>
            <a:ext cx="12432030" cy="512064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p:txBody>
          <a:bodyPr wrap="square" lIns="91440" tIns="45720" rIns="91440" bIns="45720" anchor="ctr"/>
          <a:p>
            <a:r>
              <a:rPr lang="zh-CN" altLang="en-US" sz="3200" b="1" kern="1200" baseline="0">
                <a:solidFill>
                  <a:srgbClr val="0383A3"/>
                </a:solidFill>
                <a:latin typeface="Arial" panose="020B0604020202020204" pitchFamily="34" charset="0"/>
                <a:ea typeface="黑体" panose="02010609060101010101" pitchFamily="49" charset="-122"/>
                <a:cs typeface="+mj-cs"/>
              </a:rPr>
              <a:t>人员分工</a:t>
            </a:r>
            <a:endParaRPr lang="zh-CN" altLang="en-US" sz="3200" b="1" kern="1200" baseline="0">
              <a:solidFill>
                <a:srgbClr val="0383A3"/>
              </a:solidFill>
              <a:latin typeface="Arial" panose="020B0604020202020204" pitchFamily="34" charset="0"/>
              <a:ea typeface="黑体" panose="02010609060101010101" pitchFamily="49" charset="-122"/>
              <a:cs typeface="+mj-cs"/>
            </a:endParaRPr>
          </a:p>
        </p:txBody>
      </p:sp>
      <p:sp>
        <p:nvSpPr>
          <p:cNvPr id="71682" name="内容占位符 2"/>
          <p:cNvSpPr>
            <a:spLocks noGrp="1"/>
          </p:cNvSpPr>
          <p:nvPr>
            <p:ph idx="1"/>
          </p:nvPr>
        </p:nvSpPr>
        <p:spPr/>
        <p:txBody>
          <a:bodyPr wrap="square" lIns="91440" tIns="45720" rIns="91440" bIns="45720" anchor="t"/>
          <a:p>
            <a:pPr>
              <a:buSzPct val="75000"/>
              <a:buFont typeface="Wingdings" panose="05000000000000000000" pitchFamily="2" charset="2"/>
            </a:pPr>
            <a:r>
              <a:rPr lang="zh-CN" altLang="zh-CN" kern="1200" baseline="0" dirty="0">
                <a:latin typeface="Arial" panose="020B0604020202020204" pitchFamily="34" charset="0"/>
                <a:ea typeface="黑体" panose="02010609060101010101" pitchFamily="49" charset="-122"/>
                <a:cs typeface="+mn-cs"/>
                <a:sym typeface="Arial" panose="020B0604020202020204" pitchFamily="34" charset="0"/>
              </a:rPr>
              <a:t>林初煌：</a:t>
            </a:r>
            <a:endParaRPr lang="zh-CN" altLang="zh-CN" kern="1200" baseline="0" dirty="0">
              <a:latin typeface="Arial" panose="020B0604020202020204" pitchFamily="34" charset="0"/>
              <a:ea typeface="黑体" panose="02010609060101010101" pitchFamily="49" charset="-122"/>
              <a:cs typeface="+mn-cs"/>
              <a:sym typeface="Arial" panose="020B0604020202020204" pitchFamily="34" charset="0"/>
            </a:endParaRPr>
          </a:p>
          <a:p>
            <a:pPr>
              <a:buSzPct val="75000"/>
              <a:buFont typeface="Wingdings" panose="05000000000000000000" pitchFamily="2" charset="2"/>
            </a:pPr>
            <a:r>
              <a:rPr lang="zh-CN" altLang="zh-CN" kern="1200" baseline="0" dirty="0">
                <a:latin typeface="Arial" panose="020B0604020202020204" pitchFamily="34" charset="0"/>
                <a:ea typeface="黑体" panose="02010609060101010101" pitchFamily="49" charset="-122"/>
                <a:cs typeface="+mn-cs"/>
                <a:sym typeface="Arial" panose="020B0604020202020204" pitchFamily="34" charset="0"/>
              </a:rPr>
              <a:t>黄昕晰：</a:t>
            </a:r>
            <a:endParaRPr lang="zh-CN" altLang="zh-CN" kern="1200" baseline="0" dirty="0">
              <a:latin typeface="Arial" panose="020B0604020202020204" pitchFamily="34" charset="0"/>
              <a:ea typeface="黑体" panose="02010609060101010101" pitchFamily="49" charset="-122"/>
              <a:cs typeface="+mn-cs"/>
              <a:sym typeface="Arial" panose="020B0604020202020204" pitchFamily="34" charset="0"/>
            </a:endParaRPr>
          </a:p>
          <a:p>
            <a:pPr>
              <a:buSzPct val="75000"/>
              <a:buFont typeface="Wingdings" panose="05000000000000000000" pitchFamily="2" charset="2"/>
            </a:pPr>
            <a:r>
              <a:rPr lang="zh-CN" altLang="zh-CN" kern="1200" baseline="0" dirty="0">
                <a:latin typeface="Arial" panose="020B0604020202020204" pitchFamily="34" charset="0"/>
                <a:ea typeface="黑体" panose="02010609060101010101" pitchFamily="49" charset="-122"/>
                <a:cs typeface="+mn-cs"/>
                <a:sym typeface="Arial" panose="020B0604020202020204" pitchFamily="34" charset="0"/>
              </a:rPr>
              <a:t>黄令成：</a:t>
            </a:r>
            <a:endParaRPr lang="zh-CN" altLang="zh-CN" kern="1200" baseline="0" dirty="0">
              <a:latin typeface="Arial" panose="020B0604020202020204" pitchFamily="34" charset="0"/>
              <a:ea typeface="黑体" panose="02010609060101010101" pitchFamily="49" charset="-122"/>
              <a:cs typeface="+mn-cs"/>
              <a:sym typeface="Arial" panose="020B0604020202020204" pitchFamily="34" charset="0"/>
            </a:endParaRPr>
          </a:p>
          <a:p>
            <a:pPr>
              <a:buSzPct val="75000"/>
              <a:buFont typeface="Wingdings" panose="05000000000000000000" pitchFamily="2" charset="2"/>
            </a:pPr>
            <a:r>
              <a:rPr lang="zh-CN" altLang="zh-CN" kern="1200" baseline="0" dirty="0">
                <a:latin typeface="Arial" panose="020B0604020202020204" pitchFamily="34" charset="0"/>
                <a:ea typeface="黑体" panose="02010609060101010101" pitchFamily="49" charset="-122"/>
                <a:cs typeface="+mn-cs"/>
                <a:sym typeface="Arial" panose="020B0604020202020204" pitchFamily="34" charset="0"/>
              </a:rPr>
              <a:t>陈宣帆：</a:t>
            </a:r>
            <a:endParaRPr lang="zh-CN" altLang="zh-CN" kern="1200" baseline="0" dirty="0">
              <a:latin typeface="Arial" panose="020B0604020202020204" pitchFamily="34" charset="0"/>
              <a:ea typeface="黑体" panose="02010609060101010101" pitchFamily="49" charset="-122"/>
              <a:cs typeface="+mn-cs"/>
              <a:sym typeface="Arial" panose="020B0604020202020204" pitchFamily="34" charset="0"/>
            </a:endParaRPr>
          </a:p>
          <a:p>
            <a:pPr>
              <a:buSzPct val="75000"/>
              <a:buFont typeface="Wingdings" panose="05000000000000000000" pitchFamily="2" charset="2"/>
            </a:pPr>
            <a:r>
              <a:rPr lang="zh-CN" altLang="zh-CN" kern="1200" baseline="0" dirty="0">
                <a:latin typeface="Arial" panose="020B0604020202020204" pitchFamily="34" charset="0"/>
                <a:ea typeface="黑体" panose="02010609060101010101" pitchFamily="49" charset="-122"/>
                <a:cs typeface="+mn-cs"/>
                <a:sym typeface="Arial" panose="020B0604020202020204" pitchFamily="34" charset="0"/>
              </a:rPr>
              <a:t>谢蕾：</a:t>
            </a:r>
            <a:endParaRPr lang="zh-CN" altLang="en-US" kern="1200" baseline="0">
              <a:latin typeface="Arial" panose="020B0604020202020204" pitchFamily="34" charset="0"/>
              <a:ea typeface="黑体" panose="02010609060101010101" pitchFamily="49"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文本框 4"/>
          <p:cNvSpPr txBox="1">
            <a:spLocks noChangeArrowheads="1"/>
          </p:cNvSpPr>
          <p:nvPr>
            <p:custDataLst>
              <p:tags r:id="rId1"/>
            </p:custDataLst>
          </p:nvPr>
        </p:nvSpPr>
        <p:spPr bwMode="auto">
          <a:xfrm>
            <a:off x="3303588" y="2716213"/>
            <a:ext cx="5662613"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fontAlgn="auto"/>
            <a:r>
              <a:rPr lang="en-US" sz="8795" b="1" strike="noStrike" noProof="1" smtClean="0">
                <a:solidFill>
                  <a:schemeClr val="accent1"/>
                </a:solidFill>
                <a:latin typeface="+mj-lt"/>
                <a:ea typeface="+mj-ea"/>
                <a:cs typeface="+mj-cs"/>
              </a:rPr>
              <a:t>THANKS</a:t>
            </a:r>
            <a:endParaRPr lang="en-US" sz="8795" b="1" strike="noStrike" noProof="1" smtClean="0">
              <a:solidFill>
                <a:schemeClr val="accent1"/>
              </a:solidFill>
              <a:latin typeface="+mj-lt"/>
              <a:ea typeface="+mj-ea"/>
              <a:cs typeface="+mj-cs"/>
            </a:endParaRPr>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337"/>
</p:tagLst>
</file>

<file path=ppt/tags/tag10.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9*a*1"/>
  <p:tag name="KSO_WM_UNIT_CLEAR" val="1"/>
  <p:tag name="KSO_WM_UNIT_LAYERLEVEL" val="1"/>
  <p:tag name="KSO_WM_UNIT_VALUE" val="5"/>
  <p:tag name="KSO_WM_UNIT_ISCONTENTSTITLE" val="0"/>
  <p:tag name="KSO_WM_UNIT_HIGHLIGHT" val="0"/>
  <p:tag name="KSO_WM_UNIT_COMPATIBLE" val="0"/>
  <p:tag name="KSO_WM_UNIT_PRESET_TEXT" val="THANKS"/>
</p:tagLst>
</file>

<file path=ppt/tags/tag12.xml><?xml version="1.0" encoding="utf-8"?>
<p:tagLst xmlns:p="http://schemas.openxmlformats.org/presentationml/2006/main">
  <p:tag name="KSO_WM_TEMPLATE_CATEGORY" val="custom"/>
  <p:tag name="KSO_WM_TEMPLATE_INDEX" val="160337"/>
  <p:tag name="KSO_WM_TAG_VERSION" val="1.0"/>
  <p:tag name="KSO_WM_SLIDE_ID" val="custom160337_29"/>
  <p:tag name="KSO_WM_SLIDE_INDEX" val="29"/>
  <p:tag name="KSO_WM_SLIDE_ITEM_CNT" val="1"/>
  <p:tag name="KSO_WM_SLIDE_LAYOUT" val="a"/>
  <p:tag name="KSO_WM_SLIDE_LAYOUT_CNT" val="1"/>
  <p:tag name="KSO_WM_SLIDE_TYPE" val="endPage"/>
  <p:tag name="KSO_WM_BEAUTIFY_FLAG" val="#wm#"/>
</p:tagLst>
</file>

<file path=ppt/tags/tag2.xml><?xml version="1.0" encoding="utf-8"?>
<p:tagLst xmlns:p="http://schemas.openxmlformats.org/presentationml/2006/main">
  <p:tag name="KSO_WM_TAG_VERSION" val="1.0"/>
  <p:tag name="KSO_WM_TEMPLATE_CATEGORY" val="custom"/>
  <p:tag name="KSO_WM_TEMPLATE_INDEX" val="16033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337"/>
  <p:tag name="KSO_WM_UNIT_TYPE" val="b"/>
  <p:tag name="KSO_WM_UNIT_INDEX" val="1"/>
  <p:tag name="KSO_WM_UNIT_ID" val="custom160337_1*b*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4、5、9、12、15、20、25、26、28、29"/>
  <p:tag name="KSO_WM_TEMPLATE_CATEGORY" val="custom"/>
  <p:tag name="KSO_WM_TEMPLATE_INDEX" val="160337"/>
  <p:tag name="KSO_WM_TAG_VERSION" val="1.0"/>
  <p:tag name="KSO_WM_SLIDE_ID" val="custom160337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1114A22KWBG">
  <a:themeElements>
    <a:clrScheme name="自定义 132">
      <a:dk1>
        <a:srgbClr val="3D3F41"/>
      </a:dk1>
      <a:lt1>
        <a:srgbClr val="FFFFFF"/>
      </a:lt1>
      <a:dk2>
        <a:srgbClr val="3D3F41"/>
      </a:dk2>
      <a:lt2>
        <a:srgbClr val="EAF5FC"/>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Words>
  <Application>WPS 演示</Application>
  <PresentationFormat>宽屏</PresentationFormat>
  <Paragraphs>30</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宋体</vt:lpstr>
      <vt:lpstr>Wingdings</vt:lpstr>
      <vt:lpstr>黑体</vt:lpstr>
      <vt:lpstr>Arial Black</vt:lpstr>
      <vt:lpstr>微软雅黑</vt:lpstr>
      <vt:lpstr>Calibri</vt:lpstr>
      <vt:lpstr>幼圆</vt:lpstr>
      <vt:lpstr>A000120141114A22KWBG</vt:lpstr>
      <vt:lpstr>LOREM IPSUM DOLOR</vt:lpstr>
      <vt:lpstr>范围管理子计划</vt:lpstr>
      <vt:lpstr>范围管理子计划</vt:lpstr>
      <vt:lpstr>人员分工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acer</dc:creator>
  <cp:lastModifiedBy>Administrator</cp:lastModifiedBy>
  <cp:revision>4</cp:revision>
  <dcterms:created xsi:type="dcterms:W3CDTF">2016-10-30T09:25:00Z</dcterms:created>
  <dcterms:modified xsi:type="dcterms:W3CDTF">2016-11-07T11:39:25Z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