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0" r:id="rId5"/>
    <p:sldId id="261" r:id="rId6"/>
    <p:sldId id="266" r:id="rId7"/>
    <p:sldId id="285" r:id="rId8"/>
    <p:sldId id="263" r:id="rId9"/>
    <p:sldId id="269" r:id="rId10"/>
    <p:sldId id="270" r:id="rId11"/>
    <p:sldId id="280" r:id="rId12"/>
    <p:sldId id="281" r:id="rId13"/>
    <p:sldId id="282" r:id="rId14"/>
    <p:sldId id="283" r:id="rId15"/>
    <p:sldId id="264" r:id="rId16"/>
    <p:sldId id="271" r:id="rId17"/>
    <p:sldId id="272" r:id="rId18"/>
    <p:sldId id="273" r:id="rId19"/>
    <p:sldId id="284" r:id="rId20"/>
    <p:sldId id="262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5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8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4.xml"/><Relationship Id="rId3" Type="http://schemas.openxmlformats.org/officeDocument/2006/relationships/image" Target="../media/image18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7.xml"/><Relationship Id="rId3" Type="http://schemas.openxmlformats.org/officeDocument/2006/relationships/image" Target="../media/image19.png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../media/image5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3.xml"/><Relationship Id="rId2" Type="http://schemas.openxmlformats.org/officeDocument/2006/relationships/image" Target="../media/image7.png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6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9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470" y="457200"/>
            <a:ext cx="4164965" cy="1216025"/>
          </a:xfrm>
        </p:spPr>
        <p:txBody>
          <a:bodyPr/>
          <a:lstStyle/>
          <a:p>
            <a:r>
              <a:rPr lang="en-US" altLang="zh-CN" dirty="0"/>
              <a:t>Axure RP</a:t>
            </a:r>
            <a:r>
              <a:rPr lang="zh-CN" altLang="zh-CN" dirty="0"/>
              <a:t>工具介绍</a:t>
            </a:r>
            <a:endParaRPr lang="zh-CN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839470" y="2058670"/>
            <a:ext cx="4552315" cy="2888615"/>
          </a:xfrm>
        </p:spPr>
        <p:txBody>
          <a:bodyPr/>
          <a:lstStyle/>
          <a:p>
            <a:r>
              <a:rPr lang="en-US" altLang="zh-CN" dirty="0"/>
              <a:t>G07</a:t>
            </a:r>
            <a:r>
              <a:rPr lang="zh-CN" altLang="en-US" dirty="0"/>
              <a:t>小组：</a:t>
            </a:r>
            <a:endParaRPr lang="zh-CN" altLang="en-US" dirty="0"/>
          </a:p>
          <a:p>
            <a:r>
              <a:rPr lang="zh-CN" altLang="en-US" dirty="0"/>
              <a:t>项目经理：林初煌</a:t>
            </a:r>
            <a:endParaRPr lang="zh-CN" altLang="en-US" dirty="0"/>
          </a:p>
          <a:p>
            <a:r>
              <a:rPr lang="zh-CN" altLang="en-US" dirty="0"/>
              <a:t>组员：黄昕晰、黄令成、陈宣帆、谢蕾</a:t>
            </a:r>
            <a:endParaRPr lang="zh-CN" altLang="en-US" dirty="0"/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idx="1"/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1" b="19661"/>
          <a:stretch>
            <a:fillRect/>
          </a:stretch>
        </p:blipFill>
        <p:spPr>
          <a:xfrm>
            <a:off x="5191443" y="457200"/>
            <a:ext cx="6170400" cy="5403600"/>
          </a:xfrm>
        </p:spPr>
      </p:pic>
      <p:pic>
        <p:nvPicPr>
          <p:cNvPr id="6" name="图片 6" descr="PRD-2016-G07-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470" y="4356418"/>
            <a:ext cx="2159000" cy="215963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  <a:sym typeface="+mn-ea"/>
              </a:rPr>
              <a:t>Axure RP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界面介绍</a:t>
            </a:r>
            <a:endParaRPr lang="zh-CN" altLang="en-US" dirty="0">
              <a:solidFill>
                <a:schemeClr val="accent1"/>
              </a:solidFill>
            </a:endParaRPr>
          </a:p>
          <a:p>
            <a:pPr algn="l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35" y="1688465"/>
            <a:ext cx="10342880" cy="1203960"/>
          </a:xfrm>
          <a:prstGeom prst="rect">
            <a:avLst/>
          </a:prstGeom>
        </p:spPr>
        <p:txBody>
          <a:bodyPr>
            <a:normAutofit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模块面板：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一种可以复用的特殊页面，在该面板中可进行模块的添加、删除、重命名和组织模块分类层次。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3098165"/>
            <a:ext cx="2533650" cy="2866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0" y="3098165"/>
            <a:ext cx="2514600" cy="28473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  <a:sym typeface="+mn-ea"/>
              </a:rPr>
              <a:t>Axure RP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界面介绍</a:t>
            </a:r>
            <a:endParaRPr lang="zh-CN" altLang="en-US" dirty="0">
              <a:solidFill>
                <a:schemeClr val="accent1"/>
              </a:solidFill>
            </a:endParaRPr>
          </a:p>
          <a:p>
            <a:pPr algn="l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35" y="1688465"/>
            <a:ext cx="10342880" cy="1203960"/>
          </a:xfrm>
          <a:prstGeom prst="rect">
            <a:avLst/>
          </a:prstGeom>
        </p:spPr>
        <p:txBody>
          <a:bodyPr>
            <a:normAutofit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检视面板：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为元件或页面添加交互事件，添加备注说明，设置编辑元件样式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2892425"/>
            <a:ext cx="2533650" cy="3171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475" y="2892425"/>
            <a:ext cx="5057775" cy="31718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  <a:sym typeface="+mn-ea"/>
              </a:rPr>
              <a:t>Axure RP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界面介绍</a:t>
            </a:r>
            <a:endParaRPr lang="zh-CN" altLang="en-US" dirty="0">
              <a:solidFill>
                <a:schemeClr val="accent1"/>
              </a:solidFill>
            </a:endParaRPr>
          </a:p>
          <a:p>
            <a:pPr algn="l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35" y="1688465"/>
            <a:ext cx="10342880" cy="1040130"/>
          </a:xfrm>
          <a:prstGeom prst="rect">
            <a:avLst/>
          </a:prstGeom>
        </p:spPr>
        <p:txBody>
          <a:bodyPr>
            <a:normAutofit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概要面板：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当前页面的元件组织关系图，类似于Ps中的图层面板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2728595"/>
            <a:ext cx="2561590" cy="2000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270" y="2728595"/>
            <a:ext cx="4723765" cy="31521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1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smtClean="0">
                <a:solidFill>
                  <a:srgbClr val="FBFBFB"/>
                </a:solidFill>
              </a:rPr>
              <a:t>03</a:t>
            </a:r>
            <a:endParaRPr lang="en-US" altLang="zh-CN" sz="7200" smtClean="0">
              <a:solidFill>
                <a:srgbClr val="FBFBF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实际操作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实际操作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749030" y="1688465"/>
            <a:ext cx="2931795" cy="1748155"/>
          </a:xfrm>
          <a:prstGeom prst="rect">
            <a:avLst/>
          </a:prstGeom>
        </p:spPr>
        <p:txBody>
          <a:bodyPr>
            <a:normAutofit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简单制作了一个交互例子，通过单击按钮元件弹出</a:t>
            </a:r>
            <a:r>
              <a:rPr lang="en-US" altLang="zh-CN" dirty="0"/>
              <a:t>page1-1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1688465"/>
            <a:ext cx="7477760" cy="47294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实际操作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858250" y="2021840"/>
            <a:ext cx="3197225" cy="363601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page1-1</a:t>
            </a:r>
            <a:r>
              <a:rPr lang="zh-CN" altLang="en-US" dirty="0"/>
              <a:t>中也加了一个简单的交互例子，当单击元件是弹出</a:t>
            </a:r>
            <a:r>
              <a:rPr lang="en-US" altLang="zh-CN" dirty="0"/>
              <a:t>page1-2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1688465"/>
            <a:ext cx="7761605" cy="47999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参考资料（reference）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http://www.iaxure.com/（</a:t>
            </a:r>
            <a:r>
              <a:rPr lang="en-US" altLang="zh-CN" dirty="0"/>
              <a:t>Axure</a:t>
            </a:r>
            <a:r>
              <a:rPr lang="zh-CN" altLang="en-US" dirty="0"/>
              <a:t>原创教程网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http://jingyan.baidu.com/article/fb48e8be441f186e632e1474.html（</a:t>
            </a:r>
            <a:r>
              <a:rPr lang="en-US" altLang="zh-CN" dirty="0"/>
              <a:t>Axure_</a:t>
            </a:r>
            <a:r>
              <a:rPr lang="zh-CN" altLang="en-US" dirty="0"/>
              <a:t>百度经验</a:t>
            </a:r>
            <a:r>
              <a:rPr lang="zh-CN" altLang="en-US" dirty="0"/>
              <a:t>）</a:t>
            </a:r>
            <a:endParaRPr lang="zh-CN" altLang="en-US" dirty="0"/>
          </a:p>
          <a:p>
            <a:r>
              <a:rPr lang="zh-CN" altLang="en-US" dirty="0"/>
              <a:t>原型图软件Axure使用培训教程PPT.ppt</a:t>
            </a:r>
            <a:endParaRPr lang="zh-CN" altLang="en-US" dirty="0"/>
          </a:p>
          <a:p>
            <a:r>
              <a:rPr lang="zh-CN" altLang="en-US" dirty="0"/>
              <a:t>日历.rplib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成员分工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黄昕晰：收集资料、</a:t>
            </a:r>
            <a:r>
              <a:rPr lang="en-US" altLang="zh-CN" dirty="0"/>
              <a:t>PPT</a:t>
            </a:r>
            <a:r>
              <a:rPr lang="zh-CN" altLang="en-US" dirty="0"/>
              <a:t>制作</a:t>
            </a:r>
            <a:endParaRPr lang="zh-CN" altLang="en-US" dirty="0"/>
          </a:p>
          <a:p>
            <a:r>
              <a:rPr lang="zh-CN" altLang="en-US" dirty="0"/>
              <a:t>黄令成：收集资料</a:t>
            </a:r>
            <a:endParaRPr lang="zh-CN" altLang="en-US" dirty="0"/>
          </a:p>
          <a:p>
            <a:r>
              <a:rPr lang="zh-CN" altLang="en-US" dirty="0"/>
              <a:t>林初煌：收集资料</a:t>
            </a:r>
            <a:endParaRPr lang="zh-CN" altLang="en-US" dirty="0"/>
          </a:p>
          <a:p>
            <a:r>
              <a:rPr lang="zh-CN" altLang="en-US" dirty="0"/>
              <a:t>陈宣帆：收集资料</a:t>
            </a:r>
            <a:endParaRPr lang="zh-CN" altLang="en-US" dirty="0"/>
          </a:p>
          <a:p>
            <a:r>
              <a:rPr lang="zh-CN" altLang="en-US" dirty="0"/>
              <a:t>谢蕾：收集资料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1"/>
          <p:cNvSpPr/>
          <p:nvPr>
            <p:custDataLst>
              <p:tags r:id="rId2"/>
            </p:custDataLst>
          </p:nvPr>
        </p:nvSpPr>
        <p:spPr>
          <a:xfrm>
            <a:off x="6167336" y="0"/>
            <a:ext cx="6024664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-1" fmla="*/ 0 w 5809488"/>
              <a:gd name="connsiteY0-2" fmla="*/ 0 h 6858000"/>
              <a:gd name="connsiteX1-3" fmla="*/ 5809488 w 5809488"/>
              <a:gd name="connsiteY1-4" fmla="*/ 0 h 6858000"/>
              <a:gd name="connsiteX2-5" fmla="*/ 5809488 w 5809488"/>
              <a:gd name="connsiteY2-6" fmla="*/ 6858000 h 6858000"/>
              <a:gd name="connsiteX3-7" fmla="*/ 4105072 w 5809488"/>
              <a:gd name="connsiteY3-8" fmla="*/ 6848273 h 6858000"/>
              <a:gd name="connsiteX4-9" fmla="*/ 0 w 5809488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 bwMode="auto">
          <a:xfrm>
            <a:off x="7570119" y="1540764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BFBFB"/>
                </a:solidFill>
              </a:rPr>
              <a:t>Axure RP</a:t>
            </a:r>
            <a:r>
              <a:rPr lang="zh-CN" altLang="en-US" b="1" dirty="0">
                <a:solidFill>
                  <a:srgbClr val="FBFBFB"/>
                </a:solidFill>
              </a:rPr>
              <a:t>简介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5925312" y="1540764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mtClean="0">
                <a:solidFill>
                  <a:schemeClr val="accent1"/>
                </a:solidFill>
              </a:rPr>
              <a:t>PART 01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1" name="椭圆 40"/>
          <p:cNvSpPr/>
          <p:nvPr>
            <p:custDataLst>
              <p:tags r:id="rId5"/>
            </p:custDataLst>
          </p:nvPr>
        </p:nvSpPr>
        <p:spPr>
          <a:xfrm>
            <a:off x="1042416" y="1540764"/>
            <a:ext cx="3922776" cy="3922776"/>
          </a:xfrm>
          <a:prstGeom prst="ellipse">
            <a:avLst/>
          </a:prstGeom>
          <a:solidFill>
            <a:srgbClr val="FBFB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2" name="椭圆 41"/>
          <p:cNvSpPr/>
          <p:nvPr>
            <p:custDataLst>
              <p:tags r:id="rId6"/>
            </p:custDataLst>
          </p:nvPr>
        </p:nvSpPr>
        <p:spPr>
          <a:xfrm>
            <a:off x="2070033" y="2143857"/>
            <a:ext cx="1182430" cy="1182430"/>
          </a:xfrm>
          <a:prstGeom prst="ellips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95238" y="1892667"/>
            <a:ext cx="2255716" cy="3255546"/>
          </a:xfrm>
          <a:prstGeom prst="rect">
            <a:avLst/>
          </a:prstGeom>
        </p:spPr>
      </p:pic>
      <p:sp>
        <p:nvSpPr>
          <p:cNvPr id="58" name="矩形 57"/>
          <p:cNvSpPr/>
          <p:nvPr>
            <p:custDataLst>
              <p:tags r:id="rId9"/>
            </p:custDataLst>
          </p:nvPr>
        </p:nvSpPr>
        <p:spPr bwMode="auto">
          <a:xfrm>
            <a:off x="7570119" y="2393729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BFBFB"/>
                </a:solidFill>
              </a:rPr>
              <a:t>Axure RP</a:t>
            </a:r>
            <a:r>
              <a:rPr lang="zh-CN" altLang="en-US" b="1" dirty="0">
                <a:solidFill>
                  <a:srgbClr val="FBFBFB"/>
                </a:solidFill>
              </a:rPr>
              <a:t>界面介绍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59" name="矩形 58"/>
          <p:cNvSpPr/>
          <p:nvPr>
            <p:custDataLst>
              <p:tags r:id="rId10"/>
            </p:custDataLst>
          </p:nvPr>
        </p:nvSpPr>
        <p:spPr>
          <a:xfrm>
            <a:off x="5925312" y="2393729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mtClean="0">
                <a:solidFill>
                  <a:schemeClr val="accent1"/>
                </a:solidFill>
              </a:rPr>
              <a:t>PART 02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0" name="矩形 59"/>
          <p:cNvSpPr/>
          <p:nvPr>
            <p:custDataLst>
              <p:tags r:id="rId11"/>
            </p:custDataLst>
          </p:nvPr>
        </p:nvSpPr>
        <p:spPr bwMode="auto">
          <a:xfrm>
            <a:off x="7570119" y="3246694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实际操作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61" name="矩形 60"/>
          <p:cNvSpPr/>
          <p:nvPr>
            <p:custDataLst>
              <p:tags r:id="rId12"/>
            </p:custDataLst>
          </p:nvPr>
        </p:nvSpPr>
        <p:spPr>
          <a:xfrm>
            <a:off x="5925312" y="3246694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mtClean="0">
                <a:solidFill>
                  <a:schemeClr val="accent1"/>
                </a:solidFill>
              </a:rPr>
              <a:t>PART 03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>
            <p:custDataLst>
              <p:tags r:id="rId13"/>
            </p:custDataLst>
          </p:nvPr>
        </p:nvSpPr>
        <p:spPr bwMode="black">
          <a:xfrm>
            <a:off x="5792432" y="647700"/>
            <a:ext cx="936614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zh-CN" altLang="en-US" sz="2800" b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  <a:endParaRPr lang="zh-CN" altLang="en-US" sz="2800" b="1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black">
          <a:xfrm>
            <a:off x="6729046" y="659423"/>
            <a:ext cx="1777687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en-US" altLang="zh-CN" sz="2800" b="1" smtClean="0">
                <a:solidFill>
                  <a:schemeClr val="bg1"/>
                </a:solidFill>
              </a:rPr>
              <a:t>Contents</a:t>
            </a:r>
            <a:endParaRPr lang="en-US" altLang="zh-CN" sz="2800" b="1" smtClean="0">
              <a:solidFill>
                <a:schemeClr val="bg1"/>
              </a:solidFill>
            </a:endParaRPr>
          </a:p>
        </p:txBody>
      </p:sp>
      <p:sp>
        <p:nvSpPr>
          <p:cNvPr id="18" name="Rectangle 6"/>
          <p:cNvSpPr>
            <a:spLocks noChangeArrowheads="1"/>
          </p:cNvSpPr>
          <p:nvPr>
            <p:custDataLst>
              <p:tags r:id="rId15"/>
            </p:custDataLst>
          </p:nvPr>
        </p:nvSpPr>
        <p:spPr bwMode="black">
          <a:xfrm>
            <a:off x="6577262" y="695566"/>
            <a:ext cx="303568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en-US" altLang="zh-CN" sz="2800" b="1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\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custDataLst>
      <p:tags r:id="rId1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1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smtClean="0">
                <a:solidFill>
                  <a:srgbClr val="FBFBFB"/>
                </a:solidFill>
              </a:rPr>
              <a:t>01</a:t>
            </a:r>
            <a:endParaRPr lang="en-US" altLang="zh-CN" sz="7200" smtClean="0">
              <a:solidFill>
                <a:srgbClr val="FBFBF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Axure RP</a:t>
            </a:r>
            <a:r>
              <a:rPr lang="zh-CN" altLang="en-US" dirty="0"/>
              <a:t>简介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</a:rPr>
              <a:t>Axure RP</a:t>
            </a:r>
            <a:r>
              <a:rPr lang="zh-CN" altLang="zh-CN" dirty="0">
                <a:solidFill>
                  <a:schemeClr val="accent1"/>
                </a:solidFill>
              </a:rPr>
              <a:t>简介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Axure RP是一个专业的快速原型设计工具。</a:t>
            </a:r>
            <a:endParaRPr lang="zh-CN" altLang="en-US" dirty="0"/>
          </a:p>
          <a:p>
            <a:r>
              <a:rPr lang="zh-CN" altLang="en-US" dirty="0"/>
              <a:t>Axure RP是美国Axure Software Solution公司旗舰产品，是一个专业的快速原型设计工具，让负责定义需求和规格、设计功能和界面的专家能够快速创建应用软件或Web网站的线框图、流程图、原型和规格说明文档。作为专业的原型设计工具，它能快速、高效的创建原型，同时支持多人协作设计和版本控制管理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dirty="0">
                <a:solidFill>
                  <a:schemeClr val="accent1"/>
                </a:solidFill>
              </a:rPr>
              <a:t>问题</a:t>
            </a:r>
            <a:r>
              <a:rPr lang="en-US" altLang="zh-CN" dirty="0">
                <a:solidFill>
                  <a:schemeClr val="accent1"/>
                </a:solidFill>
              </a:rPr>
              <a:t>: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35" y="1824990"/>
            <a:ext cx="10515600" cy="70104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Axure RP的全称是什么？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835" y="2697480"/>
            <a:ext cx="9388475" cy="1066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Axure（发音：Ack-sure），代表美国Axure公司；RP则是Rapid Prototyping（快速原型）的缩写。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1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smtClean="0">
                <a:solidFill>
                  <a:srgbClr val="FBFBFB"/>
                </a:solidFill>
              </a:rPr>
              <a:t>02</a:t>
            </a:r>
            <a:endParaRPr lang="en-US" altLang="zh-CN" sz="7200" smtClean="0">
              <a:solidFill>
                <a:srgbClr val="FBFBFB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Axure RP</a:t>
            </a:r>
            <a:r>
              <a:rPr lang="zh-CN" altLang="en-US" dirty="0"/>
              <a:t>界面介绍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</a:rPr>
              <a:t>Axure RP</a:t>
            </a:r>
            <a:r>
              <a:rPr lang="zh-CN" altLang="en-US" dirty="0">
                <a:solidFill>
                  <a:schemeClr val="accent1"/>
                </a:solidFill>
              </a:rPr>
              <a:t>界面介绍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490" y="1623695"/>
            <a:ext cx="8670925" cy="4954905"/>
          </a:xfrm>
          <a:prstGeom prst="rect">
            <a:avLst/>
          </a:prstGeom>
        </p:spPr>
      </p:pic>
      <p:sp>
        <p:nvSpPr>
          <p:cNvPr id="59" name="圆角矩形 58">
            <a:hlinkClick r:id="" action="ppaction://noaction"/>
          </p:cNvPr>
          <p:cNvSpPr/>
          <p:nvPr/>
        </p:nvSpPr>
        <p:spPr>
          <a:xfrm>
            <a:off x="1761490" y="2643505"/>
            <a:ext cx="1896745" cy="1280160"/>
          </a:xfrm>
          <a:prstGeom prst="roundRect">
            <a:avLst>
              <a:gd name="adj" fmla="val 7992"/>
            </a:avLst>
          </a:prstGeom>
          <a:solidFill>
            <a:srgbClr val="0066CC">
              <a:alpha val="27059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18173" y="2643188"/>
            <a:ext cx="1143000" cy="2857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站点地图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1" name="圆角矩形 60">
            <a:hlinkClick r:id="" action="ppaction://noaction"/>
          </p:cNvPr>
          <p:cNvSpPr/>
          <p:nvPr/>
        </p:nvSpPr>
        <p:spPr>
          <a:xfrm>
            <a:off x="1761490" y="3923665"/>
            <a:ext cx="1896745" cy="1329690"/>
          </a:xfrm>
          <a:prstGeom prst="roundRect">
            <a:avLst>
              <a:gd name="adj" fmla="val 7992"/>
            </a:avLst>
          </a:prstGeom>
          <a:solidFill>
            <a:srgbClr val="0066CC">
              <a:alpha val="27059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618173" y="3923348"/>
            <a:ext cx="1143000" cy="2857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组件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圆角矩形 63">
            <a:hlinkClick r:id="" action="ppaction://noaction"/>
          </p:cNvPr>
          <p:cNvSpPr/>
          <p:nvPr/>
        </p:nvSpPr>
        <p:spPr>
          <a:xfrm>
            <a:off x="1761490" y="5253355"/>
            <a:ext cx="1896745" cy="1325245"/>
          </a:xfrm>
          <a:prstGeom prst="roundRect">
            <a:avLst>
              <a:gd name="adj" fmla="val 7992"/>
            </a:avLst>
          </a:prstGeom>
          <a:solidFill>
            <a:srgbClr val="0066CC">
              <a:alpha val="27059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618173" y="5253038"/>
            <a:ext cx="1143000" cy="2857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模板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" name="圆角矩形 65">
            <a:hlinkClick r:id="" action="ppaction://noaction"/>
          </p:cNvPr>
          <p:cNvSpPr/>
          <p:nvPr/>
        </p:nvSpPr>
        <p:spPr>
          <a:xfrm>
            <a:off x="8535670" y="2643505"/>
            <a:ext cx="1896745" cy="1922780"/>
          </a:xfrm>
          <a:prstGeom prst="roundRect">
            <a:avLst>
              <a:gd name="adj" fmla="val 7992"/>
            </a:avLst>
          </a:prstGeom>
          <a:solidFill>
            <a:srgbClr val="0066CC">
              <a:alpha val="27059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7" name="圆角矩形 66">
            <a:hlinkClick r:id="" action="ppaction://noaction"/>
          </p:cNvPr>
          <p:cNvSpPr/>
          <p:nvPr/>
        </p:nvSpPr>
        <p:spPr>
          <a:xfrm>
            <a:off x="8535670" y="4566920"/>
            <a:ext cx="1896745" cy="2011680"/>
          </a:xfrm>
          <a:prstGeom prst="roundRect">
            <a:avLst>
              <a:gd name="adj" fmla="val 7992"/>
            </a:avLst>
          </a:prstGeom>
          <a:solidFill>
            <a:srgbClr val="0066CC">
              <a:alpha val="27059"/>
            </a:srgb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10432098" y="4566603"/>
            <a:ext cx="1143000" cy="2857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概要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10432098" y="2643188"/>
            <a:ext cx="1143000" cy="2857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检视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  <a:sym typeface="+mn-ea"/>
              </a:rPr>
              <a:t>Axure RP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界面介绍</a:t>
            </a:r>
            <a:endParaRPr lang="zh-CN" altLang="en-US" dirty="0">
              <a:solidFill>
                <a:schemeClr val="accent1"/>
              </a:solidFill>
            </a:endParaRPr>
          </a:p>
          <a:p>
            <a:pPr algn="l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35" y="1688465"/>
            <a:ext cx="10342880" cy="120396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站点地图面板：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对所设计的页面进行添加、删除、重命名和组织页面层次。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35" y="2892425"/>
            <a:ext cx="3423285" cy="34232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515" y="2892425"/>
            <a:ext cx="3340735" cy="34239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accent1"/>
                </a:solidFill>
                <a:sym typeface="+mn-ea"/>
              </a:rPr>
              <a:t>Axure RP</a:t>
            </a:r>
            <a:r>
              <a:rPr lang="zh-CN" altLang="en-US" dirty="0">
                <a:solidFill>
                  <a:schemeClr val="accent1"/>
                </a:solidFill>
                <a:sym typeface="+mn-ea"/>
              </a:rPr>
              <a:t>界面介绍</a:t>
            </a:r>
            <a:endParaRPr lang="zh-CN" altLang="en-US" dirty="0">
              <a:solidFill>
                <a:schemeClr val="accent1"/>
              </a:solidFill>
            </a:endParaRPr>
          </a:p>
          <a:p>
            <a:pPr algn="l"/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35" y="1688465"/>
            <a:ext cx="10342880" cy="1203960"/>
          </a:xfrm>
          <a:prstGeom prst="rect">
            <a:avLst/>
          </a:prstGeom>
        </p:spPr>
        <p:txBody>
          <a:bodyPr>
            <a:normAutofit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zh-CN" altLang="en-US" dirty="0"/>
              <a:t>组件面板：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该面版包含线框图控件和流程图控件，另外，你还可以载入已有的部件库（*.rplib文件）创建自己的部件库。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892425"/>
            <a:ext cx="4457065" cy="2923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35" y="2892425"/>
            <a:ext cx="2542540" cy="285686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23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9*i*5"/>
  <p:tag name="KSO_WM_TEMPLATE_CATEGORY" val="custom"/>
  <p:tag name="KSO_WM_TEMPLATE_INDEX" val="16016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d"/>
  <p:tag name="KSO_WM_UNIT_INDEX" val="1"/>
  <p:tag name="KSO_WM_UNIT_ID" val="custom160161_9*d*1"/>
  <p:tag name="KSO_WM_UNIT_CLEAR" val="0"/>
  <p:tag name="KSO_WM_UNIT_LAYERLEVEL" val="1"/>
  <p:tag name="KSO_WM_UNIT_VALUE" val="904*626"/>
  <p:tag name="KSO_WM_UNIT_HIGHLIGHT" val="0"/>
  <p:tag name="KSO_WM_UNIT_COMPATIBLE" val="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2_1"/>
  <p:tag name="KSO_WM_UNIT_ID" val="custom160161_9*l_h_f*1_2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2"/>
  <p:tag name="KSO_WM_UNIT_ID" val="custom160161_9*l_i*1_2"/>
  <p:tag name="KSO_WM_UNIT_CLEAR" val="1"/>
  <p:tag name="KSO_WM_UNIT_LAYERLEVEL" val="1_1"/>
  <p:tag name="KSO_WM_DIAGRAM_GROUP_CODE" val="l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9*a*1"/>
  <p:tag name="KSO_WM_UNIT_CLEAR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PRESET_TEXT" val="目录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9*b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Contents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9*i*15"/>
  <p:tag name="KSO_WM_TEMPLATE_CATEGORY" val="custom"/>
  <p:tag name="KSO_WM_TEMPLATE_INDEX" val="160161"/>
</p:tagLst>
</file>

<file path=ppt/tags/tag19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9"/>
  <p:tag name="KSO_WM_SLIDE_INDEX" val="9"/>
  <p:tag name="KSO_WM_SLIDE_ITEM_CNT" val="5"/>
  <p:tag name="KSO_WM_SLIDE_LAYOUT" val="a_b_l_d"/>
  <p:tag name="KSO_WM_SLIDE_LAYOUT_CNT" val="1_1_1_1"/>
  <p:tag name="KSO_WM_SLIDE_TYPE" val="contents"/>
  <p:tag name="KSO_WM_BEAUTIFY_FLAG" val="#wm#"/>
  <p:tag name="KSO_WM_DIAGRAM_GROUP_CODE" val="l1-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4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5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8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d"/>
  <p:tag name="KSO_WM_UNIT_INDEX" val="1"/>
  <p:tag name="KSO_WM_UNIT_ID" val="custom160161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6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9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2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5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48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9*i*0"/>
  <p:tag name="KSO_WM_TEMPLATE_CATEGORY" val="custom"/>
  <p:tag name="KSO_WM_TEMPLATE_INDEX" val="16016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1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4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7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9*i*1"/>
  <p:tag name="KSO_WM_TEMPLATE_CATEGORY" val="custom"/>
  <p:tag name="KSO_WM_TEMPLATE_INDEX" val="160161"/>
</p:tagLst>
</file>

<file path=ppt/tags/tag60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63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30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THANKS"/>
</p:tagLst>
</file>

<file path=ppt/tags/tag65.xml><?xml version="1.0" encoding="utf-8"?>
<p:tagLst xmlns:p="http://schemas.openxmlformats.org/presentationml/2006/main">
  <p:tag name="KSO_WM_TEMPLATE_CATEGORY" val="custom"/>
  <p:tag name="KSO_WM_TEMPLATE_INDEX" val="160161"/>
  <p:tag name="KSO_WM_TAG_VERSION" val="1.0"/>
  <p:tag name="KSO_WM_SLIDE_ID" val="custom160161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1_1"/>
  <p:tag name="KSO_WM_UNIT_ID" val="custom160161_9*l_h_f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1"/>
  <p:tag name="KSO_WM_UNIT_ID" val="custom160161_9*l_i*1_1"/>
  <p:tag name="KSO_WM_UNIT_CLEAR" val="1"/>
  <p:tag name="KSO_WM_UNIT_LAYERLEVEL" val="1_1"/>
  <p:tag name="KSO_WM_DIAGRAM_GROUP_CODE" val="l1-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161_9*i*4"/>
  <p:tag name="KSO_WM_TEMPLATE_CATEGORY" val="custom"/>
  <p:tag name="KSO_WM_TEMPLATE_INDEX" val="160161"/>
</p:tagLst>
</file>

<file path=ppt/theme/theme1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972</Words>
  <Application>WPS 演示</Application>
  <PresentationFormat>宽屏</PresentationFormat>
  <Paragraphs>115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黑体</vt:lpstr>
      <vt:lpstr>微软雅黑</vt:lpstr>
      <vt:lpstr>Calibri</vt:lpstr>
      <vt:lpstr>自定义设计方案</vt:lpstr>
      <vt:lpstr>Axure RP工具介绍</vt:lpstr>
      <vt:lpstr>PowerPoint 演示文稿</vt:lpstr>
      <vt:lpstr>Axure RP简介</vt:lpstr>
      <vt:lpstr>PowerPoint 演示文稿</vt:lpstr>
      <vt:lpstr>PowerPoint 演示文稿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LOREM IPSUM DOLOR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2016-11-05T02:36:00Z</dcterms:created>
  <dcterms:modified xsi:type="dcterms:W3CDTF">2016-11-05T12:47:46Z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