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61" r:id="rId6"/>
    <p:sldId id="287" r:id="rId7"/>
    <p:sldId id="288" r:id="rId8"/>
    <p:sldId id="289" r:id="rId9"/>
    <p:sldId id="290" r:id="rId10"/>
    <p:sldId id="292" r:id="rId11"/>
    <p:sldId id="291" r:id="rId12"/>
    <p:sldId id="286" r:id="rId13"/>
    <p:sldId id="266" r:id="rId14"/>
    <p:sldId id="285" r:id="rId15"/>
    <p:sldId id="263" r:id="rId16"/>
    <p:sldId id="269" r:id="rId17"/>
    <p:sldId id="270" r:id="rId18"/>
    <p:sldId id="280" r:id="rId19"/>
    <p:sldId id="281" r:id="rId20"/>
    <p:sldId id="282" r:id="rId21"/>
    <p:sldId id="283" r:id="rId22"/>
    <p:sldId id="264" r:id="rId23"/>
    <p:sldId id="271" r:id="rId24"/>
    <p:sldId id="272" r:id="rId25"/>
    <p:sldId id="273" r:id="rId26"/>
    <p:sldId id="284" r:id="rId27"/>
    <p:sldId id="262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0.xml"/><Relationship Id="rId2" Type="http://schemas.openxmlformats.org/officeDocument/2006/relationships/image" Target="../media/image7.png"/><Relationship Id="rId1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9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5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6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3" Type="http://schemas.openxmlformats.org/officeDocument/2006/relationships/image" Target="../media/image18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Relationship Id="rId3" Type="http://schemas.openxmlformats.org/officeDocument/2006/relationships/image" Target="../media/image19.png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470" y="457200"/>
            <a:ext cx="4164965" cy="1216025"/>
          </a:xfrm>
        </p:spPr>
        <p:txBody>
          <a:bodyPr/>
          <a:lstStyle/>
          <a:p>
            <a:r>
              <a:rPr lang="zh-CN" altLang="en-US" dirty="0" smtClean="0"/>
              <a:t>界面原型</a:t>
            </a:r>
            <a:r>
              <a:rPr lang="zh-CN" altLang="zh-CN" dirty="0" smtClean="0"/>
              <a:t>介绍</a:t>
            </a:r>
            <a:endParaRPr lang="zh-CN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9470" y="2058670"/>
            <a:ext cx="4552315" cy="2888615"/>
          </a:xfrm>
        </p:spPr>
        <p:txBody>
          <a:bodyPr/>
          <a:lstStyle/>
          <a:p>
            <a:r>
              <a:rPr lang="en-US" altLang="zh-CN" dirty="0"/>
              <a:t>G07</a:t>
            </a:r>
            <a:r>
              <a:rPr lang="zh-CN" altLang="en-US" dirty="0"/>
              <a:t>小组：</a:t>
            </a:r>
            <a:endParaRPr lang="zh-CN" altLang="en-US" dirty="0"/>
          </a:p>
          <a:p>
            <a:r>
              <a:rPr lang="zh-CN" altLang="en-US" dirty="0"/>
              <a:t>项目经理：林初煌</a:t>
            </a:r>
            <a:endParaRPr lang="zh-CN" altLang="en-US" dirty="0"/>
          </a:p>
          <a:p>
            <a:r>
              <a:rPr lang="zh-CN" altLang="en-US" dirty="0"/>
              <a:t>组员：黄昕晰、黄令成、陈宣帆、谢蕾</a:t>
            </a:r>
            <a:endParaRPr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1" b="19661"/>
          <a:stretch>
            <a:fillRect/>
          </a:stretch>
        </p:blipFill>
        <p:spPr>
          <a:xfrm>
            <a:off x="5191443" y="457200"/>
            <a:ext cx="6170400" cy="5403600"/>
          </a:xfrm>
        </p:spPr>
      </p:pic>
      <p:pic>
        <p:nvPicPr>
          <p:cNvPr id="6" name="图片 6" descr="PRD-2016-G07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70" y="4356418"/>
            <a:ext cx="2159000" cy="21596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rgbClr val="FBFBFB"/>
                </a:solidFill>
              </a:rPr>
              <a:t>04</a:t>
            </a:r>
            <a:endParaRPr lang="en-US" altLang="zh-CN" sz="7200" dirty="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Axure RP</a:t>
            </a:r>
            <a:r>
              <a:rPr lang="zh-CN" altLang="en-US" dirty="0"/>
              <a:t>简介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</a:rPr>
              <a:t>Axure RP</a:t>
            </a:r>
            <a:r>
              <a:rPr lang="zh-CN" altLang="zh-CN" dirty="0">
                <a:solidFill>
                  <a:schemeClr val="accent1"/>
                </a:solidFill>
              </a:rPr>
              <a:t>简介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Axure RP是一个专业的快速原型设计工具。</a:t>
            </a:r>
            <a:endParaRPr lang="zh-CN" altLang="en-US" dirty="0"/>
          </a:p>
          <a:p>
            <a:r>
              <a:rPr lang="zh-CN" altLang="en-US" dirty="0"/>
              <a:t>Axure RP是美国Axure Software Solution公司旗舰产品，是一个专业的快速原型设计工具，让负责定义需求和规格、设计功能和界面的专家能够快速创建应用软件或Web网站的线框图、流程图、原型和规格说明文档。作为专业的原型设计工具，它能快速、高效的创建原型，同时支持多人协作设计和版本控制管理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dirty="0">
                <a:solidFill>
                  <a:schemeClr val="accent1"/>
                </a:solidFill>
              </a:rPr>
              <a:t>问题</a:t>
            </a:r>
            <a:r>
              <a:rPr lang="en-US" altLang="zh-CN" dirty="0">
                <a:solidFill>
                  <a:schemeClr val="accent1"/>
                </a:solidFill>
              </a:rPr>
              <a:t>: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824990"/>
            <a:ext cx="10515600" cy="70104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Axure RP的全称是什么？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835" y="2697480"/>
            <a:ext cx="9388475" cy="106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/>
              <a:t>Axure（发音：Ack-sure），代表美国Axure公司；RP则是Rapid Prototyping（快速原型）的缩写。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rgbClr val="FBFBFB"/>
                </a:solidFill>
              </a:rPr>
              <a:t>05</a:t>
            </a:r>
            <a:endParaRPr lang="en-US" altLang="zh-CN" sz="7200" dirty="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Axure RP</a:t>
            </a:r>
            <a:r>
              <a:rPr lang="zh-CN" altLang="en-US" dirty="0"/>
              <a:t>界面介绍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</a:rPr>
              <a:t>Axure RP</a:t>
            </a:r>
            <a:r>
              <a:rPr lang="zh-CN" altLang="en-US" dirty="0">
                <a:solidFill>
                  <a:schemeClr val="accent1"/>
                </a:solidFill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90" y="1623695"/>
            <a:ext cx="8670925" cy="4954905"/>
          </a:xfrm>
          <a:prstGeom prst="rect">
            <a:avLst/>
          </a:prstGeom>
        </p:spPr>
      </p:pic>
      <p:sp>
        <p:nvSpPr>
          <p:cNvPr id="59" name="圆角矩形 58">
            <a:hlinkClick r:id="" action="ppaction://noaction"/>
          </p:cNvPr>
          <p:cNvSpPr/>
          <p:nvPr/>
        </p:nvSpPr>
        <p:spPr>
          <a:xfrm>
            <a:off x="1761490" y="2643505"/>
            <a:ext cx="1896745" cy="1280160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18173" y="2643188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站点地图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" name="圆角矩形 60">
            <a:hlinkClick r:id="" action="ppaction://noaction"/>
          </p:cNvPr>
          <p:cNvSpPr/>
          <p:nvPr/>
        </p:nvSpPr>
        <p:spPr>
          <a:xfrm>
            <a:off x="1761490" y="3923665"/>
            <a:ext cx="1896745" cy="1329690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18173" y="3923348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组件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圆角矩形 63">
            <a:hlinkClick r:id="" action="ppaction://noaction"/>
          </p:cNvPr>
          <p:cNvSpPr/>
          <p:nvPr/>
        </p:nvSpPr>
        <p:spPr>
          <a:xfrm>
            <a:off x="1761490" y="5253355"/>
            <a:ext cx="1896745" cy="1325245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18173" y="5253038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" name="圆角矩形 65">
            <a:hlinkClick r:id="" action="ppaction://noaction"/>
          </p:cNvPr>
          <p:cNvSpPr/>
          <p:nvPr/>
        </p:nvSpPr>
        <p:spPr>
          <a:xfrm>
            <a:off x="8535670" y="2643505"/>
            <a:ext cx="1896745" cy="1922780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7" name="圆角矩形 66">
            <a:hlinkClick r:id="" action="ppaction://noaction"/>
          </p:cNvPr>
          <p:cNvSpPr/>
          <p:nvPr/>
        </p:nvSpPr>
        <p:spPr>
          <a:xfrm>
            <a:off x="8535670" y="4566920"/>
            <a:ext cx="1896745" cy="2011680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0432098" y="4566603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概要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432098" y="2643188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检视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2039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站点地图面板：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对所设计的页面进行添加、删除、重命名和组织页面层次。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2892425"/>
            <a:ext cx="3423285" cy="34232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515" y="2892425"/>
            <a:ext cx="3340735" cy="34239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203960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组件面板：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该面版包含线框图控件和流程图控件，另外，你还可以载入已有的部件库（*.rplib文件）创建自己的部件库。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892425"/>
            <a:ext cx="4457065" cy="2923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5" y="2892425"/>
            <a:ext cx="2542540" cy="28568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203960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模块面板：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一种可以复用的特殊页面，在该面板中可进行模块的添加、删除、重命名和组织模块分类层次。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3098165"/>
            <a:ext cx="2533650" cy="2866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3098165"/>
            <a:ext cx="2514600" cy="28473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203960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检视面板：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为元件或页面添加交互事件，添加备注说明，设置编辑元件样式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2892425"/>
            <a:ext cx="2533650" cy="3171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475" y="2892425"/>
            <a:ext cx="5057775" cy="31718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04013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概要面板：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当前页面的元件组织关系图，类似于Ps中的图层面板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2728595"/>
            <a:ext cx="2561590" cy="2000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270" y="2728595"/>
            <a:ext cx="4723765" cy="31521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1"/>
          <p:cNvSpPr/>
          <p:nvPr>
            <p:custDataLst>
              <p:tags r:id="rId2"/>
            </p:custDataLst>
          </p:nvPr>
        </p:nvSpPr>
        <p:spPr>
          <a:xfrm>
            <a:off x="6167336" y="0"/>
            <a:ext cx="6024664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 bwMode="auto">
          <a:xfrm>
            <a:off x="7570119" y="154076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什么是界面原型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5925312" y="154076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1" name="椭圆 40"/>
          <p:cNvSpPr/>
          <p:nvPr>
            <p:custDataLst>
              <p:tags r:id="rId5"/>
            </p:custDataLst>
          </p:nvPr>
        </p:nvSpPr>
        <p:spPr>
          <a:xfrm>
            <a:off x="1042416" y="1540764"/>
            <a:ext cx="3922776" cy="3922776"/>
          </a:xfrm>
          <a:prstGeom prst="ellipse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/>
          <p:nvPr>
            <p:custDataLst>
              <p:tags r:id="rId6"/>
            </p:custDataLst>
          </p:nvPr>
        </p:nvSpPr>
        <p:spPr>
          <a:xfrm>
            <a:off x="2070033" y="2143857"/>
            <a:ext cx="1182430" cy="118243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5238" y="1892667"/>
            <a:ext cx="2255716" cy="3255546"/>
          </a:xfrm>
          <a:prstGeom prst="rect">
            <a:avLst/>
          </a:prstGeom>
        </p:spPr>
      </p:pic>
      <p:sp>
        <p:nvSpPr>
          <p:cNvPr id="58" name="矩形 57"/>
          <p:cNvSpPr/>
          <p:nvPr>
            <p:custDataLst>
              <p:tags r:id="rId9"/>
            </p:custDataLst>
          </p:nvPr>
        </p:nvSpPr>
        <p:spPr bwMode="auto">
          <a:xfrm>
            <a:off x="7570119" y="239372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界面原型设计准则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10"/>
            </p:custDataLst>
          </p:nvPr>
        </p:nvSpPr>
        <p:spPr>
          <a:xfrm>
            <a:off x="5925312" y="239372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11"/>
            </p:custDataLst>
          </p:nvPr>
        </p:nvSpPr>
        <p:spPr bwMode="auto">
          <a:xfrm>
            <a:off x="7570119" y="324669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界面原型设计工具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12"/>
            </p:custDataLst>
          </p:nvPr>
        </p:nvSpPr>
        <p:spPr>
          <a:xfrm>
            <a:off x="5925312" y="324669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PART 03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black">
          <a:xfrm>
            <a:off x="5792432" y="647700"/>
            <a:ext cx="936614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zh-CN" altLang="en-US" sz="28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2800" b="1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6729046" y="659423"/>
            <a:ext cx="1777687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smtClean="0">
                <a:solidFill>
                  <a:schemeClr val="bg1"/>
                </a:solidFill>
              </a:rPr>
              <a:t>Contents</a:t>
            </a:r>
            <a:endParaRPr lang="en-US" altLang="zh-CN" sz="2800" b="1" smtClean="0">
              <a:solidFill>
                <a:schemeClr val="bg1"/>
              </a:solidFill>
            </a:endParaRPr>
          </a:p>
        </p:txBody>
      </p:sp>
      <p:sp>
        <p:nvSpPr>
          <p:cNvPr id="18" name="Rectangle 6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6577262" y="695566"/>
            <a:ext cx="303568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6"/>
            </p:custDataLst>
          </p:nvPr>
        </p:nvSpPr>
        <p:spPr>
          <a:xfrm>
            <a:off x="5925312" y="4063423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PART 04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>
            <p:custDataLst>
              <p:tags r:id="rId17"/>
            </p:custDataLst>
          </p:nvPr>
        </p:nvSpPr>
        <p:spPr>
          <a:xfrm>
            <a:off x="5925312" y="4848440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PART 05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5" name="矩形 24"/>
          <p:cNvSpPr/>
          <p:nvPr>
            <p:custDataLst>
              <p:tags r:id="rId18"/>
            </p:custDataLst>
          </p:nvPr>
        </p:nvSpPr>
        <p:spPr>
          <a:xfrm>
            <a:off x="5925312" y="5633457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PART 06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19"/>
            </p:custDataLst>
          </p:nvPr>
        </p:nvSpPr>
        <p:spPr bwMode="auto">
          <a:xfrm>
            <a:off x="7570754" y="406330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BFBFB"/>
                </a:solidFill>
              </a:rPr>
              <a:t>Axure RP</a:t>
            </a:r>
            <a:r>
              <a:rPr lang="zh-CN" altLang="zh-CN" b="1" dirty="0" smtClean="0">
                <a:solidFill>
                  <a:srgbClr val="FBFBFB"/>
                </a:solidFill>
              </a:rPr>
              <a:t>简介</a:t>
            </a:r>
            <a:endParaRPr lang="zh-CN" altLang="zh-CN" b="1" dirty="0" smtClean="0">
              <a:solidFill>
                <a:srgbClr val="FBFBFB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0"/>
            </p:custDataLst>
          </p:nvPr>
        </p:nvSpPr>
        <p:spPr bwMode="auto">
          <a:xfrm>
            <a:off x="7571389" y="484816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BFBFB"/>
                </a:solidFill>
              </a:rPr>
              <a:t>Axure RP</a:t>
            </a:r>
            <a:r>
              <a:rPr lang="zh-CN" altLang="en-US" b="1" dirty="0" smtClean="0">
                <a:solidFill>
                  <a:srgbClr val="FBFBFB"/>
                </a:solidFill>
              </a:rPr>
              <a:t>界面介绍</a:t>
            </a:r>
            <a:endParaRPr lang="zh-CN" altLang="en-US" b="1" dirty="0" smtClean="0">
              <a:solidFill>
                <a:srgbClr val="FBFBFB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21"/>
            </p:custDataLst>
          </p:nvPr>
        </p:nvSpPr>
        <p:spPr bwMode="auto">
          <a:xfrm>
            <a:off x="7572024" y="563349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实际操作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rgbClr val="FBFBFB"/>
                </a:solidFill>
              </a:rPr>
              <a:t>06</a:t>
            </a:r>
            <a:endParaRPr lang="en-US" altLang="zh-CN" sz="7200" dirty="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实际操作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实际操作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749030" y="1688465"/>
            <a:ext cx="2931795" cy="174815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简单制作了一个交互例子，通过单击按钮元件弹出</a:t>
            </a:r>
            <a:r>
              <a:rPr lang="en-US" altLang="zh-CN" dirty="0"/>
              <a:t>page1-1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1688465"/>
            <a:ext cx="7477760" cy="47294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实际操作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858250" y="2021840"/>
            <a:ext cx="3197225" cy="363601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page1-1</a:t>
            </a:r>
            <a:r>
              <a:rPr lang="zh-CN" altLang="en-US" dirty="0"/>
              <a:t>中也加了一个简单的交互例子，当单击元件是弹出</a:t>
            </a:r>
            <a:r>
              <a:rPr lang="en-US" altLang="zh-CN" dirty="0"/>
              <a:t>page1-2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1688465"/>
            <a:ext cx="7761605" cy="4799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参考资料（reference）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http://www.iaxure.com/（</a:t>
            </a:r>
            <a:r>
              <a:rPr lang="en-US" altLang="zh-CN" dirty="0"/>
              <a:t>Axure</a:t>
            </a:r>
            <a:r>
              <a:rPr lang="zh-CN" altLang="en-US" dirty="0"/>
              <a:t>原创教程网）</a:t>
            </a:r>
            <a:endParaRPr lang="zh-CN" altLang="en-US" dirty="0"/>
          </a:p>
          <a:p>
            <a:r>
              <a:rPr lang="zh-CN" altLang="en-US" dirty="0"/>
              <a:t>http://jingyan.baidu.com/article/fb48e8be441f186e632e1474.html（</a:t>
            </a:r>
            <a:r>
              <a:rPr lang="en-US" altLang="zh-CN" dirty="0"/>
              <a:t>Axure_</a:t>
            </a:r>
            <a:r>
              <a:rPr lang="zh-CN" altLang="en-US" dirty="0"/>
              <a:t>百度经验）</a:t>
            </a:r>
            <a:endParaRPr lang="zh-CN" altLang="en-US" dirty="0"/>
          </a:p>
          <a:p>
            <a:r>
              <a:rPr lang="zh-CN" altLang="en-US" dirty="0"/>
              <a:t>原型图软件Axure使用培训教程PPT.ppt</a:t>
            </a:r>
            <a:endParaRPr lang="zh-CN" altLang="en-US" dirty="0"/>
          </a:p>
          <a:p>
            <a:r>
              <a:rPr lang="zh-CN" altLang="en-US" dirty="0"/>
              <a:t>日历.rplib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成员分工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黄昕晰：收集资料、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  <a:p>
            <a:r>
              <a:rPr lang="zh-CN" altLang="en-US" dirty="0"/>
              <a:t>黄令成：收集资料</a:t>
            </a:r>
            <a:endParaRPr lang="zh-CN" altLang="en-US" dirty="0"/>
          </a:p>
          <a:p>
            <a:r>
              <a:rPr lang="zh-CN" altLang="en-US" dirty="0"/>
              <a:t>林初煌：收集资料</a:t>
            </a:r>
            <a:endParaRPr lang="zh-CN" altLang="en-US" dirty="0"/>
          </a:p>
          <a:p>
            <a:r>
              <a:rPr lang="zh-CN" altLang="en-US" dirty="0"/>
              <a:t>陈宣帆：收集资料</a:t>
            </a:r>
            <a:endParaRPr lang="zh-CN" altLang="en-US" dirty="0"/>
          </a:p>
          <a:p>
            <a:r>
              <a:rPr lang="zh-CN" altLang="en-US" dirty="0"/>
              <a:t>谢蕾：收集资料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01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什么是界面原型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什么是界面原型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界面原型就是在需求分析阶段</a:t>
            </a:r>
            <a:r>
              <a:rPr lang="en-US" altLang="zh-CN" dirty="0"/>
              <a:t>,</a:t>
            </a:r>
            <a:r>
              <a:rPr lang="zh-CN" altLang="en-US" dirty="0"/>
              <a:t>完成</a:t>
            </a:r>
            <a:r>
              <a:rPr lang="zh-CN" altLang="en-US" dirty="0" smtClean="0"/>
              <a:t>用例</a:t>
            </a:r>
            <a:r>
              <a:rPr lang="zh-CN" altLang="en-US" dirty="0"/>
              <a:t>过程中</a:t>
            </a:r>
            <a:r>
              <a:rPr lang="en-US" altLang="zh-CN" dirty="0"/>
              <a:t>,</a:t>
            </a:r>
            <a:r>
              <a:rPr lang="zh-CN" altLang="en-US" dirty="0"/>
              <a:t>或者完成用例后进行设计</a:t>
            </a:r>
            <a:r>
              <a:rPr lang="en-US" altLang="zh-CN" dirty="0"/>
              <a:t>, </a:t>
            </a:r>
            <a:r>
              <a:rPr lang="zh-CN" altLang="en-US" dirty="0"/>
              <a:t>协助需求分析。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rgbClr val="FBFBFB"/>
                </a:solidFill>
              </a:rPr>
              <a:t>02</a:t>
            </a:r>
            <a:endParaRPr lang="en-US" altLang="zh-CN" sz="7200" dirty="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界面原型设计准则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设计准则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布局：考虑基本布局准则，保持简洁，界面简单易用才是最好的</a:t>
            </a:r>
            <a:endParaRPr lang="en-US" altLang="zh-CN" dirty="0" smtClean="0"/>
          </a:p>
          <a:p>
            <a:r>
              <a:rPr lang="zh-CN" altLang="en-US" dirty="0" smtClean="0"/>
              <a:t>配色：注意配色协调，要在合适的环境中用合适的配色</a:t>
            </a:r>
            <a:endParaRPr lang="en-US" altLang="zh-CN" dirty="0" smtClean="0"/>
          </a:p>
          <a:p>
            <a:r>
              <a:rPr lang="zh-CN" altLang="en-US" dirty="0" smtClean="0"/>
              <a:t>文字：使用规范的文字，统一字体，大小适中</a:t>
            </a:r>
            <a:endParaRPr lang="en-US" altLang="zh-CN" dirty="0" smtClean="0"/>
          </a:p>
          <a:p>
            <a:r>
              <a:rPr lang="zh-CN" altLang="en-US" dirty="0" smtClean="0"/>
              <a:t>控件：使用标准控件，风格尽量统一，做到控件不拥挤，且简</a:t>
            </a:r>
            <a:r>
              <a:rPr lang="en-US" altLang="zh-CN" dirty="0" smtClean="0"/>
              <a:t>		    </a:t>
            </a:r>
            <a:r>
              <a:rPr lang="zh-CN" altLang="en-US" dirty="0" smtClean="0"/>
              <a:t>而易懂，放置位置明显。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rgbClr val="FBFBFB"/>
                </a:solidFill>
              </a:rPr>
              <a:t>03</a:t>
            </a:r>
            <a:endParaRPr lang="en-US" altLang="zh-CN" sz="7200" dirty="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界面原型设计工具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问题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请</a:t>
            </a:r>
            <a:r>
              <a:rPr lang="zh-CN" altLang="en-US" dirty="0" smtClean="0"/>
              <a:t>说说你所知道的一些界面原型设计工具？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几种工具</a:t>
            </a:r>
            <a:endParaRPr lang="en-US" altLang="zh-CN" dirty="0" smtClean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 err="1" smtClean="0"/>
              <a:t>GUIDesignStudio</a:t>
            </a:r>
            <a:endParaRPr lang="en-US" altLang="zh-CN" dirty="0" smtClean="0"/>
          </a:p>
          <a:p>
            <a:r>
              <a:rPr lang="en-US" altLang="zh-CN" dirty="0" smtClean="0"/>
              <a:t>Mockups For Desktop</a:t>
            </a:r>
            <a:endParaRPr lang="en-US" altLang="zh-CN" dirty="0" smtClean="0"/>
          </a:p>
          <a:p>
            <a:r>
              <a:rPr lang="en-US" altLang="zh-CN" dirty="0"/>
              <a:t>Microsoft Office </a:t>
            </a:r>
            <a:r>
              <a:rPr lang="en-US" altLang="zh-CN" dirty="0" smtClean="0"/>
              <a:t>Visio</a:t>
            </a:r>
            <a:endParaRPr lang="en-US" altLang="zh-CN" dirty="0" smtClean="0"/>
          </a:p>
          <a:p>
            <a:r>
              <a:rPr lang="en-US" altLang="zh-CN" dirty="0"/>
              <a:t>Prototype Composer</a:t>
            </a:r>
            <a:endParaRPr lang="en-US" altLang="zh-CN" dirty="0" smtClean="0"/>
          </a:p>
          <a:p>
            <a:r>
              <a:rPr lang="en-US" altLang="zh-CN" dirty="0" err="1" smtClean="0"/>
              <a:t>Axure</a:t>
            </a:r>
            <a:r>
              <a:rPr lang="en-US" altLang="zh-CN" dirty="0" smtClean="0"/>
              <a:t> RP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因为我们组经过讨论之后选择了现在比较受欢迎的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RP,</a:t>
            </a:r>
            <a:r>
              <a:rPr lang="zh-CN" altLang="en-US" dirty="0" smtClean="0"/>
              <a:t>并且我们也在网上找到了一个比较详细的教学网站，所以接下来我们对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RP</a:t>
            </a:r>
            <a:r>
              <a:rPr lang="zh-CN" altLang="en-US" dirty="0" smtClean="0"/>
              <a:t>做了比较详细的介绍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5"/>
  <p:tag name="KSO_WM_TEMPLATE_CATEGORY" val="custom"/>
  <p:tag name="KSO_WM_TEMPLATE_INDEX" val="16016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9*d*1"/>
  <p:tag name="KSO_WM_UNIT_CLEAR" val="0"/>
  <p:tag name="KSO_WM_UNIT_LAYERLEVEL" val="1"/>
  <p:tag name="KSO_WM_UNIT_VALUE" val="904*626"/>
  <p:tag name="KSO_WM_UNIT_HIGHLIGHT" val="0"/>
  <p:tag name="KSO_WM_UNIT_COMPATIBLE" val="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9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2"/>
  <p:tag name="KSO_WM_UNIT_ID" val="custom160161_9*l_i*1_2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9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PRESET_TEXT" val="目录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9*b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15"/>
  <p:tag name="KSO_WM_TEMPLATE_CATEGORY" val="custom"/>
  <p:tag name="KSO_WM_TEMPLATE_INDEX" val="16016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9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9"/>
  <p:tag name="KSO_WM_SLIDE_INDEX" val="9"/>
  <p:tag name="KSO_WM_SLIDE_ITEM_CNT" val="5"/>
  <p:tag name="KSO_WM_SLIDE_LAYOUT" val="a_b_l_d"/>
  <p:tag name="KSO_WM_SLIDE_LAYOUT_CNT" val="1_1_1_1"/>
  <p:tag name="KSO_WM_SLIDE_TYPE" val="contents"/>
  <p:tag name="KSO_WM_BEAUTIFY_FLAG" val="#wm#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0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0"/>
  <p:tag name="KSO_WM_TEMPLATE_CATEGORY" val="custom"/>
  <p:tag name="KSO_WM_TEMPLATE_INDEX" val="16016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1"/>
  <p:tag name="KSO_WM_TEMPLATE_CATEGORY" val="custom"/>
  <p:tag name="KSO_WM_TEMPLATE_INDEX" val="160161"/>
</p:tagLst>
</file>

<file path=ppt/tags/tag60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3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6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1_1"/>
  <p:tag name="KSO_WM_UNIT_ID" val="custom160161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7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7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"/>
  <p:tag name="KSO_WM_UNIT_ID" val="custom160161_9*l_i*1_1"/>
  <p:tag name="KSO_WM_UNIT_CLEAR" val="1"/>
  <p:tag name="KSO_WM_UNIT_LAYERLEVEL" val="1_1"/>
  <p:tag name="KSO_WM_DIAGRAM_GROUP_CODE" val="l1-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7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4"/>
  <p:tag name="KSO_WM_TEMPLATE_CATEGORY" val="custom"/>
  <p:tag name="KSO_WM_TEMPLATE_INDEX" val="160161"/>
</p:tagLst>
</file>

<file path=ppt/tags/tag90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0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9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演示</Application>
  <PresentationFormat>宽屏</PresentationFormat>
  <Paragraphs>164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黑体</vt:lpstr>
      <vt:lpstr>微软雅黑</vt:lpstr>
      <vt:lpstr>Calibri</vt:lpstr>
      <vt:lpstr>自定义设计方案</vt:lpstr>
      <vt:lpstr>界面原型介绍</vt:lpstr>
      <vt:lpstr>PowerPoint 演示文稿</vt:lpstr>
      <vt:lpstr>什么是界面原型</vt:lpstr>
      <vt:lpstr>PowerPoint 演示文稿</vt:lpstr>
      <vt:lpstr>界面原型设计准则</vt:lpstr>
      <vt:lpstr>PowerPoint 演示文稿</vt:lpstr>
      <vt:lpstr>界面原型设计工具</vt:lpstr>
      <vt:lpstr>PowerPoint 演示文稿</vt:lpstr>
      <vt:lpstr>PowerPoint 演示文稿</vt:lpstr>
      <vt:lpstr>Axure RP简介</vt:lpstr>
      <vt:lpstr>PowerPoint 演示文稿</vt:lpstr>
      <vt:lpstr>PowerPoint 演示文稿</vt:lpstr>
      <vt:lpstr>Axure RP界面介绍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实际操作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2016-11-05T02:36:00Z</dcterms:created>
  <dcterms:modified xsi:type="dcterms:W3CDTF">2016-11-08T14:35:20Z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