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66" r:id="rId7"/>
    <p:sldId id="285" r:id="rId8"/>
    <p:sldId id="263" r:id="rId9"/>
    <p:sldId id="269" r:id="rId10"/>
    <p:sldId id="270" r:id="rId11"/>
    <p:sldId id="280" r:id="rId12"/>
    <p:sldId id="281" r:id="rId13"/>
    <p:sldId id="282" r:id="rId14"/>
    <p:sldId id="283" r:id="rId15"/>
    <p:sldId id="264" r:id="rId16"/>
    <p:sldId id="271" r:id="rId17"/>
    <p:sldId id="272" r:id="rId18"/>
    <p:sldId id="273" r:id="rId19"/>
    <p:sldId id="284" r:id="rId20"/>
    <p:sldId id="26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18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Relationship Id="rId3" Type="http://schemas.openxmlformats.org/officeDocument/2006/relationships/image" Target="../media/image19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5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7.png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4164965" cy="1216025"/>
          </a:xfrm>
        </p:spPr>
        <p:txBody>
          <a:bodyPr/>
          <a:lstStyle/>
          <a:p>
            <a:r>
              <a:rPr lang="en-US" altLang="zh-CN" dirty="0"/>
              <a:t>Axure RP</a:t>
            </a:r>
            <a:r>
              <a:rPr lang="zh-CN" altLang="zh-CN" dirty="0"/>
              <a:t>工具介绍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  <a:endParaRPr lang="zh-CN" altLang="en-US" dirty="0"/>
          </a:p>
          <a:p>
            <a:r>
              <a:rPr lang="zh-CN" altLang="en-US" dirty="0"/>
              <a:t>项目经理：林初煌</a:t>
            </a:r>
            <a:endParaRPr lang="zh-CN" altLang="en-US" dirty="0"/>
          </a:p>
          <a:p>
            <a:r>
              <a:rPr lang="zh-CN" altLang="en-US" dirty="0"/>
              <a:t>组员：黄昕晰、黄令成、陈宣帆、谢蕾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模块面板：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一种可以复用的特殊页面，在该面板中可进行模块的添加、删除、重命名和组织模块分类层次。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3098165"/>
            <a:ext cx="2533650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098165"/>
            <a:ext cx="2514600" cy="2847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检视面板：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为元件或页面添加交互事件，添加备注说明，设置编辑元件样式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2533650" cy="3171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2892425"/>
            <a:ext cx="5057775" cy="3171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04013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概要面板：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当前页面的元件组织关系图，类似于Ps中的图层面板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728595"/>
            <a:ext cx="256159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270" y="2728595"/>
            <a:ext cx="4723765" cy="3152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03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49030" y="1688465"/>
            <a:ext cx="2931795" cy="1748155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简单制作了一个交互例子，通过单击按钮元件弹出</a:t>
            </a:r>
            <a:r>
              <a:rPr lang="en-US" altLang="zh-CN" dirty="0"/>
              <a:t>page1-1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477760" cy="4729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58250" y="2021840"/>
            <a:ext cx="3197225" cy="3636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page1-1</a:t>
            </a:r>
            <a:r>
              <a:rPr lang="zh-CN" altLang="en-US" dirty="0"/>
              <a:t>中也加了一个简单的交互例子，当单击元件是弹出</a:t>
            </a:r>
            <a:r>
              <a:rPr lang="en-US" altLang="zh-CN" dirty="0"/>
              <a:t>page1-2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76160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参考资料（reference）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165" y="1842345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http://www.iaxure.com/（</a:t>
            </a:r>
            <a:r>
              <a:rPr lang="en-US" altLang="zh-CN" dirty="0"/>
              <a:t>Axure</a:t>
            </a:r>
            <a:r>
              <a:rPr lang="zh-CN" altLang="en-US" dirty="0"/>
              <a:t>原创教程网）引用时间：</a:t>
            </a:r>
            <a:r>
              <a:rPr lang="en-US" altLang="zh-CN" dirty="0"/>
              <a:t>2016.11.14</a:t>
            </a:r>
            <a:endParaRPr lang="zh-CN" altLang="en-US" dirty="0"/>
          </a:p>
          <a:p>
            <a:r>
              <a:rPr lang="zh-CN" altLang="en-US" dirty="0"/>
              <a:t>http://jingyan.baidu.com/article/fb48e8be441f186e632e1474.html（</a:t>
            </a:r>
            <a:r>
              <a:rPr lang="en-US" altLang="zh-CN" dirty="0"/>
              <a:t>Axure_</a:t>
            </a:r>
            <a:r>
              <a:rPr lang="zh-CN" altLang="en-US" dirty="0"/>
              <a:t>百度经验）引用时间：</a:t>
            </a:r>
            <a:r>
              <a:rPr lang="en-US" altLang="zh-CN" dirty="0"/>
              <a:t>2016.11.14</a:t>
            </a:r>
            <a:endParaRPr lang="en-US" altLang="zh-CN" dirty="0"/>
          </a:p>
          <a:p>
            <a:r>
              <a:rPr lang="zh-CN" altLang="en-US" dirty="0"/>
              <a:t>原型图软件Axure使用培训教程PPT.ppt</a:t>
            </a:r>
            <a:endParaRPr lang="zh-CN" altLang="en-US" dirty="0"/>
          </a:p>
          <a:p>
            <a:r>
              <a:rPr lang="zh-CN" altLang="en-US" dirty="0"/>
              <a:t>日历.rplib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成员分工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黄昕晰：收集资料、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  <a:p>
            <a:r>
              <a:rPr lang="zh-CN" altLang="en-US" dirty="0"/>
              <a:t>黄令成：收集资料</a:t>
            </a:r>
            <a:endParaRPr lang="zh-CN" altLang="en-US" dirty="0"/>
          </a:p>
          <a:p>
            <a:r>
              <a:rPr lang="zh-CN" altLang="en-US" dirty="0"/>
              <a:t>林初煌：收集资料</a:t>
            </a:r>
            <a:endParaRPr lang="zh-CN" altLang="en-US" dirty="0"/>
          </a:p>
          <a:p>
            <a:r>
              <a:rPr lang="zh-CN" altLang="en-US" dirty="0"/>
              <a:t>陈宣帆：收集资料</a:t>
            </a:r>
            <a:endParaRPr lang="zh-CN" altLang="en-US" dirty="0"/>
          </a:p>
          <a:p>
            <a:r>
              <a:rPr lang="zh-CN" altLang="en-US" dirty="0"/>
              <a:t>谢蕾：收集资料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2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Axure RP</a:t>
            </a:r>
            <a:r>
              <a:rPr lang="zh-CN" altLang="en-US" b="1" dirty="0">
                <a:solidFill>
                  <a:srgbClr val="FBFBFB"/>
                </a:solidFill>
              </a:rPr>
              <a:t>简介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Axure RP</a:t>
            </a:r>
            <a:r>
              <a:rPr lang="zh-CN" altLang="en-US" b="1" dirty="0">
                <a:solidFill>
                  <a:srgbClr val="FBFBFB"/>
                </a:solidFill>
              </a:rPr>
              <a:t>界面介绍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4669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实际操作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4669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8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smtClean="0">
                <a:solidFill>
                  <a:schemeClr val="bg1"/>
                </a:solidFill>
              </a:rPr>
              <a:t>Contents</a:t>
            </a:r>
            <a:endParaRPr lang="en-US" altLang="zh-CN" sz="2800" b="1" smtClean="0">
              <a:solidFill>
                <a:schemeClr val="bg1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01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zh-CN" dirty="0">
                <a:solidFill>
                  <a:schemeClr val="accent1"/>
                </a:solidFill>
              </a:rPr>
              <a:t>简介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Axure RP是一个专业的快速原型设计工具。</a:t>
            </a:r>
            <a:endParaRPr lang="zh-CN" altLang="en-US" dirty="0"/>
          </a:p>
          <a:p>
            <a:r>
              <a:rPr lang="zh-CN" altLang="en-US" dirty="0"/>
              <a:t>Axure RP是美国Axure Software Solution公司旗舰产品，是一个专业的快速原型设计工具，让负责定义需求和规格、设计功能和界面的专家能够快速创建应用软件或Web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>
                <a:solidFill>
                  <a:schemeClr val="accent1"/>
                </a:solidFill>
              </a:rPr>
              <a:t>问题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824990"/>
            <a:ext cx="10515600" cy="70104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Axure RP的全称是什么？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835" y="2697480"/>
            <a:ext cx="938847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Axure（发音：Ack-sure），代表美国Axure公司；RP则是Rapid Prototyping（快速原型）的缩写。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02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界面介绍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en-US" dirty="0">
                <a:solidFill>
                  <a:schemeClr val="accent1"/>
                </a:solidFill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90" y="1623695"/>
            <a:ext cx="8670925" cy="4954905"/>
          </a:xfrm>
          <a:prstGeom prst="rect">
            <a:avLst/>
          </a:prstGeom>
        </p:spPr>
      </p:pic>
      <p:sp>
        <p:nvSpPr>
          <p:cNvPr id="59" name="圆角矩形 58">
            <a:hlinkClick r:id="" action="ppaction://noaction"/>
          </p:cNvPr>
          <p:cNvSpPr/>
          <p:nvPr/>
        </p:nvSpPr>
        <p:spPr>
          <a:xfrm>
            <a:off x="1761490" y="2643505"/>
            <a:ext cx="1896745" cy="128016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18173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站点地图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" name="圆角矩形 60">
            <a:hlinkClick r:id="" action="ppaction://noaction"/>
          </p:cNvPr>
          <p:cNvSpPr/>
          <p:nvPr/>
        </p:nvSpPr>
        <p:spPr>
          <a:xfrm>
            <a:off x="1761490" y="3923665"/>
            <a:ext cx="1896745" cy="132969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18173" y="392334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圆角矩形 63">
            <a:hlinkClick r:id="" action="ppaction://noaction"/>
          </p:cNvPr>
          <p:cNvSpPr/>
          <p:nvPr/>
        </p:nvSpPr>
        <p:spPr>
          <a:xfrm>
            <a:off x="1761490" y="5253355"/>
            <a:ext cx="1896745" cy="1325245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18173" y="525303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圆角矩形 65">
            <a:hlinkClick r:id="" action="ppaction://noaction"/>
          </p:cNvPr>
          <p:cNvSpPr/>
          <p:nvPr/>
        </p:nvSpPr>
        <p:spPr>
          <a:xfrm>
            <a:off x="8535670" y="2643505"/>
            <a:ext cx="1896745" cy="19227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" name="圆角矩形 66">
            <a:hlinkClick r:id="" action="ppaction://noaction"/>
          </p:cNvPr>
          <p:cNvSpPr/>
          <p:nvPr/>
        </p:nvSpPr>
        <p:spPr>
          <a:xfrm>
            <a:off x="8535670" y="4566920"/>
            <a:ext cx="1896745" cy="20116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432098" y="4566603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概要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432098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检视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站点地图面板：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对所设计的页面进行添加、删除、重命名和组织页面层次。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3423285" cy="3423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15" y="2892425"/>
            <a:ext cx="3340735" cy="3423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组件面板：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该面版包含线框图控件和流程图控件，另外，你还可以载入已有的部件库（*.rplib文件）创建自己的部件库。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92425"/>
            <a:ext cx="4457065" cy="2923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" y="2892425"/>
            <a:ext cx="2542540" cy="28568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1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6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6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演示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Axure RP工具介绍</vt:lpstr>
      <vt:lpstr>PowerPoint 演示文稿</vt:lpstr>
      <vt:lpstr>Axure RP简介</vt:lpstr>
      <vt:lpstr>PowerPoint 演示文稿</vt:lpstr>
      <vt:lpstr>PowerPoint 演示文稿</vt:lpstr>
      <vt:lpstr>Axure RP界面介绍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实际操作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2016-11-05T02:36:00Z</dcterms:created>
  <dcterms:modified xsi:type="dcterms:W3CDTF">2016-11-14T12:37:58Z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