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1" r:id="rId3"/>
    <p:sldId id="299" r:id="rId4"/>
    <p:sldId id="297" r:id="rId5"/>
    <p:sldId id="30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 jiangsu" initials="d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D07"/>
    <a:srgbClr val="E3E818"/>
    <a:srgbClr val="FBDE05"/>
    <a:srgbClr val="FFCC00"/>
    <a:srgbClr val="5F5F5F"/>
    <a:srgbClr val="000099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4" autoAdjust="0"/>
    <p:restoredTop sz="96387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pos="2880"/>
        <p:guide orient="horz" pos="2169"/>
      </p:guideLst>
    </p:cSldViewPr>
  </p:slideViewPr>
  <p:outlineViewPr>
    <p:cViewPr>
      <p:scale>
        <a:sx n="33" d="100"/>
        <a:sy n="33" d="100"/>
      </p:scale>
      <p:origin x="0" y="-12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33E-581F-4575-B5C3-5D0D2CE63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0C523-826D-43E6-B1FE-8251B844D7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2AD01-BCF8-45C2-9E63-F1B8798A36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DE6D2-95B6-4067-BF0C-18EC69DF43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88937" y="1512829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j-ea"/>
                <a:ea typeface="+mj-ea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标题名称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88936" y="2119749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dobe 仿宋 Std R" panose="02020400000000000000" pitchFamily="18" charset="-122"/>
                <a:ea typeface="Adobe 仿宋 Std R" panose="02020400000000000000" pitchFamily="18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副标题名称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8936" y="2726669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姓名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8936" y="3267893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altLang="zh-CN" dirty="0"/>
              <a:t>2019/04/15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/>
          <a:srcRect r="23632"/>
          <a:stretch>
            <a:fillRect/>
          </a:stretch>
        </p:blipFill>
        <p:spPr>
          <a:xfrm>
            <a:off x="0" y="5150972"/>
            <a:ext cx="9144000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668387"/>
            <a:ext cx="9144000" cy="783418"/>
          </a:xfrm>
          <a:prstGeom prst="rect">
            <a:avLst/>
          </a:prstGeom>
          <a:solidFill>
            <a:srgbClr val="F9ED07"/>
          </a:solidFill>
          <a:ln>
            <a:solidFill>
              <a:srgbClr val="F9ED0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708251" y="2875621"/>
            <a:ext cx="5727497" cy="3689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dobe 仿宋 Std R" panose="02020400000000000000" pitchFamily="18" charset="-122"/>
                <a:ea typeface="Adobe 仿宋 Std R" panose="02020400000000000000" pitchFamily="18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文字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F9ED07"/>
          </a:solidFill>
          <a:ln>
            <a:solidFill>
              <a:srgbClr val="F9ED0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  <p:sp>
        <p:nvSpPr>
          <p:cNvPr id="12" name="文本占位符 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49103" y="1105596"/>
            <a:ext cx="7356795" cy="4739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Title of paper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249794" y="206364"/>
            <a:ext cx="11094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论文研读</a:t>
            </a:r>
            <a:endParaRPr lang="zh-CN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" y="-1"/>
            <a:ext cx="9144001" cy="675503"/>
          </a:xfrm>
          <a:prstGeom prst="rect">
            <a:avLst/>
          </a:prstGeom>
          <a:solidFill>
            <a:srgbClr val="F9ED07"/>
          </a:solidFill>
          <a:ln>
            <a:solidFill>
              <a:srgbClr val="F9ED0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周报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088936" y="2726669"/>
            <a:ext cx="5727497" cy="1005746"/>
          </a:xfrm>
        </p:spPr>
        <p:txBody>
          <a:bodyPr/>
          <a:lstStyle/>
          <a:p>
            <a:r>
              <a:rPr lang="zh-CN" altLang="en-US" dirty="0"/>
              <a:t>黄鑫鑫</a:t>
            </a:r>
            <a:endParaRPr lang="en-US" altLang="zh-CN" dirty="0"/>
          </a:p>
          <a:p>
            <a:r>
              <a:rPr lang="en-US" altLang="zh-CN" dirty="0"/>
              <a:t>2019/9/</a:t>
            </a:r>
            <a:r>
              <a:rPr lang="en-US" dirty="0"/>
              <a:t>21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155" y="155275"/>
            <a:ext cx="188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当周工作情况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682" y="2316480"/>
          <a:ext cx="8784636" cy="309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0147"/>
                <a:gridCol w="748937"/>
                <a:gridCol w="766354"/>
                <a:gridCol w="557349"/>
                <a:gridCol w="3116354"/>
                <a:gridCol w="24254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工作时间段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工作时长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主要事项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周一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dirty="0"/>
                        <a:t>学习</a:t>
                      </a:r>
                      <a:r>
                        <a:rPr lang="en-US" altLang="zh-CN" dirty="0"/>
                        <a:t>RDMA</a:t>
                      </a:r>
                      <a:r>
                        <a:rPr lang="zh-CN" altLang="en-US" dirty="0"/>
                        <a:t>编程指南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周二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9:00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21:</a:t>
                      </a:r>
                      <a:r>
                        <a:rPr lang="en-US" dirty="0"/>
                        <a:t>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阅读</a:t>
                      </a:r>
                      <a:r>
                        <a:rPr lang="en-US" altLang="zh-CN" dirty="0"/>
                        <a:t>RDMA</a:t>
                      </a:r>
                      <a:r>
                        <a:rPr lang="zh-CN" altLang="en-US" dirty="0"/>
                        <a:t>编程指南中的</a:t>
                      </a:r>
                      <a:r>
                        <a:rPr lang="en-US" altLang="zh-CN" dirty="0"/>
                        <a:t>example</a:t>
                      </a:r>
                      <a:r>
                        <a:rPr lang="zh-CN" altLang="en-US" dirty="0"/>
                        <a:t>代码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9:00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编译运行</a:t>
                      </a:r>
                      <a:r>
                        <a:rPr lang="en-US" altLang="zh-CN" dirty="0"/>
                        <a:t>example</a:t>
                      </a:r>
                      <a:r>
                        <a:rPr lang="zh-CN" altLang="en-US" dirty="0"/>
                        <a:t>代码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总结</a:t>
                      </a:r>
                      <a:r>
                        <a:rPr lang="en-US" altLang="zh-CN" dirty="0"/>
                        <a:t>RDMA</a:t>
                      </a:r>
                      <a:r>
                        <a:rPr lang="zh-CN" altLang="en-US" dirty="0"/>
                        <a:t>相关知识，写</a:t>
                      </a:r>
                      <a:r>
                        <a:rPr lang="en-US" altLang="zh-CN" dirty="0"/>
                        <a:t>PPT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周五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21:00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10h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编写简单点的</a:t>
                      </a:r>
                      <a:r>
                        <a:rPr lang="en-US" altLang="zh-CN" dirty="0"/>
                        <a:t>Demo</a:t>
                      </a:r>
                      <a:r>
                        <a:rPr lang="zh-CN" altLang="en-US" dirty="0"/>
                        <a:t>演示程序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官方</a:t>
                      </a:r>
                      <a:r>
                        <a:rPr lang="en-US" altLang="zh-CN" dirty="0"/>
                        <a:t>example</a:t>
                      </a:r>
                      <a:r>
                        <a:rPr lang="zh-CN" altLang="en-US" dirty="0"/>
                        <a:t>太复杂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周六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21:00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3h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研究</a:t>
                      </a:r>
                      <a:r>
                        <a:rPr lang="en-US" altLang="zh-CN" dirty="0"/>
                        <a:t>RDMA_CM API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感冒，白天在宿舍睡觉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周日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13:00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4h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增加</a:t>
                      </a:r>
                      <a:r>
                        <a:rPr lang="en-US" altLang="zh-CN" dirty="0"/>
                        <a:t>Read/Write</a:t>
                      </a:r>
                      <a:r>
                        <a:rPr lang="zh-CN" altLang="en-US" dirty="0"/>
                        <a:t>操作的演示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155" y="155275"/>
            <a:ext cx="18805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ea"/>
              </a:rPr>
              <a:t>mlx4 vs mlx5</a:t>
            </a:r>
            <a:endParaRPr 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2635" t="25692" r="9437" b="1863"/>
          <a:stretch>
            <a:fillRect/>
          </a:stretch>
        </p:blipFill>
        <p:spPr>
          <a:xfrm>
            <a:off x="1816735" y="1096010"/>
            <a:ext cx="1755140" cy="524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545" y="1066165"/>
            <a:ext cx="1638300" cy="5278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19020" y="589280"/>
            <a:ext cx="6654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en-US" dirty="0">
                <a:latin typeface="+mn-ea"/>
                <a:sym typeface="+mn-ea"/>
              </a:rPr>
              <a:t>mlx4</a:t>
            </a:r>
            <a:endParaRPr lang="zh-CN" altLang="en-US" dirty="0">
              <a:ea typeface="Adobe 仿宋 Std R" panose="0202040000000000000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16955" y="589280"/>
            <a:ext cx="6654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en-US" dirty="0">
                <a:latin typeface="+mn-ea"/>
                <a:sym typeface="+mn-ea"/>
              </a:rPr>
              <a:t>mlx5</a:t>
            </a:r>
            <a:endParaRPr lang="zh-CN" altLang="en-US" dirty="0">
              <a:ea typeface="Adobe 仿宋 Std R" panose="020204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155" y="155275"/>
            <a:ext cx="18805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RDMA</a:t>
            </a:r>
            <a:r>
              <a:rPr lang="zh-CN" altLang="en-US" dirty="0">
                <a:latin typeface="+mn-ea"/>
              </a:rPr>
              <a:t>编程指南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dirty="0">
            <a:ea typeface="Adobe 仿宋 Std R" panose="0202040000000000000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WPS 演示</Application>
  <PresentationFormat>全屏显示(4:3)</PresentationFormat>
  <Paragraphs>101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Adobe 仿宋 Std R</vt:lpstr>
      <vt:lpstr>Adobe 仿宋 Std R</vt:lpstr>
      <vt:lpstr>仿宋</vt:lpstr>
      <vt:lpstr>黑体</vt:lpstr>
      <vt:lpstr>微软雅黑</vt:lpstr>
      <vt:lpstr>Arial Unicode MS</vt:lpstr>
      <vt:lpstr>等线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jiangsu</dc:creator>
  <cp:lastModifiedBy>星星.</cp:lastModifiedBy>
  <cp:revision>468</cp:revision>
  <dcterms:created xsi:type="dcterms:W3CDTF">2018-07-23T08:57:00Z</dcterms:created>
  <dcterms:modified xsi:type="dcterms:W3CDTF">2019-09-24T03:28:37Z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