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86353" autoAdjust="0"/>
  </p:normalViewPr>
  <p:slideViewPr>
    <p:cSldViewPr snapToGrid="0" showGuides="1">
      <p:cViewPr varScale="1">
        <p:scale>
          <a:sx n="88" d="100"/>
          <a:sy n="88" d="100"/>
        </p:scale>
        <p:origin x="69" y="57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旭 黄" userId="94debc22757bf4b5" providerId="LiveId" clId="{A1458B0F-2350-4334-9B66-E99F9A047841}"/>
    <pc:docChg chg="undo redo custSel addSld delSld modSld sldOrd">
      <pc:chgData name="旭 黄" userId="94debc22757bf4b5" providerId="LiveId" clId="{A1458B0F-2350-4334-9B66-E99F9A047841}" dt="2024-08-06T10:22:09.875" v="1129" actId="1076"/>
      <pc:docMkLst>
        <pc:docMk/>
      </pc:docMkLst>
      <pc:sldChg chg="addSp modSp mod">
        <pc:chgData name="旭 黄" userId="94debc22757bf4b5" providerId="LiveId" clId="{A1458B0F-2350-4334-9B66-E99F9A047841}" dt="2024-08-06T09:14:51.574" v="114" actId="1076"/>
        <pc:sldMkLst>
          <pc:docMk/>
          <pc:sldMk cId="0" sldId="259"/>
        </pc:sldMkLst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3" creationId="{12661333-3558-64A3-7EEC-D5D4FB977B7C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5" creationId="{C13F1BC3-EA5D-5D5C-53CD-A356A1BD3C9F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7" creationId="{92B9B522-C7E5-2D93-686A-C4758D32CC6A}"/>
          </ac:spMkLst>
        </pc:spChg>
        <pc:spChg chg="add mod">
          <ac:chgData name="旭 黄" userId="94debc22757bf4b5" providerId="LiveId" clId="{A1458B0F-2350-4334-9B66-E99F9A047841}" dt="2024-08-06T09:13:52.534" v="103" actId="571"/>
          <ac:spMkLst>
            <pc:docMk/>
            <pc:sldMk cId="0" sldId="259"/>
            <ac:spMk id="8" creationId="{3595B4DD-772F-FC6B-8840-2117CDE565ED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9" creationId="{F375A5AE-9882-6665-A431-3F7E3689AE06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10" creationId="{6206485E-6D5B-4E34-8A47-50456789F046}"/>
          </ac:spMkLst>
        </pc:spChg>
        <pc:spChg chg="mod">
          <ac:chgData name="旭 黄" userId="94debc22757bf4b5" providerId="LiveId" clId="{A1458B0F-2350-4334-9B66-E99F9A047841}" dt="2024-08-06T09:14:51.574" v="114" actId="1076"/>
          <ac:spMkLst>
            <pc:docMk/>
            <pc:sldMk cId="0" sldId="259"/>
            <ac:spMk id="11" creationId="{21F670C2-B63D-9437-C915-4188EFF21B13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12" creationId="{D20B5DAA-3E15-504C-B4DC-047B694ED8DC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13" creationId="{B317E0C6-EE52-6C1F-6BAF-464DA037E5B5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14" creationId="{2BF71169-D4BD-7DBA-E17C-3BF4BCF0E9FD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18" creationId="{C13F1BC3-EA5D-5D5C-53CD-A356A1BD3C9F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21" creationId="{21F670C2-B63D-9437-C915-4188EFF21B13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22" creationId="{D20B5DAA-3E15-504C-B4DC-047B694ED8DC}"/>
          </ac:spMkLst>
        </pc:spChg>
        <pc:spChg chg="mod or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24" creationId="{6206485E-6D5B-4E34-8A47-50456789F046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25" creationId="{12661333-3558-64A3-7EEC-D5D4FB977B7C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28" creationId="{C13F1BC3-EA5D-5D5C-53CD-A356A1BD3C9F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30" creationId="{21F670C2-B63D-9437-C915-4188EFF21B13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31" creationId="{D20B5DAA-3E15-504C-B4DC-047B694ED8DC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33" creationId="{6206485E-6D5B-4E34-8A47-50456789F046}"/>
          </ac:spMkLst>
        </pc:spChg>
        <pc:spChg chg="mod">
          <ac:chgData name="旭 黄" userId="94debc22757bf4b5" providerId="LiveId" clId="{A1458B0F-2350-4334-9B66-E99F9A047841}" dt="2024-08-06T09:14:46.084" v="113" actId="1076"/>
          <ac:spMkLst>
            <pc:docMk/>
            <pc:sldMk cId="0" sldId="259"/>
            <ac:spMk id="34" creationId="{12661333-3558-64A3-7EEC-D5D4FB977B7C}"/>
          </ac:spMkLst>
        </pc:spChg>
        <pc:grpChg chg="mod">
          <ac:chgData name="旭 黄" userId="94debc22757bf4b5" providerId="LiveId" clId="{A1458B0F-2350-4334-9B66-E99F9A047841}" dt="2024-08-06T09:14:46.084" v="113" actId="1076"/>
          <ac:grpSpMkLst>
            <pc:docMk/>
            <pc:sldMk cId="0" sldId="259"/>
            <ac:grpSpMk id="16" creationId="{19F39C3E-21D4-9CCC-550D-D78CE23ABC38}"/>
          </ac:grpSpMkLst>
        </pc:grpChg>
        <pc:grpChg chg="mod">
          <ac:chgData name="旭 黄" userId="94debc22757bf4b5" providerId="LiveId" clId="{A1458B0F-2350-4334-9B66-E99F9A047841}" dt="2024-08-06T09:14:46.084" v="113" actId="1076"/>
          <ac:grpSpMkLst>
            <pc:docMk/>
            <pc:sldMk cId="0" sldId="259"/>
            <ac:grpSpMk id="17" creationId="{93D21FA0-810E-1133-CCCA-F238D7492472}"/>
          </ac:grpSpMkLst>
        </pc:grpChg>
        <pc:grpChg chg="mod">
          <ac:chgData name="旭 黄" userId="94debc22757bf4b5" providerId="LiveId" clId="{A1458B0F-2350-4334-9B66-E99F9A047841}" dt="2024-08-06T09:14:46.084" v="113" actId="1076"/>
          <ac:grpSpMkLst>
            <pc:docMk/>
            <pc:sldMk cId="0" sldId="259"/>
            <ac:grpSpMk id="20" creationId="{B968DE3D-6EF3-DE4E-9CC8-E75EC0593337}"/>
          </ac:grpSpMkLst>
        </pc:grpChg>
        <pc:grpChg chg="mod">
          <ac:chgData name="旭 黄" userId="94debc22757bf4b5" providerId="LiveId" clId="{A1458B0F-2350-4334-9B66-E99F9A047841}" dt="2024-08-06T09:14:46.084" v="113" actId="1076"/>
          <ac:grpSpMkLst>
            <pc:docMk/>
            <pc:sldMk cId="0" sldId="259"/>
            <ac:grpSpMk id="26" creationId="{C6884E30-0E7D-9C0F-FAFA-3C321F9A4FF2}"/>
          </ac:grpSpMkLst>
        </pc:grpChg>
        <pc:cxnChg chg="mod">
          <ac:chgData name="旭 黄" userId="94debc22757bf4b5" providerId="LiveId" clId="{A1458B0F-2350-4334-9B66-E99F9A047841}" dt="2024-08-06T09:14:46.084" v="113" actId="1076"/>
          <ac:cxnSpMkLst>
            <pc:docMk/>
            <pc:sldMk cId="0" sldId="259"/>
            <ac:cxnSpMk id="40" creationId="{E57B7065-3F8C-DA15-0817-555CE210B605}"/>
          </ac:cxnSpMkLst>
        </pc:cxnChg>
        <pc:cxnChg chg="mod">
          <ac:chgData name="旭 黄" userId="94debc22757bf4b5" providerId="LiveId" clId="{A1458B0F-2350-4334-9B66-E99F9A047841}" dt="2024-08-06T09:14:46.084" v="113" actId="1076"/>
          <ac:cxnSpMkLst>
            <pc:docMk/>
            <pc:sldMk cId="0" sldId="259"/>
            <ac:cxnSpMk id="42" creationId="{3DA305BC-9F67-84BD-14FF-F9203E618428}"/>
          </ac:cxnSpMkLst>
        </pc:cxnChg>
        <pc:cxnChg chg="mod">
          <ac:chgData name="旭 黄" userId="94debc22757bf4b5" providerId="LiveId" clId="{A1458B0F-2350-4334-9B66-E99F9A047841}" dt="2024-08-06T09:14:46.084" v="113" actId="1076"/>
          <ac:cxnSpMkLst>
            <pc:docMk/>
            <pc:sldMk cId="0" sldId="259"/>
            <ac:cxnSpMk id="45" creationId="{62CA94A7-F5C5-32DD-2C79-3F2C8DDA8E01}"/>
          </ac:cxnSpMkLst>
        </pc:cxnChg>
      </pc:sldChg>
      <pc:sldChg chg="del">
        <pc:chgData name="旭 黄" userId="94debc22757bf4b5" providerId="LiveId" clId="{A1458B0F-2350-4334-9B66-E99F9A047841}" dt="2024-08-06T09:14:57.345" v="115" actId="47"/>
        <pc:sldMkLst>
          <pc:docMk/>
          <pc:sldMk cId="0" sldId="260"/>
        </pc:sldMkLst>
      </pc:sldChg>
      <pc:sldChg chg="del">
        <pc:chgData name="旭 黄" userId="94debc22757bf4b5" providerId="LiveId" clId="{A1458B0F-2350-4334-9B66-E99F9A047841}" dt="2024-08-06T09:14:59.042" v="116" actId="47"/>
        <pc:sldMkLst>
          <pc:docMk/>
          <pc:sldMk cId="0" sldId="261"/>
        </pc:sldMkLst>
      </pc:sldChg>
      <pc:sldChg chg="delSp modSp mod">
        <pc:chgData name="旭 黄" userId="94debc22757bf4b5" providerId="LiveId" clId="{A1458B0F-2350-4334-9B66-E99F9A047841}" dt="2024-08-06T09:16:54.144" v="150" actId="14100"/>
        <pc:sldMkLst>
          <pc:docMk/>
          <pc:sldMk cId="0" sldId="262"/>
        </pc:sldMkLst>
        <pc:spChg chg="mod">
          <ac:chgData name="旭 黄" userId="94debc22757bf4b5" providerId="LiveId" clId="{A1458B0F-2350-4334-9B66-E99F9A047841}" dt="2024-08-06T09:16:54.144" v="150" actId="14100"/>
          <ac:spMkLst>
            <pc:docMk/>
            <pc:sldMk cId="0" sldId="262"/>
            <ac:spMk id="5" creationId="{00000000-0000-0000-0000-000000000000}"/>
          </ac:spMkLst>
        </pc:spChg>
        <pc:spChg chg="del">
          <ac:chgData name="旭 黄" userId="94debc22757bf4b5" providerId="LiveId" clId="{A1458B0F-2350-4334-9B66-E99F9A047841}" dt="2024-08-06T09:16:46.328" v="146" actId="478"/>
          <ac:spMkLst>
            <pc:docMk/>
            <pc:sldMk cId="0" sldId="262"/>
            <ac:spMk id="25" creationId="{00000000-0000-0000-0000-000000000000}"/>
          </ac:spMkLst>
        </pc:spChg>
      </pc:sldChg>
      <pc:sldChg chg="del">
        <pc:chgData name="旭 黄" userId="94debc22757bf4b5" providerId="LiveId" clId="{A1458B0F-2350-4334-9B66-E99F9A047841}" dt="2024-08-06T09:18:15.587" v="181" actId="47"/>
        <pc:sldMkLst>
          <pc:docMk/>
          <pc:sldMk cId="0" sldId="263"/>
        </pc:sldMkLst>
      </pc:sldChg>
      <pc:sldChg chg="del">
        <pc:chgData name="旭 黄" userId="94debc22757bf4b5" providerId="LiveId" clId="{A1458B0F-2350-4334-9B66-E99F9A047841}" dt="2024-08-06T09:18:17.887" v="182" actId="47"/>
        <pc:sldMkLst>
          <pc:docMk/>
          <pc:sldMk cId="0" sldId="264"/>
        </pc:sldMkLst>
      </pc:sldChg>
      <pc:sldChg chg="modSp mod ord">
        <pc:chgData name="旭 黄" userId="94debc22757bf4b5" providerId="LiveId" clId="{A1458B0F-2350-4334-9B66-E99F9A047841}" dt="2024-08-06T09:18:12.662" v="180" actId="20577"/>
        <pc:sldMkLst>
          <pc:docMk/>
          <pc:sldMk cId="0" sldId="265"/>
        </pc:sldMkLst>
        <pc:spChg chg="mod">
          <ac:chgData name="旭 黄" userId="94debc22757bf4b5" providerId="LiveId" clId="{A1458B0F-2350-4334-9B66-E99F9A047841}" dt="2024-08-06T09:17:00.555" v="152" actId="27636"/>
          <ac:spMkLst>
            <pc:docMk/>
            <pc:sldMk cId="0" sldId="265"/>
            <ac:spMk id="2" creationId="{00000000-0000-0000-0000-000000000000}"/>
          </ac:spMkLst>
        </pc:spChg>
        <pc:spChg chg="mod">
          <ac:chgData name="旭 黄" userId="94debc22757bf4b5" providerId="LiveId" clId="{A1458B0F-2350-4334-9B66-E99F9A047841}" dt="2024-08-06T09:17:59.315" v="174"/>
          <ac:spMkLst>
            <pc:docMk/>
            <pc:sldMk cId="0" sldId="265"/>
            <ac:spMk id="16" creationId="{D821F12A-6121-610D-0B85-D1412913C6E4}"/>
          </ac:spMkLst>
        </pc:spChg>
        <pc:spChg chg="mod">
          <ac:chgData name="旭 黄" userId="94debc22757bf4b5" providerId="LiveId" clId="{A1458B0F-2350-4334-9B66-E99F9A047841}" dt="2024-08-06T09:18:12.662" v="180" actId="20577"/>
          <ac:spMkLst>
            <pc:docMk/>
            <pc:sldMk cId="0" sldId="265"/>
            <ac:spMk id="17" creationId="{8A3CB548-E622-5368-1A52-F2B2F63D601D}"/>
          </ac:spMkLst>
        </pc:spChg>
        <pc:spChg chg="mod">
          <ac:chgData name="旭 黄" userId="94debc22757bf4b5" providerId="LiveId" clId="{A1458B0F-2350-4334-9B66-E99F9A047841}" dt="2024-08-06T09:16:19.272" v="140" actId="255"/>
          <ac:spMkLst>
            <pc:docMk/>
            <pc:sldMk cId="0" sldId="265"/>
            <ac:spMk id="20" creationId="{77B82706-D752-944C-CD29-C0B9D6D6AA2E}"/>
          </ac:spMkLst>
        </pc:spChg>
        <pc:spChg chg="mod">
          <ac:chgData name="旭 黄" userId="94debc22757bf4b5" providerId="LiveId" clId="{A1458B0F-2350-4334-9B66-E99F9A047841}" dt="2024-08-06T09:16:36.331" v="145" actId="120"/>
          <ac:spMkLst>
            <pc:docMk/>
            <pc:sldMk cId="0" sldId="265"/>
            <ac:spMk id="21" creationId="{AD599449-62C7-4874-8991-D078504475EC}"/>
          </ac:spMkLst>
        </pc:spChg>
        <pc:spChg chg="mod">
          <ac:chgData name="旭 黄" userId="94debc22757bf4b5" providerId="LiveId" clId="{A1458B0F-2350-4334-9B66-E99F9A047841}" dt="2024-08-06T09:17:23.679" v="160" actId="20577"/>
          <ac:spMkLst>
            <pc:docMk/>
            <pc:sldMk cId="0" sldId="265"/>
            <ac:spMk id="32" creationId="{884CA4CD-2BF5-3A06-5AA6-90A5D4CA0893}"/>
          </ac:spMkLst>
        </pc:spChg>
        <pc:spChg chg="mod">
          <ac:chgData name="旭 黄" userId="94debc22757bf4b5" providerId="LiveId" clId="{A1458B0F-2350-4334-9B66-E99F9A047841}" dt="2024-08-06T09:17:47.123" v="171" actId="255"/>
          <ac:spMkLst>
            <pc:docMk/>
            <pc:sldMk cId="0" sldId="265"/>
            <ac:spMk id="37" creationId="{78AEA4F0-7ED7-5E75-C330-2685422DCFB1}"/>
          </ac:spMkLst>
        </pc:spChg>
        <pc:spChg chg="mod">
          <ac:chgData name="旭 黄" userId="94debc22757bf4b5" providerId="LiveId" clId="{A1458B0F-2350-4334-9B66-E99F9A047841}" dt="2024-08-06T09:15:41.766" v="124" actId="255"/>
          <ac:spMkLst>
            <pc:docMk/>
            <pc:sldMk cId="0" sldId="265"/>
            <ac:spMk id="38" creationId="{EC5C22A2-6AD0-1AC9-584A-E5BFA6E3DF8C}"/>
          </ac:spMkLst>
        </pc:spChg>
        <pc:spChg chg="mod">
          <ac:chgData name="旭 黄" userId="94debc22757bf4b5" providerId="LiveId" clId="{A1458B0F-2350-4334-9B66-E99F9A047841}" dt="2024-08-06T09:16:01.270" v="134" actId="20577"/>
          <ac:spMkLst>
            <pc:docMk/>
            <pc:sldMk cId="0" sldId="265"/>
            <ac:spMk id="39" creationId="{162B86BC-13D1-874B-8F63-5E8D707B3D9B}"/>
          </ac:spMkLst>
        </pc:spChg>
      </pc:sldChg>
      <pc:sldChg chg="del">
        <pc:chgData name="旭 黄" userId="94debc22757bf4b5" providerId="LiveId" clId="{A1458B0F-2350-4334-9B66-E99F9A047841}" dt="2024-08-06T09:18:20.152" v="183" actId="47"/>
        <pc:sldMkLst>
          <pc:docMk/>
          <pc:sldMk cId="0" sldId="266"/>
        </pc:sldMkLst>
      </pc:sldChg>
      <pc:sldChg chg="modSp mod">
        <pc:chgData name="旭 黄" userId="94debc22757bf4b5" providerId="LiveId" clId="{A1458B0F-2350-4334-9B66-E99F9A047841}" dt="2024-08-06T10:22:09.875" v="1129" actId="1076"/>
        <pc:sldMkLst>
          <pc:docMk/>
          <pc:sldMk cId="0" sldId="268"/>
        </pc:sldMkLst>
        <pc:spChg chg="mod">
          <ac:chgData name="旭 黄" userId="94debc22757bf4b5" providerId="LiveId" clId="{A1458B0F-2350-4334-9B66-E99F9A047841}" dt="2024-08-06T10:21:56.658" v="1113" actId="27636"/>
          <ac:spMkLst>
            <pc:docMk/>
            <pc:sldMk cId="0" sldId="268"/>
            <ac:spMk id="15" creationId="{A1C9B919-1F8E-455E-9180-F3A8B0331673}"/>
          </ac:spMkLst>
        </pc:spChg>
        <pc:spChg chg="mod">
          <ac:chgData name="旭 黄" userId="94debc22757bf4b5" providerId="LiveId" clId="{A1458B0F-2350-4334-9B66-E99F9A047841}" dt="2024-08-06T10:22:09.875" v="1129" actId="1076"/>
          <ac:spMkLst>
            <pc:docMk/>
            <pc:sldMk cId="0" sldId="268"/>
            <ac:spMk id="21" creationId="{7863B846-B18C-409C-898C-DFE1AD033177}"/>
          </ac:spMkLst>
        </pc:spChg>
        <pc:spChg chg="mod">
          <ac:chgData name="旭 黄" userId="94debc22757bf4b5" providerId="LiveId" clId="{A1458B0F-2350-4334-9B66-E99F9A047841}" dt="2024-08-06T10:21:43.710" v="1096" actId="404"/>
          <ac:spMkLst>
            <pc:docMk/>
            <pc:sldMk cId="0" sldId="268"/>
            <ac:spMk id="22" creationId="{8F297635-859B-40D9-8F61-9F9745225F17}"/>
          </ac:spMkLst>
        </pc:spChg>
        <pc:spChg chg="mod">
          <ac:chgData name="旭 黄" userId="94debc22757bf4b5" providerId="LiveId" clId="{A1458B0F-2350-4334-9B66-E99F9A047841}" dt="2024-08-06T10:21:46.572" v="1098" actId="404"/>
          <ac:spMkLst>
            <pc:docMk/>
            <pc:sldMk cId="0" sldId="268"/>
            <ac:spMk id="31" creationId="{F0C2EC35-AF99-223C-927D-EDDC3A6F4A08}"/>
          </ac:spMkLst>
        </pc:spChg>
        <pc:spChg chg="mod">
          <ac:chgData name="旭 黄" userId="94debc22757bf4b5" providerId="LiveId" clId="{A1458B0F-2350-4334-9B66-E99F9A047841}" dt="2024-08-06T10:21:49.004" v="1101" actId="404"/>
          <ac:spMkLst>
            <pc:docMk/>
            <pc:sldMk cId="0" sldId="268"/>
            <ac:spMk id="33" creationId="{66643F19-6582-A0DF-061A-9FC6DD0A3E09}"/>
          </ac:spMkLst>
        </pc:spChg>
        <pc:spChg chg="mod">
          <ac:chgData name="旭 黄" userId="94debc22757bf4b5" providerId="LiveId" clId="{A1458B0F-2350-4334-9B66-E99F9A047841}" dt="2024-08-06T10:21:51.609" v="1104" actId="404"/>
          <ac:spMkLst>
            <pc:docMk/>
            <pc:sldMk cId="0" sldId="268"/>
            <ac:spMk id="34" creationId="{AE8A9BB3-B529-2170-B912-750A2458321B}"/>
          </ac:spMkLst>
        </pc:spChg>
      </pc:sldChg>
      <pc:sldChg chg="addSp delSp modSp mod">
        <pc:chgData name="旭 黄" userId="94debc22757bf4b5" providerId="LiveId" clId="{A1458B0F-2350-4334-9B66-E99F9A047841}" dt="2024-08-06T09:33:57.512" v="398" actId="20577"/>
        <pc:sldMkLst>
          <pc:docMk/>
          <pc:sldMk cId="0" sldId="269"/>
        </pc:sldMkLst>
        <pc:spChg chg="add mod">
          <ac:chgData name="旭 黄" userId="94debc22757bf4b5" providerId="LiveId" clId="{A1458B0F-2350-4334-9B66-E99F9A047841}" dt="2024-08-06T09:33:57.512" v="398" actId="20577"/>
          <ac:spMkLst>
            <pc:docMk/>
            <pc:sldMk cId="0" sldId="269"/>
            <ac:spMk id="3" creationId="{C00D431E-5C34-E2A8-2100-A6680FC5F3BA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20" creationId="{1FBFDD17-D721-EFD0-B380-D55A09B4249A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21" creationId="{CD60DB84-4ACF-427C-0AE3-EF307FD87A28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24" creationId="{4C772EE6-7584-2F1F-553B-2A43EABCBAE3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25" creationId="{854F1486-48CE-2CB1-2502-F41A93D837DF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26" creationId="{B726DFEA-4A1F-D97F-54AF-FF1694BAABA6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27" creationId="{29A002E8-5610-31BF-3020-016CE1ECF02E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30" creationId="{8B1E8719-3E71-AB48-F8C3-EE52BA50B8ED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31" creationId="{80418ACA-07A2-9BEF-5728-C4CE678EDA85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32" creationId="{0C5DB351-B977-5B62-8EC9-4F68DB00D157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43" creationId="{3F0F7F70-97CB-E13F-4979-FE4A0F26CD98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44" creationId="{A14B520F-12F8-653A-A922-B9CF60920550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46" creationId="{3CA5AFB9-CD83-34E9-19D9-BB7452222BA5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47" creationId="{C8F34CB5-1FDC-CA9F-9FF8-6BC46C825200}"/>
          </ac:spMkLst>
        </pc:spChg>
        <pc:spChg chg="del mod">
          <ac:chgData name="旭 黄" userId="94debc22757bf4b5" providerId="LiveId" clId="{A1458B0F-2350-4334-9B66-E99F9A047841}" dt="2024-08-06T09:32:47.991" v="372" actId="478"/>
          <ac:spMkLst>
            <pc:docMk/>
            <pc:sldMk cId="0" sldId="269"/>
            <ac:spMk id="52" creationId="{24DAE03B-C196-F122-870F-A725D6062F0C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53" creationId="{37556FCE-5584-C1B4-1BF9-06CDFB0BCF29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55" creationId="{E7450CC7-0AF3-985D-B9F8-EA879E7B3E85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56" creationId="{6F465BFA-D065-D224-B4BC-99FFD497E63E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60" creationId="{DCE75A4A-346B-D545-CD91-BD87038FCAE9}"/>
          </ac:spMkLst>
        </pc:spChg>
        <pc:spChg chg="mod">
          <ac:chgData name="旭 黄" userId="94debc22757bf4b5" providerId="LiveId" clId="{A1458B0F-2350-4334-9B66-E99F9A047841}" dt="2024-08-06T09:32:41.989" v="370" actId="571"/>
          <ac:spMkLst>
            <pc:docMk/>
            <pc:sldMk cId="0" sldId="269"/>
            <ac:spMk id="62" creationId="{557C5E97-D29E-FD70-C8BA-A4990287D7CE}"/>
          </ac:spMkLst>
        </pc:spChg>
        <pc:grpChg chg="mod">
          <ac:chgData name="旭 黄" userId="94debc22757bf4b5" providerId="LiveId" clId="{A1458B0F-2350-4334-9B66-E99F9A047841}" dt="2024-08-06T09:32:41.989" v="370" actId="571"/>
          <ac:grpSpMkLst>
            <pc:docMk/>
            <pc:sldMk cId="0" sldId="269"/>
            <ac:grpSpMk id="16" creationId="{4E338AB1-F280-A7EC-E006-8F379B28336F}"/>
          </ac:grpSpMkLst>
        </pc:grpChg>
        <pc:grpChg chg="mod">
          <ac:chgData name="旭 黄" userId="94debc22757bf4b5" providerId="LiveId" clId="{A1458B0F-2350-4334-9B66-E99F9A047841}" dt="2024-08-06T09:32:41.989" v="370" actId="571"/>
          <ac:grpSpMkLst>
            <pc:docMk/>
            <pc:sldMk cId="0" sldId="269"/>
            <ac:grpSpMk id="17" creationId="{96C5307C-9B66-1362-1502-DB8EA936D686}"/>
          </ac:grpSpMkLst>
        </pc:grpChg>
        <pc:grpChg chg="mod">
          <ac:chgData name="旭 黄" userId="94debc22757bf4b5" providerId="LiveId" clId="{A1458B0F-2350-4334-9B66-E99F9A047841}" dt="2024-08-06T09:32:41.989" v="370" actId="571"/>
          <ac:grpSpMkLst>
            <pc:docMk/>
            <pc:sldMk cId="0" sldId="269"/>
            <ac:grpSpMk id="18" creationId="{69D6FE82-4E80-F66B-0469-37BBB530FD12}"/>
          </ac:grpSpMkLst>
        </pc:grpChg>
        <pc:grpChg chg="del mod">
          <ac:chgData name="旭 黄" userId="94debc22757bf4b5" providerId="LiveId" clId="{A1458B0F-2350-4334-9B66-E99F9A047841}" dt="2024-08-06T09:32:47.991" v="372" actId="478"/>
          <ac:grpSpMkLst>
            <pc:docMk/>
            <pc:sldMk cId="0" sldId="269"/>
            <ac:grpSpMk id="19" creationId="{8583D383-356D-F15D-8D0C-D60ECACC4AE0}"/>
          </ac:grpSpMkLst>
        </pc:grpChg>
        <pc:grpChg chg="mod">
          <ac:chgData name="旭 黄" userId="94debc22757bf4b5" providerId="LiveId" clId="{A1458B0F-2350-4334-9B66-E99F9A047841}" dt="2024-08-06T09:32:41.989" v="370" actId="571"/>
          <ac:grpSpMkLst>
            <pc:docMk/>
            <pc:sldMk cId="0" sldId="269"/>
            <ac:grpSpMk id="23" creationId="{8984C1E0-3A79-73B1-8ACB-99AB5042BD0D}"/>
          </ac:grpSpMkLst>
        </pc:grpChg>
      </pc:sldChg>
      <pc:sldChg chg="addSp delSp modSp mod">
        <pc:chgData name="旭 黄" userId="94debc22757bf4b5" providerId="LiveId" clId="{A1458B0F-2350-4334-9B66-E99F9A047841}" dt="2024-08-06T09:57:09.597" v="649" actId="167"/>
        <pc:sldMkLst>
          <pc:docMk/>
          <pc:sldMk cId="0" sldId="270"/>
        </pc:sldMkLst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3" creationId="{8A736844-D522-4877-969E-B28254ECD602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4" creationId="{3E1BB775-0E1D-42DE-AFD7-291B9AAD07CA}"/>
          </ac:spMkLst>
        </pc:spChg>
        <pc:spChg chg="add mod">
          <ac:chgData name="旭 黄" userId="94debc22757bf4b5" providerId="LiveId" clId="{A1458B0F-2350-4334-9B66-E99F9A047841}" dt="2024-08-06T09:44:21.148" v="514" actId="571"/>
          <ac:spMkLst>
            <pc:docMk/>
            <pc:sldMk cId="0" sldId="270"/>
            <ac:spMk id="6" creationId="{5281405D-07B2-C1F2-852C-EDE2FB3E51E6}"/>
          </ac:spMkLst>
        </pc:spChg>
        <pc:spChg chg="add mod">
          <ac:chgData name="旭 黄" userId="94debc22757bf4b5" providerId="LiveId" clId="{A1458B0F-2350-4334-9B66-E99F9A047841}" dt="2024-08-06T09:44:21.148" v="514" actId="571"/>
          <ac:spMkLst>
            <pc:docMk/>
            <pc:sldMk cId="0" sldId="270"/>
            <ac:spMk id="7" creationId="{A732E529-1E49-917E-9294-5CEDFE45D019}"/>
          </ac:spMkLst>
        </pc:spChg>
        <pc:spChg chg="add mod">
          <ac:chgData name="旭 黄" userId="94debc22757bf4b5" providerId="LiveId" clId="{A1458B0F-2350-4334-9B66-E99F9A047841}" dt="2024-08-06T09:44:25.677" v="516" actId="571"/>
          <ac:spMkLst>
            <pc:docMk/>
            <pc:sldMk cId="0" sldId="270"/>
            <ac:spMk id="8" creationId="{C1E4208C-8095-B2DE-E297-CD1FBD28F4A1}"/>
          </ac:spMkLst>
        </pc:spChg>
        <pc:spChg chg="add mod">
          <ac:chgData name="旭 黄" userId="94debc22757bf4b5" providerId="LiveId" clId="{A1458B0F-2350-4334-9B66-E99F9A047841}" dt="2024-08-06T09:44:25.677" v="516" actId="571"/>
          <ac:spMkLst>
            <pc:docMk/>
            <pc:sldMk cId="0" sldId="270"/>
            <ac:spMk id="9" creationId="{A1FC00E0-2480-C09F-4F91-699E32D9C30E}"/>
          </ac:spMkLst>
        </pc:spChg>
        <pc:spChg chg="add mod">
          <ac:chgData name="旭 黄" userId="94debc22757bf4b5" providerId="LiveId" clId="{A1458B0F-2350-4334-9B66-E99F9A047841}" dt="2024-08-06T09:51:04.950" v="592" actId="1076"/>
          <ac:spMkLst>
            <pc:docMk/>
            <pc:sldMk cId="0" sldId="270"/>
            <ac:spMk id="10" creationId="{F2C979BE-78E4-D0FA-C86F-563315598C92}"/>
          </ac:spMkLst>
        </pc:spChg>
        <pc:spChg chg="add del">
          <ac:chgData name="旭 黄" userId="94debc22757bf4b5" providerId="LiveId" clId="{A1458B0F-2350-4334-9B66-E99F9A047841}" dt="2024-08-06T09:47:23.804" v="545" actId="22"/>
          <ac:spMkLst>
            <pc:docMk/>
            <pc:sldMk cId="0" sldId="270"/>
            <ac:spMk id="12" creationId="{76DBDBDA-50DD-BBD5-7D70-54F300CD3CE8}"/>
          </ac:spMkLst>
        </pc:spChg>
        <pc:spChg chg="add del mod">
          <ac:chgData name="旭 黄" userId="94debc22757bf4b5" providerId="LiveId" clId="{A1458B0F-2350-4334-9B66-E99F9A047841}" dt="2024-08-06T09:47:46.946" v="554" actId="478"/>
          <ac:spMkLst>
            <pc:docMk/>
            <pc:sldMk cId="0" sldId="270"/>
            <ac:spMk id="14" creationId="{82A5CE06-5571-8A2E-4AEA-A68BCAAC24A2}"/>
          </ac:spMkLst>
        </pc:spChg>
        <pc:spChg chg="mod ord">
          <ac:chgData name="旭 黄" userId="94debc22757bf4b5" providerId="LiveId" clId="{A1458B0F-2350-4334-9B66-E99F9A047841}" dt="2024-08-06T09:57:09.597" v="649" actId="167"/>
          <ac:spMkLst>
            <pc:docMk/>
            <pc:sldMk cId="0" sldId="270"/>
            <ac:spMk id="15" creationId="{2006EC87-5CD5-4809-A8A5-4FBBCF14BE64}"/>
          </ac:spMkLst>
        </pc:spChg>
        <pc:spChg chg="add del mod">
          <ac:chgData name="旭 黄" userId="94debc22757bf4b5" providerId="LiveId" clId="{A1458B0F-2350-4334-9B66-E99F9A047841}" dt="2024-08-06T09:47:34.891" v="548" actId="478"/>
          <ac:spMkLst>
            <pc:docMk/>
            <pc:sldMk cId="0" sldId="270"/>
            <ac:spMk id="16" creationId="{DB38EE1A-F5CB-8D99-A16F-17682DF6883F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17" creationId="{ABADF6D7-13D5-4C33-8080-AE4BF57AA3C7}"/>
          </ac:spMkLst>
        </pc:spChg>
        <pc:spChg chg="add mod">
          <ac:chgData name="旭 黄" userId="94debc22757bf4b5" providerId="LiveId" clId="{A1458B0F-2350-4334-9B66-E99F9A047841}" dt="2024-08-06T09:51:07.680" v="593" actId="1076"/>
          <ac:spMkLst>
            <pc:docMk/>
            <pc:sldMk cId="0" sldId="270"/>
            <ac:spMk id="18" creationId="{F0F745CC-9489-FDDC-F541-1E765234A20A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39" creationId="{6FBC6052-0A36-44EB-8E78-86E608317681}"/>
          </ac:spMkLst>
        </pc:spChg>
        <pc:spChg chg="mod">
          <ac:chgData name="旭 黄" userId="94debc22757bf4b5" providerId="LiveId" clId="{A1458B0F-2350-4334-9B66-E99F9A047841}" dt="2024-08-06T09:51:02.758" v="591" actId="1076"/>
          <ac:spMkLst>
            <pc:docMk/>
            <pc:sldMk cId="0" sldId="270"/>
            <ac:spMk id="40" creationId="{238E7FE7-F8F5-421E-9021-128FD7D6964D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60" creationId="{01B61A48-31A8-46C2-BCAD-0519FAE3B26C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66" creationId="{7646924F-C540-4AEB-9415-CE065D0299AE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69" creationId="{6C37C015-3A51-44A4-B79E-F50EC26A8614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70" creationId="{A6DBDCFA-F24E-4A12-B9BE-DFC481743ED1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75" creationId="{830C6485-9E66-483E-9DB7-FEC5F0D71AAF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76" creationId="{7A19610B-BEB4-494B-9F06-BA78F7EBE5AC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79" creationId="{51A120CB-1320-4E4D-8A6B-A2A238B5A090}"/>
          </ac:spMkLst>
        </pc:spChg>
        <pc:spChg chg="mod">
          <ac:chgData name="旭 黄" userId="94debc22757bf4b5" providerId="LiveId" clId="{A1458B0F-2350-4334-9B66-E99F9A047841}" dt="2024-08-06T09:47:31.241" v="547" actId="571"/>
          <ac:spMkLst>
            <pc:docMk/>
            <pc:sldMk cId="0" sldId="270"/>
            <ac:spMk id="80" creationId="{DDC6E946-3EE5-4B8A-9760-5CADEDAAC5DE}"/>
          </ac:spMkLst>
        </pc:spChg>
        <pc:spChg chg="mod">
          <ac:chgData name="旭 黄" userId="94debc22757bf4b5" providerId="LiveId" clId="{A1458B0F-2350-4334-9B66-E99F9A047841}" dt="2024-08-06T09:51:09.657" v="594" actId="1076"/>
          <ac:spMkLst>
            <pc:docMk/>
            <pc:sldMk cId="0" sldId="270"/>
            <ac:spMk id="82" creationId="{9D930EEF-2FD9-4950-9278-E30426C4435F}"/>
          </ac:spMkLst>
        </pc:spChg>
        <pc:spChg chg="del mod">
          <ac:chgData name="旭 黄" userId="94debc22757bf4b5" providerId="LiveId" clId="{A1458B0F-2350-4334-9B66-E99F9A047841}" dt="2024-08-06T09:47:42.242" v="551" actId="478"/>
          <ac:spMkLst>
            <pc:docMk/>
            <pc:sldMk cId="0" sldId="270"/>
            <ac:spMk id="83" creationId="{BA591E56-9D60-48C9-A4DF-1672C4B48319}"/>
          </ac:spMkLst>
        </pc:spChg>
        <pc:spChg chg="mod">
          <ac:chgData name="旭 黄" userId="94debc22757bf4b5" providerId="LiveId" clId="{A1458B0F-2350-4334-9B66-E99F9A047841}" dt="2024-08-06T09:51:35.940" v="600" actId="1076"/>
          <ac:spMkLst>
            <pc:docMk/>
            <pc:sldMk cId="0" sldId="270"/>
            <ac:spMk id="85" creationId="{2A71A920-9B2C-41BE-8F7F-15CC579C9997}"/>
          </ac:spMkLst>
        </pc:spChg>
        <pc:spChg chg="mod">
          <ac:chgData name="旭 黄" userId="94debc22757bf4b5" providerId="LiveId" clId="{A1458B0F-2350-4334-9B66-E99F9A047841}" dt="2024-08-06T09:51:12.441" v="595" actId="1076"/>
          <ac:spMkLst>
            <pc:docMk/>
            <pc:sldMk cId="0" sldId="270"/>
            <ac:spMk id="86" creationId="{55774D9B-0E0F-45DE-AACF-BF0C6CBFCF0D}"/>
          </ac:spMkLst>
        </pc:spChg>
        <pc:grpChg chg="mod">
          <ac:chgData name="旭 黄" userId="94debc22757bf4b5" providerId="LiveId" clId="{A1458B0F-2350-4334-9B66-E99F9A047841}" dt="2024-08-06T09:47:31.241" v="547" actId="571"/>
          <ac:grpSpMkLst>
            <pc:docMk/>
            <pc:sldMk cId="0" sldId="270"/>
            <ac:grpSpMk id="5" creationId="{98E871B2-3B4A-4F9C-B55F-CF9889870E43}"/>
          </ac:grpSpMkLst>
        </pc:grpChg>
        <pc:grpChg chg="mod">
          <ac:chgData name="旭 黄" userId="94debc22757bf4b5" providerId="LiveId" clId="{A1458B0F-2350-4334-9B66-E99F9A047841}" dt="2024-08-06T09:47:31.241" v="547" actId="571"/>
          <ac:grpSpMkLst>
            <pc:docMk/>
            <pc:sldMk cId="0" sldId="270"/>
            <ac:grpSpMk id="35" creationId="{FB1FC73E-F721-4703-8052-89CADEA6B5A1}"/>
          </ac:grpSpMkLst>
        </pc:grpChg>
        <pc:grpChg chg="mod">
          <ac:chgData name="旭 黄" userId="94debc22757bf4b5" providerId="LiveId" clId="{A1458B0F-2350-4334-9B66-E99F9A047841}" dt="2024-08-06T09:47:31.241" v="547" actId="571"/>
          <ac:grpSpMkLst>
            <pc:docMk/>
            <pc:sldMk cId="0" sldId="270"/>
            <ac:grpSpMk id="68" creationId="{97934982-09AE-4E90-848B-45D6A350BD57}"/>
          </ac:grpSpMkLst>
        </pc:grpChg>
        <pc:grpChg chg="mod">
          <ac:chgData name="旭 黄" userId="94debc22757bf4b5" providerId="LiveId" clId="{A1458B0F-2350-4334-9B66-E99F9A047841}" dt="2024-08-06T09:47:31.241" v="547" actId="571"/>
          <ac:grpSpMkLst>
            <pc:docMk/>
            <pc:sldMk cId="0" sldId="270"/>
            <ac:grpSpMk id="74" creationId="{8A03EED2-6E80-47C1-87E7-419ABC348583}"/>
          </ac:grpSpMkLst>
        </pc:grpChg>
        <pc:grpChg chg="mod">
          <ac:chgData name="旭 黄" userId="94debc22757bf4b5" providerId="LiveId" clId="{A1458B0F-2350-4334-9B66-E99F9A047841}" dt="2024-08-06T09:47:31.241" v="547" actId="571"/>
          <ac:grpSpMkLst>
            <pc:docMk/>
            <pc:sldMk cId="0" sldId="270"/>
            <ac:grpSpMk id="78" creationId="{37DC175C-0153-4D45-A25D-2A43D8B1875B}"/>
          </ac:grpSpMkLst>
        </pc:grpChg>
        <pc:grpChg chg="mod">
          <ac:chgData name="旭 黄" userId="94debc22757bf4b5" providerId="LiveId" clId="{A1458B0F-2350-4334-9B66-E99F9A047841}" dt="2024-08-06T09:47:31.241" v="547" actId="571"/>
          <ac:grpSpMkLst>
            <pc:docMk/>
            <pc:sldMk cId="0" sldId="270"/>
            <ac:grpSpMk id="81" creationId="{5434A175-5CED-4199-AD9D-015269366980}"/>
          </ac:grpSpMkLst>
        </pc:grpChg>
        <pc:grpChg chg="mod">
          <ac:chgData name="旭 黄" userId="94debc22757bf4b5" providerId="LiveId" clId="{A1458B0F-2350-4334-9B66-E99F9A047841}" dt="2024-08-06T09:47:31.241" v="547" actId="571"/>
          <ac:grpSpMkLst>
            <pc:docMk/>
            <pc:sldMk cId="0" sldId="270"/>
            <ac:grpSpMk id="84" creationId="{F4BA4666-BB33-4A86-93C7-0C943B39AA32}"/>
          </ac:grpSpMkLst>
        </pc:grpChg>
        <pc:grpChg chg="add del mod">
          <ac:chgData name="旭 黄" userId="94debc22757bf4b5" providerId="LiveId" clId="{A1458B0F-2350-4334-9B66-E99F9A047841}" dt="2024-08-06T09:51:22.977" v="598" actId="478"/>
          <ac:grpSpMkLst>
            <pc:docMk/>
            <pc:sldMk cId="0" sldId="270"/>
            <ac:grpSpMk id="1386" creationId="{246BF16D-46FB-EED4-0197-A01C8530D3E6}"/>
          </ac:grpSpMkLst>
        </pc:grpChg>
      </pc:sldChg>
      <pc:sldChg chg="addSp delSp modSp mod">
        <pc:chgData name="旭 黄" userId="94debc22757bf4b5" providerId="LiveId" clId="{A1458B0F-2350-4334-9B66-E99F9A047841}" dt="2024-08-06T10:21:03.783" v="1094" actId="403"/>
        <pc:sldMkLst>
          <pc:docMk/>
          <pc:sldMk cId="0" sldId="271"/>
        </pc:sldMkLst>
        <pc:spChg chg="add mod">
          <ac:chgData name="旭 黄" userId="94debc22757bf4b5" providerId="LiveId" clId="{A1458B0F-2350-4334-9B66-E99F9A047841}" dt="2024-08-06T09:56:35.554" v="634" actId="21"/>
          <ac:spMkLst>
            <pc:docMk/>
            <pc:sldMk cId="0" sldId="271"/>
            <ac:spMk id="54" creationId="{F1231D4F-8A08-3828-D4E5-F86067CB6414}"/>
          </ac:spMkLst>
        </pc:spChg>
        <pc:spChg chg="add">
          <ac:chgData name="旭 黄" userId="94debc22757bf4b5" providerId="LiveId" clId="{A1458B0F-2350-4334-9B66-E99F9A047841}" dt="2024-08-06T09:55:46.713" v="621"/>
          <ac:spMkLst>
            <pc:docMk/>
            <pc:sldMk cId="0" sldId="271"/>
            <ac:spMk id="56" creationId="{41E58FF5-7C5C-FA87-88A2-1F01FE336CCD}"/>
          </ac:spMkLst>
        </pc:spChg>
        <pc:spChg chg="add">
          <ac:chgData name="旭 黄" userId="94debc22757bf4b5" providerId="LiveId" clId="{A1458B0F-2350-4334-9B66-E99F9A047841}" dt="2024-08-06T09:55:52.191" v="623"/>
          <ac:spMkLst>
            <pc:docMk/>
            <pc:sldMk cId="0" sldId="271"/>
            <ac:spMk id="57" creationId="{8DF9C995-273E-291D-EF60-616262677B49}"/>
          </ac:spMkLst>
        </pc:spChg>
        <pc:spChg chg="add mod">
          <ac:chgData name="旭 黄" userId="94debc22757bf4b5" providerId="LiveId" clId="{A1458B0F-2350-4334-9B66-E99F9A047841}" dt="2024-08-06T09:57:41.845" v="653"/>
          <ac:spMkLst>
            <pc:docMk/>
            <pc:sldMk cId="0" sldId="271"/>
            <ac:spMk id="58" creationId="{C80AA156-786B-DA47-6E18-1A6720DCFCBA}"/>
          </ac:spMkLst>
        </pc:spChg>
        <pc:spChg chg="add mod">
          <ac:chgData name="旭 黄" userId="94debc22757bf4b5" providerId="LiveId" clId="{A1458B0F-2350-4334-9B66-E99F9A047841}" dt="2024-08-06T09:57:41.845" v="653"/>
          <ac:spMkLst>
            <pc:docMk/>
            <pc:sldMk cId="0" sldId="271"/>
            <ac:spMk id="60" creationId="{7C52C93C-CC46-76DF-7546-F5DD4AB0AF83}"/>
          </ac:spMkLst>
        </pc:spChg>
        <pc:spChg chg="add mod">
          <ac:chgData name="旭 黄" userId="94debc22757bf4b5" providerId="LiveId" clId="{A1458B0F-2350-4334-9B66-E99F9A047841}" dt="2024-08-06T09:57:48.527" v="655"/>
          <ac:spMkLst>
            <pc:docMk/>
            <pc:sldMk cId="0" sldId="271"/>
            <ac:spMk id="61" creationId="{5CF774DA-AC87-A98E-17E9-16BBB0A3EC11}"/>
          </ac:spMkLst>
        </pc:spChg>
        <pc:spChg chg="add mod">
          <ac:chgData name="旭 黄" userId="94debc22757bf4b5" providerId="LiveId" clId="{A1458B0F-2350-4334-9B66-E99F9A047841}" dt="2024-08-06T09:57:54.107" v="657"/>
          <ac:spMkLst>
            <pc:docMk/>
            <pc:sldMk cId="0" sldId="271"/>
            <ac:spMk id="62" creationId="{382887AB-1722-7521-B2EE-5A1E656A71CB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70" creationId="{0E5DD5F2-0977-1614-DA28-B4874B857553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72" creationId="{38DB3D5C-0E72-0F24-395F-BA83B432F2D7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73" creationId="{ADDCC619-71DC-201C-ED2C-8338247CC542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74" creationId="{2CFFC88E-4168-5048-F778-7922AE52B1C6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75" creationId="{F4A040AD-4DA4-590E-98C2-6CB431F89BE5}"/>
          </ac:spMkLst>
        </pc:spChg>
        <pc:spChg chg="add mod">
          <ac:chgData name="旭 黄" userId="94debc22757bf4b5" providerId="LiveId" clId="{A1458B0F-2350-4334-9B66-E99F9A047841}" dt="2024-08-06T09:57:41.845" v="653"/>
          <ac:spMkLst>
            <pc:docMk/>
            <pc:sldMk cId="0" sldId="271"/>
            <ac:spMk id="76" creationId="{865C44E4-5588-0492-008C-231761283E3A}"/>
          </ac:spMkLst>
        </pc:spChg>
        <pc:spChg chg="add mod">
          <ac:chgData name="旭 黄" userId="94debc22757bf4b5" providerId="LiveId" clId="{A1458B0F-2350-4334-9B66-E99F9A047841}" dt="2024-08-06T10:03:47.628" v="749" actId="255"/>
          <ac:spMkLst>
            <pc:docMk/>
            <pc:sldMk cId="0" sldId="271"/>
            <ac:spMk id="77" creationId="{645EDDCE-CB24-4922-06C1-36B900D1C4C8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78" creationId="{95726246-88D1-0BE7-0357-0F1F21356431}"/>
          </ac:spMkLst>
        </pc:spChg>
        <pc:spChg chg="add mod">
          <ac:chgData name="旭 黄" userId="94debc22757bf4b5" providerId="LiveId" clId="{A1458B0F-2350-4334-9B66-E99F9A047841}" dt="2024-08-06T09:57:41.845" v="653"/>
          <ac:spMkLst>
            <pc:docMk/>
            <pc:sldMk cId="0" sldId="271"/>
            <ac:spMk id="79" creationId="{ED36FA7C-7BD8-3D97-4A83-368CD1B2FACD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80" creationId="{E63651D3-1B23-A67D-9937-8D9C17D474E3}"/>
          </ac:spMkLst>
        </pc:spChg>
        <pc:spChg chg="add mod">
          <ac:chgData name="旭 黄" userId="94debc22757bf4b5" providerId="LiveId" clId="{A1458B0F-2350-4334-9B66-E99F9A047841}" dt="2024-08-06T09:57:48.527" v="655"/>
          <ac:spMkLst>
            <pc:docMk/>
            <pc:sldMk cId="0" sldId="271"/>
            <ac:spMk id="81" creationId="{45FEE61B-AF22-960A-54E7-47CDE491537B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82" creationId="{935BCA5E-35C6-AF25-72F7-649014262B49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83" creationId="{292C4590-3A95-FD65-5496-7B337D0C2737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84" creationId="{B183116E-7AC3-3FBA-1581-0D65C0D4A4EB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85" creationId="{46420874-2CE8-E15E-0331-6A156036FC9D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86" creationId="{9D5B78B9-F7D8-90F5-FA0C-31A8A04DE6D2}"/>
          </ac:spMkLst>
        </pc:spChg>
        <pc:spChg chg="mod or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87" creationId="{42DA7B13-22EB-3C2F-FCC6-9AAD91C615D4}"/>
          </ac:spMkLst>
        </pc:spChg>
        <pc:spChg chg="add del mod ord">
          <ac:chgData name="旭 黄" userId="94debc22757bf4b5" providerId="LiveId" clId="{A1458B0F-2350-4334-9B66-E99F9A047841}" dt="2024-08-06T10:21:03.783" v="1094" actId="403"/>
          <ac:spMkLst>
            <pc:docMk/>
            <pc:sldMk cId="0" sldId="271"/>
            <ac:spMk id="88" creationId="{70FE05C4-F1BD-19E9-363A-084D02362C38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92" creationId="{BDD772FF-E803-4B0F-B431-0805BA7F50F0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93" creationId="{C80AA156-786B-DA47-6E18-1A6720DCFCBA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94" creationId="{92D1612F-CB56-2CD4-F15E-416661225779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95" creationId="{25B2CCE0-BFD2-4952-A075-6000BD94B47D}"/>
          </ac:spMkLst>
        </pc:spChg>
        <pc:spChg chg="add del mod">
          <ac:chgData name="旭 黄" userId="94debc22757bf4b5" providerId="LiveId" clId="{A1458B0F-2350-4334-9B66-E99F9A047841}" dt="2024-08-06T10:20:57.713" v="1093" actId="404"/>
          <ac:spMkLst>
            <pc:docMk/>
            <pc:sldMk cId="0" sldId="271"/>
            <ac:spMk id="96" creationId="{0EB59D30-C6FC-B0FB-5E57-43A5D4CB630B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97" creationId="{90ED3F5A-47D9-2D29-BCC8-0CC7F78DBFAA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98" creationId="{C80AA156-786B-DA47-6E18-1A6720DCFCBA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99" creationId="{3049038C-9D5E-67C4-BAA5-118B4D6952CA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0" creationId="{320C3B5D-4867-5AC7-D5FE-79D156B93BA4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1" creationId="{9A903D65-1AFE-6A30-5036-0E5E466806FF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2" creationId="{7A70DF68-6B6B-1E92-1E2D-DDEBCCBC0597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3" creationId="{C80AA156-786B-DA47-6E18-1A6720DCFCBA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4" creationId="{F03B1820-0EB1-00E8-FBEF-3DD5FEC514B1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5" creationId="{9F0B0642-7F63-49C4-208D-204CF4EA146B}"/>
          </ac:spMkLst>
        </pc:spChg>
        <pc:spChg chg="mod or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6" creationId="{BA5AE827-FAE7-5F19-2123-41E2837A5776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7" creationId="{5D2BD266-6A98-640C-B075-829608A8A64E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8" creationId="{C80AA156-786B-DA47-6E18-1A6720DCFCBA}"/>
          </ac:spMkLst>
        </pc:spChg>
        <pc:spChg chg="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09" creationId="{8693CEE3-99F6-82FF-185C-F0427660AB11}"/>
          </ac:spMkLst>
        </pc:spChg>
        <pc:spChg chg="add del">
          <ac:chgData name="旭 黄" userId="94debc22757bf4b5" providerId="LiveId" clId="{A1458B0F-2350-4334-9B66-E99F9A047841}" dt="2024-08-06T10:06:45.439" v="797" actId="22"/>
          <ac:spMkLst>
            <pc:docMk/>
            <pc:sldMk cId="0" sldId="271"/>
            <ac:spMk id="111" creationId="{39258B3B-EB17-3D4C-732C-0DC6F6745569}"/>
          </ac:spMkLst>
        </pc:spChg>
        <pc:spChg chg="add del">
          <ac:chgData name="旭 黄" userId="94debc22757bf4b5" providerId="LiveId" clId="{A1458B0F-2350-4334-9B66-E99F9A047841}" dt="2024-08-06T10:06:49.166" v="799" actId="22"/>
          <ac:spMkLst>
            <pc:docMk/>
            <pc:sldMk cId="0" sldId="271"/>
            <ac:spMk id="113" creationId="{76635302-4305-247E-4608-CE6798A1AB30}"/>
          </ac:spMkLst>
        </pc:spChg>
        <pc:spChg chg="add mod">
          <ac:chgData name="旭 黄" userId="94debc22757bf4b5" providerId="LiveId" clId="{A1458B0F-2350-4334-9B66-E99F9A047841}" dt="2024-08-06T10:06:59.856" v="803" actId="571"/>
          <ac:spMkLst>
            <pc:docMk/>
            <pc:sldMk cId="0" sldId="271"/>
            <ac:spMk id="114" creationId="{85582AE4-39AF-4BA7-4840-82CDB3CD86FF}"/>
          </ac:spMkLst>
        </pc:spChg>
        <pc:spChg chg="add mod">
          <ac:chgData name="旭 黄" userId="94debc22757bf4b5" providerId="LiveId" clId="{A1458B0F-2350-4334-9B66-E99F9A047841}" dt="2024-08-06T10:06:59.856" v="803" actId="571"/>
          <ac:spMkLst>
            <pc:docMk/>
            <pc:sldMk cId="0" sldId="271"/>
            <ac:spMk id="115" creationId="{0A4C77DD-5A9B-1AC4-946B-30D481F2B4CE}"/>
          </ac:spMkLst>
        </pc:spChg>
        <pc:spChg chg="add mod">
          <ac:chgData name="旭 黄" userId="94debc22757bf4b5" providerId="LiveId" clId="{A1458B0F-2350-4334-9B66-E99F9A047841}" dt="2024-08-06T10:07:11.969" v="807" actId="571"/>
          <ac:spMkLst>
            <pc:docMk/>
            <pc:sldMk cId="0" sldId="271"/>
            <ac:spMk id="116" creationId="{8AC5969B-A70A-1ED6-94A5-7D76BF2553BA}"/>
          </ac:spMkLst>
        </pc:spChg>
        <pc:spChg chg="add mod">
          <ac:chgData name="旭 黄" userId="94debc22757bf4b5" providerId="LiveId" clId="{A1458B0F-2350-4334-9B66-E99F9A047841}" dt="2024-08-06T10:15:44.369" v="985" actId="571"/>
          <ac:spMkLst>
            <pc:docMk/>
            <pc:sldMk cId="0" sldId="271"/>
            <ac:spMk id="117" creationId="{D2297E5D-6923-3225-BC14-21013E8C8639}"/>
          </ac:spMkLst>
        </pc:spChg>
        <pc:spChg chg="add mod">
          <ac:chgData name="旭 黄" userId="94debc22757bf4b5" providerId="LiveId" clId="{A1458B0F-2350-4334-9B66-E99F9A047841}" dt="2024-08-06T10:16:23.099" v="999" actId="571"/>
          <ac:spMkLst>
            <pc:docMk/>
            <pc:sldMk cId="0" sldId="271"/>
            <ac:spMk id="118" creationId="{444D6235-DD7C-DCDD-E2E3-8D3DFC1FD26B}"/>
          </ac:spMkLst>
        </pc:spChg>
        <pc:grpChg chg="del mod ord">
          <ac:chgData name="旭 黄" userId="94debc22757bf4b5" providerId="LiveId" clId="{A1458B0F-2350-4334-9B66-E99F9A047841}" dt="2024-08-06T09:57:41.098" v="652" actId="478"/>
          <ac:grpSpMkLst>
            <pc:docMk/>
            <pc:sldMk cId="0" sldId="271"/>
            <ac:grpSpMk id="55" creationId="{2D1203E6-B75B-1EC1-3BA2-A7CBDECF1640}"/>
          </ac:grpSpMkLst>
        </pc:grpChg>
        <pc:grpChg chg="add 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63" creationId="{726EC7A5-E1E5-675A-C006-6D7472FF40E8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64" creationId="{251C5CD7-CD64-80BF-0104-FDF56292889A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65" creationId="{CA2687D1-EACC-200A-1119-D08485ED3B12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66" creationId="{AE173318-0E1E-CE03-CE1D-8A39941CEA12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67" creationId="{84FA7EA4-CEC1-E4D3-14BF-8A2FE506B6CC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68" creationId="{7DEA4893-417C-B27F-1B25-FD2D67CA99E9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69" creationId="{732E1E6C-51F3-D9D5-69AE-751B1BBAC040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71" creationId="{B5B67CE4-9FE2-F4F7-9E5A-FB2B88075C78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89" creationId="{D1521FFD-F30B-917F-0DD8-CE3EE2D0BC83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90" creationId="{07922C43-FC1E-990C-A445-D55BF3D99CE1}"/>
          </ac:grpSpMkLst>
        </pc:grpChg>
        <pc:grpChg chg="mod">
          <ac:chgData name="旭 黄" userId="94debc22757bf4b5" providerId="LiveId" clId="{A1458B0F-2350-4334-9B66-E99F9A047841}" dt="2024-08-06T10:16:23.099" v="999" actId="571"/>
          <ac:grpSpMkLst>
            <pc:docMk/>
            <pc:sldMk cId="0" sldId="271"/>
            <ac:grpSpMk id="91" creationId="{A445294A-5504-8D56-AF31-12232A19D7F0}"/>
          </ac:grpSpMkLst>
        </pc:grpChg>
        <pc:cxnChg chg="add mod">
          <ac:chgData name="旭 黄" userId="94debc22757bf4b5" providerId="LiveId" clId="{A1458B0F-2350-4334-9B66-E99F9A047841}" dt="2024-08-06T09:57:41.845" v="653"/>
          <ac:cxnSpMkLst>
            <pc:docMk/>
            <pc:sldMk cId="0" sldId="271"/>
            <ac:cxnSpMk id="59" creationId="{63D66524-B3E9-C1A3-922B-57FC5C6CF155}"/>
          </ac:cxnSpMkLst>
        </pc:cxnChg>
      </pc:sldChg>
      <pc:sldChg chg="addSp delSp modSp mod">
        <pc:chgData name="旭 黄" userId="94debc22757bf4b5" providerId="LiveId" clId="{A1458B0F-2350-4334-9B66-E99F9A047841}" dt="2024-08-06T09:42:26.350" v="487" actId="14100"/>
        <pc:sldMkLst>
          <pc:docMk/>
          <pc:sldMk cId="0" sldId="272"/>
        </pc:sldMkLst>
        <pc:spChg chg="mod">
          <ac:chgData name="旭 黄" userId="94debc22757bf4b5" providerId="LiveId" clId="{A1458B0F-2350-4334-9B66-E99F9A047841}" dt="2024-08-06T09:42:04.513" v="485" actId="1076"/>
          <ac:spMkLst>
            <pc:docMk/>
            <pc:sldMk cId="0" sldId="272"/>
            <ac:spMk id="5" creationId="{16BE2FE6-AE66-13F3-F8CC-BA0970AEB8A9}"/>
          </ac:spMkLst>
        </pc:spChg>
        <pc:spChg chg="mod">
          <ac:chgData name="旭 黄" userId="94debc22757bf4b5" providerId="LiveId" clId="{A1458B0F-2350-4334-9B66-E99F9A047841}" dt="2024-08-06T09:42:04.513" v="485" actId="1076"/>
          <ac:spMkLst>
            <pc:docMk/>
            <pc:sldMk cId="0" sldId="272"/>
            <ac:spMk id="6" creationId="{E18AD8A4-AF67-B2C7-0CBE-87261938D29D}"/>
          </ac:spMkLst>
        </pc:spChg>
        <pc:spChg chg="mod">
          <ac:chgData name="旭 黄" userId="94debc22757bf4b5" providerId="LiveId" clId="{A1458B0F-2350-4334-9B66-E99F9A047841}" dt="2024-08-06T09:42:04.513" v="485" actId="1076"/>
          <ac:spMkLst>
            <pc:docMk/>
            <pc:sldMk cId="0" sldId="272"/>
            <ac:spMk id="12" creationId="{D84D503F-0F9B-D003-3153-6CA4B6878CE0}"/>
          </ac:spMkLst>
        </pc:spChg>
        <pc:spChg chg="mod">
          <ac:chgData name="旭 黄" userId="94debc22757bf4b5" providerId="LiveId" clId="{A1458B0F-2350-4334-9B66-E99F9A047841}" dt="2024-08-06T09:41:31.648" v="479" actId="1076"/>
          <ac:spMkLst>
            <pc:docMk/>
            <pc:sldMk cId="0" sldId="272"/>
            <ac:spMk id="13" creationId="{0F7B6099-E6BE-F3C8-2E88-21E546D20BD4}"/>
          </ac:spMkLst>
        </pc:spChg>
        <pc:spChg chg="mod">
          <ac:chgData name="旭 黄" userId="94debc22757bf4b5" providerId="LiveId" clId="{A1458B0F-2350-4334-9B66-E99F9A047841}" dt="2024-08-06T09:41:57.323" v="484" actId="1076"/>
          <ac:spMkLst>
            <pc:docMk/>
            <pc:sldMk cId="0" sldId="272"/>
            <ac:spMk id="14" creationId="{C59608E3-0329-5F26-1606-370F13CB7388}"/>
          </ac:spMkLst>
        </pc:spChg>
        <pc:spChg chg="add mod">
          <ac:chgData name="旭 黄" userId="94debc22757bf4b5" providerId="LiveId" clId="{A1458B0F-2350-4334-9B66-E99F9A047841}" dt="2024-08-06T09:42:26.350" v="487" actId="14100"/>
          <ac:spMkLst>
            <pc:docMk/>
            <pc:sldMk cId="0" sldId="272"/>
            <ac:spMk id="15" creationId="{0EA1B9CA-DFD8-3797-732F-778B896E4E02}"/>
          </ac:spMkLst>
        </pc:spChg>
        <pc:spChg chg="del">
          <ac:chgData name="旭 黄" userId="94debc22757bf4b5" providerId="LiveId" clId="{A1458B0F-2350-4334-9B66-E99F9A047841}" dt="2024-08-06T09:37:07.848" v="424" actId="478"/>
          <ac:spMkLst>
            <pc:docMk/>
            <pc:sldMk cId="0" sldId="272"/>
            <ac:spMk id="16" creationId="{9AC93ABC-A0B4-ED37-30B4-297D731609E4}"/>
          </ac:spMkLst>
        </pc:spChg>
        <pc:spChg chg="add mod">
          <ac:chgData name="旭 黄" userId="94debc22757bf4b5" providerId="LiveId" clId="{A1458B0F-2350-4334-9B66-E99F9A047841}" dt="2024-08-06T09:41:21.020" v="477" actId="1076"/>
          <ac:spMkLst>
            <pc:docMk/>
            <pc:sldMk cId="0" sldId="272"/>
            <ac:spMk id="17" creationId="{F065CDBD-013C-E72A-A841-09196C1CD129}"/>
          </ac:spMkLst>
        </pc:spChg>
        <pc:spChg chg="del">
          <ac:chgData name="旭 黄" userId="94debc22757bf4b5" providerId="LiveId" clId="{A1458B0F-2350-4334-9B66-E99F9A047841}" dt="2024-08-06T09:39:01.213" v="444" actId="478"/>
          <ac:spMkLst>
            <pc:docMk/>
            <pc:sldMk cId="0" sldId="272"/>
            <ac:spMk id="24" creationId="{1FF18521-3DC9-8E3F-8213-F50688C1A6C5}"/>
          </ac:spMkLst>
        </pc:spChg>
        <pc:grpChg chg="ord">
          <ac:chgData name="旭 黄" userId="94debc22757bf4b5" providerId="LiveId" clId="{A1458B0F-2350-4334-9B66-E99F9A047841}" dt="2024-08-06T09:41:26.062" v="478" actId="167"/>
          <ac:grpSpMkLst>
            <pc:docMk/>
            <pc:sldMk cId="0" sldId="272"/>
            <ac:grpSpMk id="4" creationId="{564723A9-26A1-F8E4-C3D0-F764283AFD2C}"/>
          </ac:grpSpMkLst>
        </pc:grpChg>
        <pc:grpChg chg="del">
          <ac:chgData name="旭 黄" userId="94debc22757bf4b5" providerId="LiveId" clId="{A1458B0F-2350-4334-9B66-E99F9A047841}" dt="2024-08-06T09:37:07.848" v="424" actId="478"/>
          <ac:grpSpMkLst>
            <pc:docMk/>
            <pc:sldMk cId="0" sldId="272"/>
            <ac:grpSpMk id="7" creationId="{266954D4-08FE-21B8-2ACF-55747CCF195D}"/>
          </ac:grpSpMkLst>
        </pc:grpChg>
        <pc:grpChg chg="del">
          <ac:chgData name="旭 黄" userId="94debc22757bf4b5" providerId="LiveId" clId="{A1458B0F-2350-4334-9B66-E99F9A047841}" dt="2024-08-06T09:39:01.213" v="444" actId="478"/>
          <ac:grpSpMkLst>
            <pc:docMk/>
            <pc:sldMk cId="0" sldId="272"/>
            <ac:grpSpMk id="9" creationId="{651A05CE-BC9F-3119-5E98-AC800826E967}"/>
          </ac:grpSpMkLst>
        </pc:grpChg>
        <pc:cxnChg chg="mod">
          <ac:chgData name="旭 黄" userId="94debc22757bf4b5" providerId="LiveId" clId="{A1458B0F-2350-4334-9B66-E99F9A047841}" dt="2024-08-06T09:42:12.906" v="486" actId="1076"/>
          <ac:cxnSpMkLst>
            <pc:docMk/>
            <pc:sldMk cId="0" sldId="272"/>
            <ac:cxnSpMk id="10" creationId="{D7EF03F3-7B68-D8EA-ED7F-135569FFE971}"/>
          </ac:cxnSpMkLst>
        </pc:cxnChg>
        <pc:cxnChg chg="mod">
          <ac:chgData name="旭 黄" userId="94debc22757bf4b5" providerId="LiveId" clId="{A1458B0F-2350-4334-9B66-E99F9A047841}" dt="2024-08-06T09:42:12.906" v="486" actId="1076"/>
          <ac:cxnSpMkLst>
            <pc:docMk/>
            <pc:sldMk cId="0" sldId="272"/>
            <ac:cxnSpMk id="11" creationId="{7CC36FFD-E130-EFE4-6C27-1E8519FDF8FB}"/>
          </ac:cxnSpMkLst>
        </pc:cxnChg>
        <pc:cxnChg chg="mod">
          <ac:chgData name="旭 黄" userId="94debc22757bf4b5" providerId="LiveId" clId="{A1458B0F-2350-4334-9B66-E99F9A047841}" dt="2024-08-06T09:42:12.906" v="486" actId="1076"/>
          <ac:cxnSpMkLst>
            <pc:docMk/>
            <pc:sldMk cId="0" sldId="272"/>
            <ac:cxnSpMk id="18" creationId="{54B9889F-2731-BF1C-1308-658BDE64A016}"/>
          </ac:cxnSpMkLst>
        </pc:cxnChg>
        <pc:cxnChg chg="mod">
          <ac:chgData name="旭 黄" userId="94debc22757bf4b5" providerId="LiveId" clId="{A1458B0F-2350-4334-9B66-E99F9A047841}" dt="2024-08-06T09:42:12.906" v="486" actId="1076"/>
          <ac:cxnSpMkLst>
            <pc:docMk/>
            <pc:sldMk cId="0" sldId="272"/>
            <ac:cxnSpMk id="20" creationId="{3FC78B27-2EAE-ED9E-8538-07BF228416E6}"/>
          </ac:cxnSpMkLst>
        </pc:cxnChg>
      </pc:sldChg>
      <pc:sldChg chg="addSp delSp modSp mod">
        <pc:chgData name="旭 黄" userId="94debc22757bf4b5" providerId="LiveId" clId="{A1458B0F-2350-4334-9B66-E99F9A047841}" dt="2024-08-06T09:34:18.560" v="403" actId="113"/>
        <pc:sldMkLst>
          <pc:docMk/>
          <pc:sldMk cId="0" sldId="273"/>
        </pc:sldMkLst>
        <pc:spChg chg="mod">
          <ac:chgData name="旭 黄" userId="94debc22757bf4b5" providerId="LiveId" clId="{A1458B0F-2350-4334-9B66-E99F9A047841}" dt="2024-08-06T09:19:14.005" v="186"/>
          <ac:spMkLst>
            <pc:docMk/>
            <pc:sldMk cId="0" sldId="273"/>
            <ac:spMk id="2" creationId="{00000000-0000-0000-0000-000000000000}"/>
          </ac:spMkLst>
        </pc:spChg>
        <pc:spChg chg="topLvl">
          <ac:chgData name="旭 黄" userId="94debc22757bf4b5" providerId="LiveId" clId="{A1458B0F-2350-4334-9B66-E99F9A047841}" dt="2024-08-06T09:21:53.590" v="211" actId="478"/>
          <ac:spMkLst>
            <pc:docMk/>
            <pc:sldMk cId="0" sldId="273"/>
            <ac:spMk id="3" creationId="{194BCE22-6A51-E11C-3C28-9F288F82A025}"/>
          </ac:spMkLst>
        </pc:spChg>
        <pc:spChg chg="add mod">
          <ac:chgData name="旭 黄" userId="94debc22757bf4b5" providerId="LiveId" clId="{A1458B0F-2350-4334-9B66-E99F9A047841}" dt="2024-08-06T09:21:25.829" v="196"/>
          <ac:spMkLst>
            <pc:docMk/>
            <pc:sldMk cId="0" sldId="273"/>
            <ac:spMk id="4" creationId="{4E8E35A7-5E52-31F4-72E5-68A222D8CFF5}"/>
          </ac:spMkLst>
        </pc:spChg>
        <pc:spChg chg="add mod">
          <ac:chgData name="旭 黄" userId="94debc22757bf4b5" providerId="LiveId" clId="{A1458B0F-2350-4334-9B66-E99F9A047841}" dt="2024-08-06T09:21:25.829" v="196"/>
          <ac:spMkLst>
            <pc:docMk/>
            <pc:sldMk cId="0" sldId="273"/>
            <ac:spMk id="9" creationId="{D33A5CC2-7554-B141-E098-E32A0E73D9AE}"/>
          </ac:spMkLst>
        </pc:spChg>
        <pc:spChg chg="add mod">
          <ac:chgData name="旭 黄" userId="94debc22757bf4b5" providerId="LiveId" clId="{A1458B0F-2350-4334-9B66-E99F9A047841}" dt="2024-08-06T09:21:25.829" v="196"/>
          <ac:spMkLst>
            <pc:docMk/>
            <pc:sldMk cId="0" sldId="273"/>
            <ac:spMk id="11" creationId="{FEAA30F6-94E5-A029-938F-7B8B73CA60BD}"/>
          </ac:spMkLst>
        </pc:spChg>
        <pc:spChg chg="add mod">
          <ac:chgData name="旭 黄" userId="94debc22757bf4b5" providerId="LiveId" clId="{A1458B0F-2350-4334-9B66-E99F9A047841}" dt="2024-08-06T09:26:05.339" v="282" actId="1076"/>
          <ac:spMkLst>
            <pc:docMk/>
            <pc:sldMk cId="0" sldId="273"/>
            <ac:spMk id="12" creationId="{0E254CA5-5974-7EDF-7D60-49C4DBC47453}"/>
          </ac:spMkLst>
        </pc:spChg>
        <pc:spChg chg="add mod">
          <ac:chgData name="旭 黄" userId="94debc22757bf4b5" providerId="LiveId" clId="{A1458B0F-2350-4334-9B66-E99F9A047841}" dt="2024-08-06T09:26:11.558" v="283" actId="1076"/>
          <ac:spMkLst>
            <pc:docMk/>
            <pc:sldMk cId="0" sldId="273"/>
            <ac:spMk id="13" creationId="{285B6346-A22C-0199-D7A4-75EF37E3C381}"/>
          </ac:spMkLst>
        </pc:spChg>
        <pc:spChg chg="add mod">
          <ac:chgData name="旭 黄" userId="94debc22757bf4b5" providerId="LiveId" clId="{A1458B0F-2350-4334-9B66-E99F9A047841}" dt="2024-08-06T09:22:04.573" v="214"/>
          <ac:spMkLst>
            <pc:docMk/>
            <pc:sldMk cId="0" sldId="273"/>
            <ac:spMk id="14" creationId="{B699469B-55D4-64BE-8DFD-BF0D7802135A}"/>
          </ac:spMkLst>
        </pc:spChg>
        <pc:spChg chg="add mod">
          <ac:chgData name="旭 黄" userId="94debc22757bf4b5" providerId="LiveId" clId="{A1458B0F-2350-4334-9B66-E99F9A047841}" dt="2024-08-06T09:22:09.879" v="215"/>
          <ac:spMkLst>
            <pc:docMk/>
            <pc:sldMk cId="0" sldId="273"/>
            <ac:spMk id="15" creationId="{78B823A2-E134-B9FC-DF22-5B8C06FB870F}"/>
          </ac:spMkLst>
        </pc:spChg>
        <pc:spChg chg="add mod">
          <ac:chgData name="旭 黄" userId="94debc22757bf4b5" providerId="LiveId" clId="{A1458B0F-2350-4334-9B66-E99F9A047841}" dt="2024-08-06T09:22:09.879" v="215"/>
          <ac:spMkLst>
            <pc:docMk/>
            <pc:sldMk cId="0" sldId="273"/>
            <ac:spMk id="16" creationId="{5FDFC6D5-0868-B0F4-282C-78CB5CF9CD66}"/>
          </ac:spMkLst>
        </pc:spChg>
        <pc:spChg chg="add mod">
          <ac:chgData name="旭 黄" userId="94debc22757bf4b5" providerId="LiveId" clId="{A1458B0F-2350-4334-9B66-E99F9A047841}" dt="2024-08-06T09:28:39.473" v="312" actId="1076"/>
          <ac:spMkLst>
            <pc:docMk/>
            <pc:sldMk cId="0" sldId="273"/>
            <ac:spMk id="17" creationId="{DDE6314A-286E-0727-4C1B-60FA010B36FE}"/>
          </ac:spMkLst>
        </pc:spChg>
        <pc:spChg chg="add mod">
          <ac:chgData name="旭 黄" userId="94debc22757bf4b5" providerId="LiveId" clId="{A1458B0F-2350-4334-9B66-E99F9A047841}" dt="2024-08-06T09:22:17.028" v="216"/>
          <ac:spMkLst>
            <pc:docMk/>
            <pc:sldMk cId="0" sldId="273"/>
            <ac:spMk id="18" creationId="{A7A9E14A-E423-1A94-AD37-340792BC6A89}"/>
          </ac:spMkLst>
        </pc:spChg>
        <pc:spChg chg="add mod">
          <ac:chgData name="旭 黄" userId="94debc22757bf4b5" providerId="LiveId" clId="{A1458B0F-2350-4334-9B66-E99F9A047841}" dt="2024-08-06T09:22:17.028" v="216"/>
          <ac:spMkLst>
            <pc:docMk/>
            <pc:sldMk cId="0" sldId="273"/>
            <ac:spMk id="19" creationId="{F7B736B7-5A67-1C05-44BC-567431113EE1}"/>
          </ac:spMkLst>
        </pc:spChg>
        <pc:spChg chg="add mod">
          <ac:chgData name="旭 黄" userId="94debc22757bf4b5" providerId="LiveId" clId="{A1458B0F-2350-4334-9B66-E99F9A047841}" dt="2024-08-06T09:27:34.382" v="295" actId="14100"/>
          <ac:spMkLst>
            <pc:docMk/>
            <pc:sldMk cId="0" sldId="273"/>
            <ac:spMk id="20" creationId="{243EB0C9-F2BC-ED84-C5F9-F88075A953D9}"/>
          </ac:spMkLst>
        </pc:spChg>
        <pc:spChg chg="del">
          <ac:chgData name="旭 黄" userId="94debc22757bf4b5" providerId="LiveId" clId="{A1458B0F-2350-4334-9B66-E99F9A047841}" dt="2024-08-06T09:21:45.982" v="207" actId="478"/>
          <ac:spMkLst>
            <pc:docMk/>
            <pc:sldMk cId="0" sldId="273"/>
            <ac:spMk id="21" creationId="{13CBDB99-EC99-1214-5F1A-AD6CFB701F5B}"/>
          </ac:spMkLst>
        </pc:spChg>
        <pc:spChg chg="del">
          <ac:chgData name="旭 黄" userId="94debc22757bf4b5" providerId="LiveId" clId="{A1458B0F-2350-4334-9B66-E99F9A047841}" dt="2024-08-06T09:21:41.561" v="202" actId="478"/>
          <ac:spMkLst>
            <pc:docMk/>
            <pc:sldMk cId="0" sldId="273"/>
            <ac:spMk id="22" creationId="{A251EE68-378F-A3D4-5304-44EB521DA273}"/>
          </ac:spMkLst>
        </pc:spChg>
        <pc:spChg chg="del">
          <ac:chgData name="旭 黄" userId="94debc22757bf4b5" providerId="LiveId" clId="{A1458B0F-2350-4334-9B66-E99F9A047841}" dt="2024-08-06T09:21:52.143" v="210" actId="478"/>
          <ac:spMkLst>
            <pc:docMk/>
            <pc:sldMk cId="0" sldId="273"/>
            <ac:spMk id="23" creationId="{2429F357-07D1-C5B0-CB05-A1BC32837036}"/>
          </ac:spMkLst>
        </pc:spChg>
        <pc:spChg chg="del">
          <ac:chgData name="旭 黄" userId="94debc22757bf4b5" providerId="LiveId" clId="{A1458B0F-2350-4334-9B66-E99F9A047841}" dt="2024-08-06T09:21:48.913" v="208" actId="478"/>
          <ac:spMkLst>
            <pc:docMk/>
            <pc:sldMk cId="0" sldId="273"/>
            <ac:spMk id="24" creationId="{C80A3F03-68A9-4FA5-D50D-A20076F521DC}"/>
          </ac:spMkLst>
        </pc:spChg>
        <pc:spChg chg="del">
          <ac:chgData name="旭 黄" userId="94debc22757bf4b5" providerId="LiveId" clId="{A1458B0F-2350-4334-9B66-E99F9A047841}" dt="2024-08-06T09:21:40.472" v="201" actId="478"/>
          <ac:spMkLst>
            <pc:docMk/>
            <pc:sldMk cId="0" sldId="273"/>
            <ac:spMk id="25" creationId="{FC7CB24E-60CC-5314-331C-04BE76567908}"/>
          </ac:spMkLst>
        </pc:spChg>
        <pc:spChg chg="del">
          <ac:chgData name="旭 黄" userId="94debc22757bf4b5" providerId="LiveId" clId="{A1458B0F-2350-4334-9B66-E99F9A047841}" dt="2024-08-06T09:21:50.504" v="209" actId="478"/>
          <ac:spMkLst>
            <pc:docMk/>
            <pc:sldMk cId="0" sldId="273"/>
            <ac:spMk id="26" creationId="{88B3A342-1F5A-E55E-7842-8A3523F45E70}"/>
          </ac:spMkLst>
        </pc:spChg>
        <pc:spChg chg="del">
          <ac:chgData name="旭 黄" userId="94debc22757bf4b5" providerId="LiveId" clId="{A1458B0F-2350-4334-9B66-E99F9A047841}" dt="2024-08-06T09:21:36.007" v="198" actId="478"/>
          <ac:spMkLst>
            <pc:docMk/>
            <pc:sldMk cId="0" sldId="273"/>
            <ac:spMk id="27" creationId="{51C4D738-B5BC-0B09-5A00-4A889865D886}"/>
          </ac:spMkLst>
        </pc:spChg>
        <pc:spChg chg="del">
          <ac:chgData name="旭 黄" userId="94debc22757bf4b5" providerId="LiveId" clId="{A1458B0F-2350-4334-9B66-E99F9A047841}" dt="2024-08-06T09:21:39.127" v="200" actId="478"/>
          <ac:spMkLst>
            <pc:docMk/>
            <pc:sldMk cId="0" sldId="273"/>
            <ac:spMk id="28" creationId="{C59FA580-EB30-7328-CB39-4DED2BA44937}"/>
          </ac:spMkLst>
        </pc:spChg>
        <pc:spChg chg="del">
          <ac:chgData name="旭 黄" userId="94debc22757bf4b5" providerId="LiveId" clId="{A1458B0F-2350-4334-9B66-E99F9A047841}" dt="2024-08-06T09:21:37.788" v="199" actId="478"/>
          <ac:spMkLst>
            <pc:docMk/>
            <pc:sldMk cId="0" sldId="273"/>
            <ac:spMk id="29" creationId="{1255D13A-3D19-2E88-C668-A9D756C9512F}"/>
          </ac:spMkLst>
        </pc:spChg>
        <pc:spChg chg="add mod">
          <ac:chgData name="旭 黄" userId="94debc22757bf4b5" providerId="LiveId" clId="{A1458B0F-2350-4334-9B66-E99F9A047841}" dt="2024-08-06T09:29:01.055" v="317" actId="1076"/>
          <ac:spMkLst>
            <pc:docMk/>
            <pc:sldMk cId="0" sldId="273"/>
            <ac:spMk id="30" creationId="{046ABD91-6527-243D-D2B0-42390FF78111}"/>
          </ac:spMkLst>
        </pc:spChg>
        <pc:spChg chg="add del mod">
          <ac:chgData name="旭 黄" userId="94debc22757bf4b5" providerId="LiveId" clId="{A1458B0F-2350-4334-9B66-E99F9A047841}" dt="2024-08-06T09:24:11.529" v="243" actId="478"/>
          <ac:spMkLst>
            <pc:docMk/>
            <pc:sldMk cId="0" sldId="273"/>
            <ac:spMk id="31" creationId="{780806B2-7360-B012-29DE-40EA6B08AD7E}"/>
          </ac:spMkLst>
        </pc:spChg>
        <pc:spChg chg="add mod">
          <ac:chgData name="旭 黄" userId="94debc22757bf4b5" providerId="LiveId" clId="{A1458B0F-2350-4334-9B66-E99F9A047841}" dt="2024-08-06T09:29:33.701" v="325" actId="20577"/>
          <ac:spMkLst>
            <pc:docMk/>
            <pc:sldMk cId="0" sldId="273"/>
            <ac:spMk id="32" creationId="{A97C1A0C-DE3D-0DB7-EE4A-FDB97E5B30AB}"/>
          </ac:spMkLst>
        </pc:spChg>
        <pc:spChg chg="add mod">
          <ac:chgData name="旭 黄" userId="94debc22757bf4b5" providerId="LiveId" clId="{A1458B0F-2350-4334-9B66-E99F9A047841}" dt="2024-08-06T09:34:18.560" v="403" actId="113"/>
          <ac:spMkLst>
            <pc:docMk/>
            <pc:sldMk cId="0" sldId="273"/>
            <ac:spMk id="33" creationId="{C580AFA1-B7B3-4852-44A2-DDBEC847B7E7}"/>
          </ac:spMkLst>
        </pc:spChg>
        <pc:spChg chg="del">
          <ac:chgData name="旭 黄" userId="94debc22757bf4b5" providerId="LiveId" clId="{A1458B0F-2350-4334-9B66-E99F9A047841}" dt="2024-08-06T09:21:44.872" v="206" actId="478"/>
          <ac:spMkLst>
            <pc:docMk/>
            <pc:sldMk cId="0" sldId="273"/>
            <ac:spMk id="70" creationId="{E011A44C-C4C3-5F50-75F8-54C154C40888}"/>
          </ac:spMkLst>
        </pc:spChg>
        <pc:spChg chg="del mod">
          <ac:chgData name="旭 黄" userId="94debc22757bf4b5" providerId="LiveId" clId="{A1458B0F-2350-4334-9B66-E99F9A047841}" dt="2024-08-06T09:21:43.676" v="205" actId="478"/>
          <ac:spMkLst>
            <pc:docMk/>
            <pc:sldMk cId="0" sldId="273"/>
            <ac:spMk id="71" creationId="{EAED71F9-3D57-0299-C455-723E7812CC3B}"/>
          </ac:spMkLst>
        </pc:spChg>
        <pc:spChg chg="del topLvl">
          <ac:chgData name="旭 黄" userId="94debc22757bf4b5" providerId="LiveId" clId="{A1458B0F-2350-4334-9B66-E99F9A047841}" dt="2024-08-06T09:21:53.590" v="211" actId="478"/>
          <ac:spMkLst>
            <pc:docMk/>
            <pc:sldMk cId="0" sldId="273"/>
            <ac:spMk id="72" creationId="{049E28BE-6D69-F324-E13A-E20A2D48CE6A}"/>
          </ac:spMkLst>
        </pc:spChg>
        <pc:grpChg chg="del">
          <ac:chgData name="旭 黄" userId="94debc22757bf4b5" providerId="LiveId" clId="{A1458B0F-2350-4334-9B66-E99F9A047841}" dt="2024-08-06T09:21:37.788" v="199" actId="478"/>
          <ac:grpSpMkLst>
            <pc:docMk/>
            <pc:sldMk cId="0" sldId="273"/>
            <ac:grpSpMk id="5" creationId="{70C5C8AA-B70C-7AC9-C5AE-5DDC5F7BD399}"/>
          </ac:grpSpMkLst>
        </pc:grpChg>
        <pc:grpChg chg="del">
          <ac:chgData name="旭 黄" userId="94debc22757bf4b5" providerId="LiveId" clId="{A1458B0F-2350-4334-9B66-E99F9A047841}" dt="2024-08-06T09:21:48.913" v="208" actId="478"/>
          <ac:grpSpMkLst>
            <pc:docMk/>
            <pc:sldMk cId="0" sldId="273"/>
            <ac:grpSpMk id="6" creationId="{1B36B81B-3938-F776-30AC-772AB9FBD907}"/>
          </ac:grpSpMkLst>
        </pc:grpChg>
        <pc:grpChg chg="del">
          <ac:chgData name="旭 黄" userId="94debc22757bf4b5" providerId="LiveId" clId="{A1458B0F-2350-4334-9B66-E99F9A047841}" dt="2024-08-06T09:21:45.982" v="207" actId="478"/>
          <ac:grpSpMkLst>
            <pc:docMk/>
            <pc:sldMk cId="0" sldId="273"/>
            <ac:grpSpMk id="7" creationId="{E2D99948-7A1F-0D81-F737-BBFD6CAE398C}"/>
          </ac:grpSpMkLst>
        </pc:grpChg>
        <pc:grpChg chg="del">
          <ac:chgData name="旭 黄" userId="94debc22757bf4b5" providerId="LiveId" clId="{A1458B0F-2350-4334-9B66-E99F9A047841}" dt="2024-08-06T09:21:44.872" v="206" actId="478"/>
          <ac:grpSpMkLst>
            <pc:docMk/>
            <pc:sldMk cId="0" sldId="273"/>
            <ac:grpSpMk id="8" creationId="{59A8C356-47BC-9256-6FD1-A970CC97E221}"/>
          </ac:grpSpMkLst>
        </pc:grpChg>
        <pc:grpChg chg="del ord">
          <ac:chgData name="旭 黄" userId="94debc22757bf4b5" providerId="LiveId" clId="{A1458B0F-2350-4334-9B66-E99F9A047841}" dt="2024-08-06T09:21:53.590" v="211" actId="478"/>
          <ac:grpSpMkLst>
            <pc:docMk/>
            <pc:sldMk cId="0" sldId="273"/>
            <ac:grpSpMk id="10" creationId="{3F8C8EAE-056C-28CE-A97F-CAB397E6527F}"/>
          </ac:grpSpMkLst>
        </pc:grpChg>
      </pc:sldChg>
      <pc:sldChg chg="del">
        <pc:chgData name="旭 黄" userId="94debc22757bf4b5" providerId="LiveId" clId="{A1458B0F-2350-4334-9B66-E99F9A047841}" dt="2024-08-06T09:34:26.936" v="404" actId="47"/>
        <pc:sldMkLst>
          <pc:docMk/>
          <pc:sldMk cId="0" sldId="274"/>
        </pc:sldMkLst>
      </pc:sldChg>
      <pc:sldChg chg="del">
        <pc:chgData name="旭 黄" userId="94debc22757bf4b5" providerId="LiveId" clId="{A1458B0F-2350-4334-9B66-E99F9A047841}" dt="2024-08-06T09:34:28.874" v="405" actId="47"/>
        <pc:sldMkLst>
          <pc:docMk/>
          <pc:sldMk cId="0" sldId="275"/>
        </pc:sldMkLst>
      </pc:sldChg>
      <pc:sldChg chg="delSp modSp add del mod">
        <pc:chgData name="旭 黄" userId="94debc22757bf4b5" providerId="LiveId" clId="{A1458B0F-2350-4334-9B66-E99F9A047841}" dt="2024-08-06T10:14:26.375" v="979" actId="47"/>
        <pc:sldMkLst>
          <pc:docMk/>
          <pc:sldMk cId="181800418" sldId="277"/>
        </pc:sldMkLst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5" creationId="{0E5DD5F2-0977-1614-DA28-B4874B857553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7" creationId="{38DB3D5C-0E72-0F24-395F-BA83B432F2D7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8" creationId="{ADDCC619-71DC-201C-ED2C-8338247CC542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11" creationId="{2CFFC88E-4168-5048-F778-7922AE52B1C6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12" creationId="{95726246-88D1-0BE7-0357-0F1F21356431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16" creationId="{42DA7B13-22EB-3C2F-FCC6-9AAD91C615D4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17" creationId="{70FE05C4-F1BD-19E9-363A-084D02362C38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18" creationId="{F4A040AD-4DA4-590E-98C2-6CB431F89BE5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0" creationId="{BDD772FF-E803-4B0F-B431-0805BA7F50F0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1" creationId="{C80AA156-786B-DA47-6E18-1A6720DCFCBA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2" creationId="{935BCA5E-35C6-AF25-72F7-649014262B49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3" creationId="{292C4590-3A95-FD65-5496-7B337D0C2737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4" creationId="{92D1612F-CB56-2CD4-F15E-416661225779}"/>
          </ac:spMkLst>
        </pc:spChg>
        <pc:spChg chg="del mod">
          <ac:chgData name="旭 黄" userId="94debc22757bf4b5" providerId="LiveId" clId="{A1458B0F-2350-4334-9B66-E99F9A047841}" dt="2024-08-06T09:57:35.658" v="650" actId="21"/>
          <ac:spMkLst>
            <pc:docMk/>
            <pc:sldMk cId="181800418" sldId="277"/>
            <ac:spMk id="25" creationId="{C80AA156-786B-DA47-6E18-1A6720DCFCBA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6" creationId="{C80AA156-786B-DA47-6E18-1A6720DCFCBA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7" creationId="{C80AA156-786B-DA47-6E18-1A6720DCFCBA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8" creationId="{C80AA156-786B-DA47-6E18-1A6720DCFCBA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29" creationId="{E63651D3-1B23-A67D-9937-8D9C17D474E3}"/>
          </ac:spMkLst>
        </pc:spChg>
        <pc:spChg chg="del mod ord">
          <ac:chgData name="旭 黄" userId="94debc22757bf4b5" providerId="LiveId" clId="{A1458B0F-2350-4334-9B66-E99F9A047841}" dt="2024-08-06T09:58:20.624" v="658" actId="478"/>
          <ac:spMkLst>
            <pc:docMk/>
            <pc:sldMk cId="181800418" sldId="277"/>
            <ac:spMk id="32" creationId="{F2879D1A-B3E7-DFA8-6869-62F39A3AB505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33" creationId="{46420874-2CE8-E15E-0331-6A156036FC9D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34" creationId="{9D5B78B9-F7D8-90F5-FA0C-31A8A04DE6D2}"/>
          </ac:spMkLst>
        </pc:spChg>
        <pc:spChg chg="del mod">
          <ac:chgData name="旭 黄" userId="94debc22757bf4b5" providerId="LiveId" clId="{A1458B0F-2350-4334-9B66-E99F9A047841}" dt="2024-08-06T09:58:23.681" v="659" actId="478"/>
          <ac:spMkLst>
            <pc:docMk/>
            <pc:sldMk cId="181800418" sldId="277"/>
            <ac:spMk id="35" creationId="{C1D1259E-249C-24AD-BF5C-4D0BAF6B5A91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40" creationId="{B183116E-7AC3-3FBA-1581-0D65C0D4A4EB}"/>
          </ac:spMkLst>
        </pc:spChg>
        <pc:spChg chg="del mod">
          <ac:chgData name="旭 黄" userId="94debc22757bf4b5" providerId="LiveId" clId="{A1458B0F-2350-4334-9B66-E99F9A047841}" dt="2024-08-06T09:57:47.201" v="654" actId="21"/>
          <ac:spMkLst>
            <pc:docMk/>
            <pc:sldMk cId="181800418" sldId="277"/>
            <ac:spMk id="44" creationId="{5CF774DA-AC87-A98E-17E9-16BBB0A3EC11}"/>
          </ac:spMkLst>
        </pc:spChg>
        <pc:spChg chg="del mod">
          <ac:chgData name="旭 黄" userId="94debc22757bf4b5" providerId="LiveId" clId="{A1458B0F-2350-4334-9B66-E99F9A047841}" dt="2024-08-06T09:57:52.427" v="656" actId="21"/>
          <ac:spMkLst>
            <pc:docMk/>
            <pc:sldMk cId="181800418" sldId="277"/>
            <ac:spMk id="45" creationId="{382887AB-1722-7521-B2EE-5A1E656A71CB}"/>
          </ac:spMkLst>
        </pc:spChg>
        <pc:spChg chg="del mod">
          <ac:chgData name="旭 黄" userId="94debc22757bf4b5" providerId="LiveId" clId="{A1458B0F-2350-4334-9B66-E99F9A047841}" dt="2024-08-06T09:57:35.658" v="650" actId="21"/>
          <ac:spMkLst>
            <pc:docMk/>
            <pc:sldMk cId="181800418" sldId="277"/>
            <ac:spMk id="51" creationId="{7C52C93C-CC46-76DF-7546-F5DD4AB0AF83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64" creationId="{25B2CCE0-BFD2-4952-A075-6000BD94B47D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65" creationId="{0EB59D30-C6FC-B0FB-5E57-43A5D4CB630B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67" creationId="{90ED3F5A-47D9-2D29-BCC8-0CC7F78DBFAA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69" creationId="{3049038C-9D5E-67C4-BAA5-118B4D6952CA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70" creationId="{320C3B5D-4867-5AC7-D5FE-79D156B93BA4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71" creationId="{9A903D65-1AFE-6A30-5036-0E5E466806FF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73" creationId="{7A70DF68-6B6B-1E92-1E2D-DDEBCCBC0597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75" creationId="{F03B1820-0EB1-00E8-FBEF-3DD5FEC514B1}"/>
          </ac:spMkLst>
        </pc:spChg>
        <pc:spChg chg="del mod">
          <ac:chgData name="旭 黄" userId="94debc22757bf4b5" providerId="LiveId" clId="{A1458B0F-2350-4334-9B66-E99F9A047841}" dt="2024-08-06T09:57:35.658" v="650" actId="21"/>
          <ac:spMkLst>
            <pc:docMk/>
            <pc:sldMk cId="181800418" sldId="277"/>
            <ac:spMk id="76" creationId="{865C44E4-5588-0492-008C-231761283E3A}"/>
          </ac:spMkLst>
        </pc:spChg>
        <pc:spChg chg="del mod">
          <ac:chgData name="旭 黄" userId="94debc22757bf4b5" providerId="LiveId" clId="{A1458B0F-2350-4334-9B66-E99F9A047841}" dt="2024-08-06T09:57:35.658" v="650" actId="21"/>
          <ac:spMkLst>
            <pc:docMk/>
            <pc:sldMk cId="181800418" sldId="277"/>
            <ac:spMk id="77" creationId="{645EDDCE-CB24-4922-06C1-36B900D1C4C8}"/>
          </ac:spMkLst>
        </pc:spChg>
        <pc:spChg chg="del mod">
          <ac:chgData name="旭 黄" userId="94debc22757bf4b5" providerId="LiveId" clId="{A1458B0F-2350-4334-9B66-E99F9A047841}" dt="2024-08-06T09:57:35.658" v="650" actId="21"/>
          <ac:spMkLst>
            <pc:docMk/>
            <pc:sldMk cId="181800418" sldId="277"/>
            <ac:spMk id="79" creationId="{ED36FA7C-7BD8-3D97-4A83-368CD1B2FACD}"/>
          </ac:spMkLst>
        </pc:spChg>
        <pc:spChg chg="del mod">
          <ac:chgData name="旭 黄" userId="94debc22757bf4b5" providerId="LiveId" clId="{A1458B0F-2350-4334-9B66-E99F9A047841}" dt="2024-08-06T09:57:47.201" v="654" actId="21"/>
          <ac:spMkLst>
            <pc:docMk/>
            <pc:sldMk cId="181800418" sldId="277"/>
            <ac:spMk id="81" creationId="{45FEE61B-AF22-960A-54E7-47CDE491537B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82" creationId="{9F0B0642-7F63-49C4-208D-204CF4EA146B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83" creationId="{BA5AE827-FAE7-5F19-2123-41E2837A5776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85" creationId="{5D2BD266-6A98-640C-B075-829608A8A64E}"/>
          </ac:spMkLst>
        </pc:spChg>
        <pc:spChg chg="mod">
          <ac:chgData name="旭 黄" userId="94debc22757bf4b5" providerId="LiveId" clId="{A1458B0F-2350-4334-9B66-E99F9A047841}" dt="2024-08-06T09:53:06.352" v="609"/>
          <ac:spMkLst>
            <pc:docMk/>
            <pc:sldMk cId="181800418" sldId="277"/>
            <ac:spMk id="87" creationId="{8693CEE3-99F6-82FF-185C-F0427660AB11}"/>
          </ac:spMkLst>
        </pc:s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2" creationId="{7DEA4893-417C-B27F-1B25-FD2D67CA99E9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4" creationId="{732E1E6C-51F3-D9D5-69AE-751B1BBAC040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6" creationId="{B5B67CE4-9FE2-F4F7-9E5A-FB2B88075C78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15" creationId="{84FA7EA4-CEC1-E4D3-14BF-8A2FE506B6CC}"/>
          </ac:grpSpMkLst>
        </pc:grpChg>
        <pc:grpChg chg="del mod">
          <ac:chgData name="旭 黄" userId="94debc22757bf4b5" providerId="LiveId" clId="{A1458B0F-2350-4334-9B66-E99F9A047841}" dt="2024-08-06T09:58:20.624" v="658" actId="478"/>
          <ac:grpSpMkLst>
            <pc:docMk/>
            <pc:sldMk cId="181800418" sldId="277"/>
            <ac:grpSpMk id="31" creationId="{9CBD2B8E-3832-6B70-9027-D8141873170A}"/>
          </ac:grpSpMkLst>
        </pc:grpChg>
        <pc:grpChg chg="del mod">
          <ac:chgData name="旭 黄" userId="94debc22757bf4b5" providerId="LiveId" clId="{A1458B0F-2350-4334-9B66-E99F9A047841}" dt="2024-08-06T09:58:26.119" v="660" actId="21"/>
          <ac:grpSpMkLst>
            <pc:docMk/>
            <pc:sldMk cId="181800418" sldId="277"/>
            <ac:grpSpMk id="36" creationId="{726EC7A5-E1E5-675A-C006-6D7472FF40E8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53" creationId="{251C5CD7-CD64-80BF-0104-FDF56292889A}"/>
          </ac:grpSpMkLst>
        </pc:grpChg>
        <pc:grpChg chg="del mod">
          <ac:chgData name="旭 黄" userId="94debc22757bf4b5" providerId="LiveId" clId="{A1458B0F-2350-4334-9B66-E99F9A047841}" dt="2024-08-06T09:57:35.658" v="650" actId="21"/>
          <ac:grpSpMkLst>
            <pc:docMk/>
            <pc:sldMk cId="181800418" sldId="277"/>
            <ac:grpSpMk id="54" creationId="{E063F357-18BA-5358-A906-48E2439B3A5C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55" creationId="{CA2687D1-EACC-200A-1119-D08485ED3B12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56" creationId="{AE173318-0E1E-CE03-CE1D-8A39941CEA12}"/>
          </ac:grpSpMkLst>
        </pc:grpChg>
        <pc:grpChg chg="del mod">
          <ac:chgData name="旭 黄" userId="94debc22757bf4b5" providerId="LiveId" clId="{A1458B0F-2350-4334-9B66-E99F9A047841}" dt="2024-08-06T09:57:47.201" v="654" actId="21"/>
          <ac:grpSpMkLst>
            <pc:docMk/>
            <pc:sldMk cId="181800418" sldId="277"/>
            <ac:grpSpMk id="88" creationId="{C3AD55A9-8970-5DE1-24D8-1571C807143A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89" creationId="{D1521FFD-F30B-917F-0DD8-CE3EE2D0BC83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90" creationId="{07922C43-FC1E-990C-A445-D55BF3D99CE1}"/>
          </ac:grpSpMkLst>
        </pc:grpChg>
        <pc:grpChg chg="mod">
          <ac:chgData name="旭 黄" userId="94debc22757bf4b5" providerId="LiveId" clId="{A1458B0F-2350-4334-9B66-E99F9A047841}" dt="2024-08-06T09:53:06.352" v="609"/>
          <ac:grpSpMkLst>
            <pc:docMk/>
            <pc:sldMk cId="181800418" sldId="277"/>
            <ac:grpSpMk id="91" creationId="{A445294A-5504-8D56-AF31-12232A19D7F0}"/>
          </ac:grpSpMkLst>
        </pc:grpChg>
        <pc:cxnChg chg="del mod">
          <ac:chgData name="旭 黄" userId="94debc22757bf4b5" providerId="LiveId" clId="{A1458B0F-2350-4334-9B66-E99F9A047841}" dt="2024-08-06T09:57:35.658" v="650" actId="21"/>
          <ac:cxnSpMkLst>
            <pc:docMk/>
            <pc:sldMk cId="181800418" sldId="277"/>
            <ac:cxnSpMk id="3" creationId="{63D66524-B3E9-C1A3-922B-57FC5C6CF155}"/>
          </ac:cxnSpMkLst>
        </pc:cxnChg>
      </pc:sldChg>
      <pc:sldChg chg="modSp add del mod">
        <pc:chgData name="旭 黄" userId="94debc22757bf4b5" providerId="LiveId" clId="{A1458B0F-2350-4334-9B66-E99F9A047841}" dt="2024-08-06T09:23:24.439" v="236" actId="47"/>
        <pc:sldMkLst>
          <pc:docMk/>
          <pc:sldMk cId="215741766" sldId="277"/>
        </pc:sldMkLst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8" creationId="{9C03F5CD-738A-2D73-49ED-D756E41CAA5F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11" creationId="{9B42993E-322B-E1BC-F806-17753A9CC13A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14" creationId="{F619F530-56C5-3D83-8969-EB95FED704A3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15" creationId="{46BF2F02-DBBF-7808-1E68-FC063C0CBCE7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16" creationId="{4B42367B-9AB6-C5D0-BCC5-05640E681BE7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17" creationId="{A0CEFD8C-EC0A-9462-EFE3-8950E906E98A}"/>
          </ac:spMkLst>
        </pc:spChg>
        <pc:spChg chg="mod">
          <ac:chgData name="旭 黄" userId="94debc22757bf4b5" providerId="LiveId" clId="{A1458B0F-2350-4334-9B66-E99F9A047841}" dt="2024-08-06T09:22:40.705" v="221" actId="255"/>
          <ac:spMkLst>
            <pc:docMk/>
            <pc:sldMk cId="215741766" sldId="277"/>
            <ac:spMk id="18" creationId="{76CE61AF-A505-487B-905F-9AE6137305FE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21" creationId="{431D4CA2-007A-F17C-8B12-E4F5B9836058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22" creationId="{767A0FA6-701E-A077-4D9E-31577363E7E1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23" creationId="{3CF8DA21-7D09-0303-A439-94114DD2942E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25" creationId="{139D21D0-7D9B-BA0E-6478-D8EB1B997A3A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26" creationId="{4C1AE3FC-C4A5-692F-5E8D-C8A321AFB70B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27" creationId="{0976FBCE-465D-7FE3-6C82-53418CBDA26B}"/>
          </ac:spMkLst>
        </pc:spChg>
        <pc:spChg chg="mod">
          <ac:chgData name="旭 黄" userId="94debc22757bf4b5" providerId="LiveId" clId="{A1458B0F-2350-4334-9B66-E99F9A047841}" dt="2024-08-06T09:21:09.985" v="195"/>
          <ac:spMkLst>
            <pc:docMk/>
            <pc:sldMk cId="215741766" sldId="277"/>
            <ac:spMk id="34" creationId="{15F64324-821A-C298-DE60-BC851F96C22D}"/>
          </ac:spMkLst>
        </pc:spChg>
        <pc:grpChg chg="mod">
          <ac:chgData name="旭 黄" userId="94debc22757bf4b5" providerId="LiveId" clId="{A1458B0F-2350-4334-9B66-E99F9A047841}" dt="2024-08-06T09:21:09.985" v="195"/>
          <ac:grpSpMkLst>
            <pc:docMk/>
            <pc:sldMk cId="215741766" sldId="277"/>
            <ac:grpSpMk id="5" creationId="{4269EEF5-922C-09C1-6CDB-34BF71B6119E}"/>
          </ac:grpSpMkLst>
        </pc:grpChg>
        <pc:grpChg chg="mod">
          <ac:chgData name="旭 黄" userId="94debc22757bf4b5" providerId="LiveId" clId="{A1458B0F-2350-4334-9B66-E99F9A047841}" dt="2024-08-06T09:21:09.985" v="195"/>
          <ac:grpSpMkLst>
            <pc:docMk/>
            <pc:sldMk cId="215741766" sldId="277"/>
            <ac:grpSpMk id="12" creationId="{C3995760-EF35-2F79-F4BB-3428110DD12A}"/>
          </ac:grpSpMkLst>
        </pc:grpChg>
        <pc:grpChg chg="mod">
          <ac:chgData name="旭 黄" userId="94debc22757bf4b5" providerId="LiveId" clId="{A1458B0F-2350-4334-9B66-E99F9A047841}" dt="2024-08-06T09:21:09.985" v="195"/>
          <ac:grpSpMkLst>
            <pc:docMk/>
            <pc:sldMk cId="215741766" sldId="277"/>
            <ac:grpSpMk id="19" creationId="{CDBE7145-D53B-7056-407C-9B85E3F19A67}"/>
          </ac:grpSpMkLst>
        </pc:grpChg>
        <pc:grpChg chg="mod">
          <ac:chgData name="旭 黄" userId="94debc22757bf4b5" providerId="LiveId" clId="{A1458B0F-2350-4334-9B66-E99F9A047841}" dt="2024-08-06T09:21:09.985" v="195"/>
          <ac:grpSpMkLst>
            <pc:docMk/>
            <pc:sldMk cId="215741766" sldId="277"/>
            <ac:grpSpMk id="20" creationId="{678DB351-E87D-1DF9-156A-5CB0F2964602}"/>
          </ac:grpSpMkLst>
        </pc:grpChg>
        <pc:grpChg chg="mod">
          <ac:chgData name="旭 黄" userId="94debc22757bf4b5" providerId="LiveId" clId="{A1458B0F-2350-4334-9B66-E99F9A047841}" dt="2024-08-06T09:21:09.985" v="195"/>
          <ac:grpSpMkLst>
            <pc:docMk/>
            <pc:sldMk cId="215741766" sldId="277"/>
            <ac:grpSpMk id="24" creationId="{04F84A0E-0C4C-207C-517C-5479CEC72CF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429" y="0"/>
            <a:ext cx="12197429" cy="6867242"/>
            <a:chOff x="-5429" y="0"/>
            <a:chExt cx="12197429" cy="6867242"/>
          </a:xfrm>
        </p:grpSpPr>
        <p:sp>
          <p:nvSpPr>
            <p:cNvPr id="14" name="任意多边形: 形状 13"/>
            <p:cNvSpPr/>
            <p:nvPr/>
          </p:nvSpPr>
          <p:spPr>
            <a:xfrm>
              <a:off x="-5429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9259" b="-9259"/>
              </a:stretch>
            </a:blipFill>
            <a:ln w="38100">
              <a:noFill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2" name="任意多边形: 形状 1"/>
            <p:cNvSpPr>
              <a:spLocks/>
            </p:cNvSpPr>
            <p:nvPr/>
          </p:nvSpPr>
          <p:spPr bwMode="auto">
            <a:xfrm>
              <a:off x="0" y="9242"/>
              <a:ext cx="11201400" cy="6858000"/>
            </a:xfrm>
            <a:custGeom>
              <a:avLst/>
              <a:gdLst>
                <a:gd name="connsiteX0" fmla="*/ 7425904 w 10164718"/>
                <a:gd name="connsiteY0" fmla="*/ 0 h 6858000"/>
                <a:gd name="connsiteX1" fmla="*/ 10121686 w 10164718"/>
                <a:gd name="connsiteY1" fmla="*/ 0 h 6858000"/>
                <a:gd name="connsiteX2" fmla="*/ 10164718 w 10164718"/>
                <a:gd name="connsiteY2" fmla="*/ 0 h 6858000"/>
                <a:gd name="connsiteX3" fmla="*/ 10029077 w 10164718"/>
                <a:gd name="connsiteY3" fmla="*/ 47339 h 6858000"/>
                <a:gd name="connsiteX4" fmla="*/ 7143300 w 10164718"/>
                <a:gd name="connsiteY4" fmla="*/ 1802196 h 6858000"/>
                <a:gd name="connsiteX5" fmla="*/ 4981574 w 10164718"/>
                <a:gd name="connsiteY5" fmla="*/ 5033044 h 6858000"/>
                <a:gd name="connsiteX6" fmla="*/ 1826260 w 10164718"/>
                <a:gd name="connsiteY6" fmla="*/ 6858000 h 6858000"/>
                <a:gd name="connsiteX7" fmla="*/ 1704734 w 10164718"/>
                <a:gd name="connsiteY7" fmla="*/ 6858000 h 6858000"/>
                <a:gd name="connsiteX8" fmla="*/ 0 w 10164718"/>
                <a:gd name="connsiteY8" fmla="*/ 6858000 h 6858000"/>
                <a:gd name="connsiteX9" fmla="*/ 2456774 w 10164718"/>
                <a:gd name="connsiteY9" fmla="*/ 4131000 h 6858000"/>
                <a:gd name="connsiteX10" fmla="*/ 6025210 w 10164718"/>
                <a:gd name="connsiteY10" fmla="*/ 2092500 h 6858000"/>
                <a:gd name="connsiteX11" fmla="*/ 7425904 w 10164718"/>
                <a:gd name="connsiteY1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64718" h="6858000">
                  <a:moveTo>
                    <a:pt x="7425904" y="0"/>
                  </a:moveTo>
                  <a:cubicBezTo>
                    <a:pt x="9204564" y="0"/>
                    <a:pt x="9871561" y="0"/>
                    <a:pt x="10121686" y="0"/>
                  </a:cubicBezTo>
                  <a:lnTo>
                    <a:pt x="10164718" y="0"/>
                  </a:lnTo>
                  <a:lnTo>
                    <a:pt x="10029077" y="47339"/>
                  </a:lnTo>
                  <a:cubicBezTo>
                    <a:pt x="9189586" y="347142"/>
                    <a:pt x="7936324" y="902391"/>
                    <a:pt x="7143300" y="1802196"/>
                  </a:cubicBezTo>
                  <a:cubicBezTo>
                    <a:pt x="6216846" y="2829579"/>
                    <a:pt x="6700213" y="3546043"/>
                    <a:pt x="4981574" y="5033044"/>
                  </a:cubicBezTo>
                  <a:cubicBezTo>
                    <a:pt x="3880571" y="5992836"/>
                    <a:pt x="2470750" y="6614673"/>
                    <a:pt x="1826260" y="6858000"/>
                  </a:cubicBezTo>
                  <a:lnTo>
                    <a:pt x="1704734" y="6858000"/>
                  </a:lnTo>
                  <a:cubicBezTo>
                    <a:pt x="0" y="6858000"/>
                    <a:pt x="0" y="6858000"/>
                    <a:pt x="0" y="6858000"/>
                  </a:cubicBezTo>
                  <a:cubicBezTo>
                    <a:pt x="133400" y="5953500"/>
                    <a:pt x="644764" y="4644000"/>
                    <a:pt x="2456774" y="4131000"/>
                  </a:cubicBezTo>
                  <a:cubicBezTo>
                    <a:pt x="3868585" y="3726000"/>
                    <a:pt x="5069181" y="4171500"/>
                    <a:pt x="6025210" y="2092500"/>
                  </a:cubicBezTo>
                  <a:cubicBezTo>
                    <a:pt x="6336476" y="1417500"/>
                    <a:pt x="6903423" y="648000"/>
                    <a:pt x="7425904" y="0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16" name="任意多边形: 形状 15"/>
            <p:cNvSpPr>
              <a:spLocks/>
            </p:cNvSpPr>
            <p:nvPr/>
          </p:nvSpPr>
          <p:spPr bwMode="auto">
            <a:xfrm>
              <a:off x="637330" y="0"/>
              <a:ext cx="11554670" cy="6858000"/>
            </a:xfrm>
            <a:custGeom>
              <a:avLst/>
              <a:gdLst>
                <a:gd name="connsiteX0" fmla="*/ 8414915 w 11554670"/>
                <a:gd name="connsiteY0" fmla="*/ 0 h 6858000"/>
                <a:gd name="connsiteX1" fmla="*/ 11554670 w 11554670"/>
                <a:gd name="connsiteY1" fmla="*/ 0 h 6858000"/>
                <a:gd name="connsiteX2" fmla="*/ 11554670 w 11554670"/>
                <a:gd name="connsiteY2" fmla="*/ 6858000 h 6858000"/>
                <a:gd name="connsiteX3" fmla="*/ 0 w 11554670"/>
                <a:gd name="connsiteY3" fmla="*/ 6858000 h 6858000"/>
                <a:gd name="connsiteX4" fmla="*/ 150000 w 11554670"/>
                <a:gd name="connsiteY4" fmla="*/ 6807890 h 6858000"/>
                <a:gd name="connsiteX5" fmla="*/ 4299598 w 11554670"/>
                <a:gd name="connsiteY5" fmla="*/ 4703099 h 6858000"/>
                <a:gd name="connsiteX6" fmla="*/ 7264235 w 11554670"/>
                <a:gd name="connsiteY6" fmla="*/ 871763 h 6858000"/>
                <a:gd name="connsiteX7" fmla="*/ 8246212 w 11554670"/>
                <a:gd name="connsiteY7" fmla="*/ 10329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54670" h="6858000">
                  <a:moveTo>
                    <a:pt x="8414915" y="0"/>
                  </a:moveTo>
                  <a:lnTo>
                    <a:pt x="11554670" y="0"/>
                  </a:lnTo>
                  <a:lnTo>
                    <a:pt x="11554670" y="6858000"/>
                  </a:lnTo>
                  <a:lnTo>
                    <a:pt x="0" y="6858000"/>
                  </a:lnTo>
                  <a:lnTo>
                    <a:pt x="150000" y="6807890"/>
                  </a:lnTo>
                  <a:cubicBezTo>
                    <a:pt x="1096229" y="6484948"/>
                    <a:pt x="2884031" y="5770142"/>
                    <a:pt x="4299598" y="4703099"/>
                  </a:cubicBezTo>
                  <a:cubicBezTo>
                    <a:pt x="6656576" y="2939723"/>
                    <a:pt x="5993676" y="2090096"/>
                    <a:pt x="7264235" y="871763"/>
                  </a:cubicBezTo>
                  <a:cubicBezTo>
                    <a:pt x="7554253" y="587218"/>
                    <a:pt x="7889156" y="331729"/>
                    <a:pt x="8246212" y="103292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alpha val="70000"/>
                  </a:schemeClr>
                </a:gs>
                <a:gs pos="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: 形状 9"/>
            <p:cNvSpPr>
              <a:spLocks/>
            </p:cNvSpPr>
            <p:nvPr/>
          </p:nvSpPr>
          <p:spPr bwMode="auto">
            <a:xfrm rot="21414106">
              <a:off x="1560094" y="5849970"/>
              <a:ext cx="1187547" cy="863670"/>
            </a:xfrm>
            <a:custGeom>
              <a:avLst/>
              <a:gdLst>
                <a:gd name="T0" fmla="*/ 6 w 117"/>
                <a:gd name="T1" fmla="*/ 60 h 88"/>
                <a:gd name="T2" fmla="*/ 47 w 117"/>
                <a:gd name="T3" fmla="*/ 9 h 88"/>
                <a:gd name="T4" fmla="*/ 111 w 117"/>
                <a:gd name="T5" fmla="*/ 28 h 88"/>
                <a:gd name="T6" fmla="*/ 69 w 117"/>
                <a:gd name="T7" fmla="*/ 79 h 88"/>
                <a:gd name="T8" fmla="*/ 6 w 117"/>
                <a:gd name="T9" fmla="*/ 6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88">
                  <a:moveTo>
                    <a:pt x="6" y="60"/>
                  </a:moveTo>
                  <a:cubicBezTo>
                    <a:pt x="0" y="41"/>
                    <a:pt x="18" y="18"/>
                    <a:pt x="47" y="9"/>
                  </a:cubicBezTo>
                  <a:cubicBezTo>
                    <a:pt x="76" y="0"/>
                    <a:pt x="105" y="9"/>
                    <a:pt x="111" y="28"/>
                  </a:cubicBezTo>
                  <a:cubicBezTo>
                    <a:pt x="117" y="47"/>
                    <a:pt x="98" y="70"/>
                    <a:pt x="69" y="79"/>
                  </a:cubicBezTo>
                  <a:cubicBezTo>
                    <a:pt x="40" y="88"/>
                    <a:pt x="12" y="80"/>
                    <a:pt x="6" y="6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1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任意多边形: 形状 10"/>
            <p:cNvSpPr>
              <a:spLocks/>
            </p:cNvSpPr>
            <p:nvPr/>
          </p:nvSpPr>
          <p:spPr bwMode="auto">
            <a:xfrm>
              <a:off x="6185266" y="2175260"/>
              <a:ext cx="458797" cy="438119"/>
            </a:xfrm>
            <a:custGeom>
              <a:avLst/>
              <a:gdLst>
                <a:gd name="T0" fmla="*/ 6 w 42"/>
                <a:gd name="T1" fmla="*/ 34 h 40"/>
                <a:gd name="T2" fmla="*/ 10 w 42"/>
                <a:gd name="T3" fmla="*/ 8 h 40"/>
                <a:gd name="T4" fmla="*/ 35 w 42"/>
                <a:gd name="T5" fmla="*/ 7 h 40"/>
                <a:gd name="T6" fmla="*/ 32 w 42"/>
                <a:gd name="T7" fmla="*/ 32 h 40"/>
                <a:gd name="T8" fmla="*/ 6 w 42"/>
                <a:gd name="T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0">
                  <a:moveTo>
                    <a:pt x="6" y="34"/>
                  </a:moveTo>
                  <a:cubicBezTo>
                    <a:pt x="0" y="27"/>
                    <a:pt x="2" y="16"/>
                    <a:pt x="10" y="8"/>
                  </a:cubicBezTo>
                  <a:cubicBezTo>
                    <a:pt x="18" y="1"/>
                    <a:pt x="29" y="0"/>
                    <a:pt x="35" y="7"/>
                  </a:cubicBezTo>
                  <a:cubicBezTo>
                    <a:pt x="42" y="13"/>
                    <a:pt x="40" y="25"/>
                    <a:pt x="32" y="32"/>
                  </a:cubicBezTo>
                  <a:cubicBezTo>
                    <a:pt x="24" y="40"/>
                    <a:pt x="13" y="40"/>
                    <a:pt x="6" y="34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5505061" y="1977577"/>
            <a:ext cx="6013839" cy="777029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r">
              <a:lnSpc>
                <a:spcPct val="100000"/>
              </a:lnSpc>
              <a:defRPr sz="4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5505061" y="4405440"/>
            <a:ext cx="6013839" cy="635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Click to add subtitle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031519" y="5532179"/>
            <a:ext cx="748738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031519" y="5847770"/>
            <a:ext cx="748738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" y="1"/>
            <a:ext cx="12191998" cy="6857998"/>
            <a:chOff x="1" y="1"/>
            <a:chExt cx="12191998" cy="6857998"/>
          </a:xfrm>
        </p:grpSpPr>
        <p:sp>
          <p:nvSpPr>
            <p:cNvPr id="8" name="任意多边形: 形状 7"/>
            <p:cNvSpPr/>
            <p:nvPr/>
          </p:nvSpPr>
          <p:spPr>
            <a:xfrm>
              <a:off x="1" y="1"/>
              <a:ext cx="2639609" cy="3429001"/>
            </a:xfrm>
            <a:custGeom>
              <a:avLst/>
              <a:gdLst>
                <a:gd name="connsiteX0" fmla="*/ 0 w 2639609"/>
                <a:gd name="connsiteY0" fmla="*/ 0 h 3429001"/>
                <a:gd name="connsiteX1" fmla="*/ 1971609 w 2639609"/>
                <a:gd name="connsiteY1" fmla="*/ 0 h 3429001"/>
                <a:gd name="connsiteX2" fmla="*/ 2538383 w 2639609"/>
                <a:gd name="connsiteY2" fmla="*/ 981822 h 3429001"/>
                <a:gd name="connsiteX3" fmla="*/ 2538383 w 2639609"/>
                <a:gd name="connsiteY3" fmla="*/ 1737691 h 3429001"/>
                <a:gd name="connsiteX4" fmla="*/ 1780086 w 2639609"/>
                <a:gd name="connsiteY4" fmla="*/ 3051067 h 3429001"/>
                <a:gd name="connsiteX5" fmla="*/ 1125571 w 2639609"/>
                <a:gd name="connsiteY5" fmla="*/ 3429001 h 3429001"/>
                <a:gd name="connsiteX6" fmla="*/ 0 w 2639609"/>
                <a:gd name="connsiteY6" fmla="*/ 3429001 h 342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609" h="3429001">
                  <a:moveTo>
                    <a:pt x="0" y="0"/>
                  </a:moveTo>
                  <a:lnTo>
                    <a:pt x="1971609" y="0"/>
                  </a:lnTo>
                  <a:lnTo>
                    <a:pt x="2538383" y="981822"/>
                  </a:lnTo>
                  <a:cubicBezTo>
                    <a:pt x="2673351" y="1215715"/>
                    <a:pt x="2673351" y="1503798"/>
                    <a:pt x="2538383" y="1737691"/>
                  </a:cubicBezTo>
                  <a:lnTo>
                    <a:pt x="1780086" y="3051067"/>
                  </a:lnTo>
                  <a:cubicBezTo>
                    <a:pt x="1645119" y="3284958"/>
                    <a:pt x="1395633" y="3429001"/>
                    <a:pt x="1125571" y="3429001"/>
                  </a:cubicBezTo>
                  <a:lnTo>
                    <a:pt x="0" y="3429001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0015488" y="4494774"/>
              <a:ext cx="2176511" cy="2349727"/>
            </a:xfrm>
            <a:custGeom>
              <a:avLst/>
              <a:gdLst>
                <a:gd name="connsiteX0" fmla="*/ 1120304 w 2342892"/>
                <a:gd name="connsiteY0" fmla="*/ 0 h 2529350"/>
                <a:gd name="connsiteX1" fmla="*/ 2242404 w 2342892"/>
                <a:gd name="connsiteY1" fmla="*/ 0 h 2529350"/>
                <a:gd name="connsiteX2" fmla="*/ 2316485 w 2342892"/>
                <a:gd name="connsiteY2" fmla="*/ 4918 h 2529350"/>
                <a:gd name="connsiteX3" fmla="*/ 2342892 w 2342892"/>
                <a:gd name="connsiteY3" fmla="*/ 10225 h 2529350"/>
                <a:gd name="connsiteX4" fmla="*/ 2342892 w 2342892"/>
                <a:gd name="connsiteY4" fmla="*/ 2529350 h 2529350"/>
                <a:gd name="connsiteX5" fmla="*/ 489863 w 2342892"/>
                <a:gd name="connsiteY5" fmla="*/ 2529350 h 2529350"/>
                <a:gd name="connsiteX6" fmla="*/ 74895 w 2342892"/>
                <a:gd name="connsiteY6" fmla="*/ 1810622 h 2529350"/>
                <a:gd name="connsiteX7" fmla="*/ 74895 w 2342892"/>
                <a:gd name="connsiteY7" fmla="*/ 1251370 h 2529350"/>
                <a:gd name="connsiteX8" fmla="*/ 635945 w 2342892"/>
                <a:gd name="connsiteY8" fmla="*/ 279627 h 2529350"/>
                <a:gd name="connsiteX9" fmla="*/ 1120304 w 2342892"/>
                <a:gd name="connsiteY9" fmla="*/ 0 h 252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42892" h="2529350">
                  <a:moveTo>
                    <a:pt x="1120304" y="0"/>
                  </a:moveTo>
                  <a:lnTo>
                    <a:pt x="2242404" y="0"/>
                  </a:lnTo>
                  <a:cubicBezTo>
                    <a:pt x="2267381" y="0"/>
                    <a:pt x="2292120" y="1666"/>
                    <a:pt x="2316485" y="4918"/>
                  </a:cubicBezTo>
                  <a:lnTo>
                    <a:pt x="2342892" y="10225"/>
                  </a:lnTo>
                  <a:lnTo>
                    <a:pt x="2342892" y="2529350"/>
                  </a:lnTo>
                  <a:lnTo>
                    <a:pt x="489863" y="2529350"/>
                  </a:lnTo>
                  <a:lnTo>
                    <a:pt x="74895" y="1810622"/>
                  </a:lnTo>
                  <a:cubicBezTo>
                    <a:pt x="-24965" y="1637570"/>
                    <a:pt x="-24965" y="1424422"/>
                    <a:pt x="74895" y="1251370"/>
                  </a:cubicBezTo>
                  <a:lnTo>
                    <a:pt x="635945" y="279627"/>
                  </a:lnTo>
                  <a:cubicBezTo>
                    <a:pt x="735900" y="106574"/>
                    <a:pt x="920489" y="0"/>
                    <a:pt x="112030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任意多边形: 形状 14"/>
            <p:cNvSpPr/>
            <p:nvPr/>
          </p:nvSpPr>
          <p:spPr>
            <a:xfrm rot="5400000">
              <a:off x="9884526" y="5176015"/>
              <a:ext cx="669270" cy="756708"/>
            </a:xfrm>
            <a:custGeom>
              <a:avLst/>
              <a:gdLst>
                <a:gd name="connsiteX0" fmla="*/ 1496663 w 1635382"/>
                <a:gd name="connsiteY0" fmla="*/ 679532 h 1849045"/>
                <a:gd name="connsiteX1" fmla="*/ 432721 w 1635382"/>
                <a:gd name="connsiteY1" fmla="*/ 41167 h 1849045"/>
                <a:gd name="connsiteX2" fmla="*/ 0 w 1635382"/>
                <a:gd name="connsiteY2" fmla="*/ 286245 h 1849045"/>
                <a:gd name="connsiteX3" fmla="*/ 0 w 1635382"/>
                <a:gd name="connsiteY3" fmla="*/ 1562881 h 1849045"/>
                <a:gd name="connsiteX4" fmla="*/ 432721 w 1635382"/>
                <a:gd name="connsiteY4" fmla="*/ 1807864 h 1849045"/>
                <a:gd name="connsiteX5" fmla="*/ 1496568 w 1635382"/>
                <a:gd name="connsiteY5" fmla="*/ 1169594 h 1849045"/>
                <a:gd name="connsiteX6" fmla="*/ 1496663 w 1635382"/>
                <a:gd name="connsiteY6" fmla="*/ 679532 h 18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5382" h="1849045">
                  <a:moveTo>
                    <a:pt x="1496663" y="679532"/>
                  </a:moveTo>
                  <a:lnTo>
                    <a:pt x="432721" y="41167"/>
                  </a:lnTo>
                  <a:cubicBezTo>
                    <a:pt x="242316" y="-73133"/>
                    <a:pt x="0" y="64122"/>
                    <a:pt x="0" y="286245"/>
                  </a:cubicBezTo>
                  <a:lnTo>
                    <a:pt x="0" y="1562881"/>
                  </a:lnTo>
                  <a:cubicBezTo>
                    <a:pt x="0" y="1785004"/>
                    <a:pt x="242316" y="1922164"/>
                    <a:pt x="432721" y="1807864"/>
                  </a:cubicBezTo>
                  <a:lnTo>
                    <a:pt x="1496568" y="1169594"/>
                  </a:lnTo>
                  <a:cubicBezTo>
                    <a:pt x="1681639" y="1058532"/>
                    <a:pt x="1681639" y="790499"/>
                    <a:pt x="1496663" y="679532"/>
                  </a:cubicBezTo>
                  <a:close/>
                </a:path>
              </a:pathLst>
            </a:custGeom>
            <a:solidFill>
              <a:schemeClr val="accent1">
                <a:alpha val="59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180000" tIns="46800" rIns="90000" bIns="4680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8051799" y="6000771"/>
              <a:ext cx="2280349" cy="857228"/>
            </a:xfrm>
            <a:custGeom>
              <a:avLst/>
              <a:gdLst>
                <a:gd name="connsiteX0" fmla="*/ 786519 w 2454668"/>
                <a:gd name="connsiteY0" fmla="*/ 0 h 922758"/>
                <a:gd name="connsiteX1" fmla="*/ 1668292 w 2454668"/>
                <a:gd name="connsiteY1" fmla="*/ 0 h 922758"/>
                <a:gd name="connsiteX2" fmla="*/ 2048837 w 2454668"/>
                <a:gd name="connsiteY2" fmla="*/ 219737 h 922758"/>
                <a:gd name="connsiteX3" fmla="*/ 2454668 w 2454668"/>
                <a:gd name="connsiteY3" fmla="*/ 922758 h 922758"/>
                <a:gd name="connsiteX4" fmla="*/ 0 w 2454668"/>
                <a:gd name="connsiteY4" fmla="*/ 922758 h 922758"/>
                <a:gd name="connsiteX5" fmla="*/ 405899 w 2454668"/>
                <a:gd name="connsiteY5" fmla="*/ 219737 h 922758"/>
                <a:gd name="connsiteX6" fmla="*/ 786519 w 2454668"/>
                <a:gd name="connsiteY6" fmla="*/ 0 h 9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4668" h="922758">
                  <a:moveTo>
                    <a:pt x="786519" y="0"/>
                  </a:moveTo>
                  <a:lnTo>
                    <a:pt x="1668292" y="0"/>
                  </a:lnTo>
                  <a:cubicBezTo>
                    <a:pt x="1825310" y="0"/>
                    <a:pt x="1970365" y="83748"/>
                    <a:pt x="2048837" y="219737"/>
                  </a:cubicBezTo>
                  <a:lnTo>
                    <a:pt x="2454668" y="922758"/>
                  </a:lnTo>
                  <a:lnTo>
                    <a:pt x="0" y="922758"/>
                  </a:lnTo>
                  <a:lnTo>
                    <a:pt x="405899" y="219737"/>
                  </a:lnTo>
                  <a:cubicBezTo>
                    <a:pt x="484446" y="83748"/>
                    <a:pt x="629501" y="0"/>
                    <a:pt x="786519" y="0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 rot="5400000">
              <a:off x="216089" y="3584951"/>
              <a:ext cx="414745" cy="468930"/>
            </a:xfrm>
            <a:custGeom>
              <a:avLst/>
              <a:gdLst>
                <a:gd name="connsiteX0" fmla="*/ 1496663 w 1635382"/>
                <a:gd name="connsiteY0" fmla="*/ 679532 h 1849045"/>
                <a:gd name="connsiteX1" fmla="*/ 432721 w 1635382"/>
                <a:gd name="connsiteY1" fmla="*/ 41167 h 1849045"/>
                <a:gd name="connsiteX2" fmla="*/ 0 w 1635382"/>
                <a:gd name="connsiteY2" fmla="*/ 286245 h 1849045"/>
                <a:gd name="connsiteX3" fmla="*/ 0 w 1635382"/>
                <a:gd name="connsiteY3" fmla="*/ 1562881 h 1849045"/>
                <a:gd name="connsiteX4" fmla="*/ 432721 w 1635382"/>
                <a:gd name="connsiteY4" fmla="*/ 1807864 h 1849045"/>
                <a:gd name="connsiteX5" fmla="*/ 1496568 w 1635382"/>
                <a:gd name="connsiteY5" fmla="*/ 1169594 h 1849045"/>
                <a:gd name="connsiteX6" fmla="*/ 1496663 w 1635382"/>
                <a:gd name="connsiteY6" fmla="*/ 679532 h 184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5382" h="1849045">
                  <a:moveTo>
                    <a:pt x="1496663" y="679532"/>
                  </a:moveTo>
                  <a:lnTo>
                    <a:pt x="432721" y="41167"/>
                  </a:lnTo>
                  <a:cubicBezTo>
                    <a:pt x="242316" y="-73133"/>
                    <a:pt x="0" y="64122"/>
                    <a:pt x="0" y="286245"/>
                  </a:cubicBezTo>
                  <a:lnTo>
                    <a:pt x="0" y="1562881"/>
                  </a:lnTo>
                  <a:cubicBezTo>
                    <a:pt x="0" y="1785004"/>
                    <a:pt x="242316" y="1922164"/>
                    <a:pt x="432721" y="1807864"/>
                  </a:cubicBezTo>
                  <a:lnTo>
                    <a:pt x="1496568" y="1169594"/>
                  </a:lnTo>
                  <a:cubicBezTo>
                    <a:pt x="1681639" y="1058532"/>
                    <a:pt x="1681639" y="790499"/>
                    <a:pt x="1496663" y="67953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00100" y="1605286"/>
            <a:ext cx="1922161" cy="864515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970377" y="1605286"/>
            <a:ext cx="8231021" cy="4071936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2846319" y="1605285"/>
            <a:ext cx="0" cy="4071937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任意多边形: 形状 12"/>
          <p:cNvSpPr>
            <a:spLocks noChangeAspect="1"/>
          </p:cNvSpPr>
          <p:nvPr/>
        </p:nvSpPr>
        <p:spPr bwMode="auto">
          <a:xfrm>
            <a:off x="1851756" y="4761555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-5429" y="0"/>
            <a:ext cx="12197430" cy="6867242"/>
            <a:chOff x="-5429" y="0"/>
            <a:chExt cx="12197430" cy="6867242"/>
          </a:xfrm>
        </p:grpSpPr>
        <p:grpSp>
          <p:nvGrpSpPr>
            <p:cNvPr id="3" name="组合 2"/>
            <p:cNvGrpSpPr/>
            <p:nvPr/>
          </p:nvGrpSpPr>
          <p:grpSpPr>
            <a:xfrm>
              <a:off x="-5429" y="0"/>
              <a:ext cx="12192000" cy="6858000"/>
              <a:chOff x="0" y="0"/>
              <a:chExt cx="12192000" cy="6858000"/>
            </a:xfrm>
          </p:grpSpPr>
          <p:sp>
            <p:nvSpPr>
              <p:cNvPr id="15" name="任意多边形: 形状 14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0 w 12192000"/>
                  <a:gd name="connsiteY0" fmla="*/ 0 h 6858000"/>
                  <a:gd name="connsiteX1" fmla="*/ 12192000 w 12192000"/>
                  <a:gd name="connsiteY1" fmla="*/ 0 h 6858000"/>
                  <a:gd name="connsiteX2" fmla="*/ 12192000 w 12192000"/>
                  <a:gd name="connsiteY2" fmla="*/ 6858000 h 6858000"/>
                  <a:gd name="connsiteX3" fmla="*/ 0 w 12192000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0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blipFill>
                <a:blip r:embed="rId2"/>
                <a:srcRect/>
                <a:stretch>
                  <a:fillRect t="-9259" b="-9259"/>
                </a:stretch>
              </a:blipFill>
              <a:ln w="254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0" y="0"/>
                <a:ext cx="12192000" cy="6858000"/>
              </a:xfrm>
              <a:custGeom>
                <a:avLst/>
                <a:gdLst>
                  <a:gd name="connsiteX0" fmla="*/ 0 w 12192000"/>
                  <a:gd name="connsiteY0" fmla="*/ 0 h 6858000"/>
                  <a:gd name="connsiteX1" fmla="*/ 12192000 w 12192000"/>
                  <a:gd name="connsiteY1" fmla="*/ 0 h 6858000"/>
                  <a:gd name="connsiteX2" fmla="*/ 12192000 w 12192000"/>
                  <a:gd name="connsiteY2" fmla="*/ 6858000 h 6858000"/>
                  <a:gd name="connsiteX3" fmla="*/ 0 w 12192000"/>
                  <a:gd name="connsiteY3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0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  <a:lumOff val="40000"/>
                      <a:alpha val="25000"/>
                    </a:schemeClr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endParaRPr lang="zh-CN" altLang="en-US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746500" y="0"/>
              <a:ext cx="8445501" cy="6867242"/>
              <a:chOff x="3746500" y="0"/>
              <a:chExt cx="8445501" cy="6867242"/>
            </a:xfrm>
          </p:grpSpPr>
          <p:sp>
            <p:nvSpPr>
              <p:cNvPr id="9" name="任意多边形: 形状 8"/>
              <p:cNvSpPr>
                <a:spLocks/>
              </p:cNvSpPr>
              <p:nvPr/>
            </p:nvSpPr>
            <p:spPr bwMode="auto">
              <a:xfrm>
                <a:off x="10542357" y="5524500"/>
                <a:ext cx="1649644" cy="1342742"/>
              </a:xfrm>
              <a:custGeom>
                <a:avLst/>
                <a:gdLst>
                  <a:gd name="T0" fmla="*/ 120 w 120"/>
                  <a:gd name="T1" fmla="*/ 0 h 97"/>
                  <a:gd name="T2" fmla="*/ 120 w 120"/>
                  <a:gd name="T3" fmla="*/ 97 h 97"/>
                  <a:gd name="T4" fmla="*/ 0 w 120"/>
                  <a:gd name="T5" fmla="*/ 97 h 97"/>
                  <a:gd name="T6" fmla="*/ 39 w 120"/>
                  <a:gd name="T7" fmla="*/ 44 h 97"/>
                  <a:gd name="T8" fmla="*/ 120 w 120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97">
                    <a:moveTo>
                      <a:pt x="120" y="0"/>
                    </a:moveTo>
                    <a:cubicBezTo>
                      <a:pt x="120" y="97"/>
                      <a:pt x="120" y="97"/>
                      <a:pt x="120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11" y="76"/>
                      <a:pt x="23" y="58"/>
                      <a:pt x="39" y="44"/>
                    </a:cubicBezTo>
                    <a:cubicBezTo>
                      <a:pt x="63" y="25"/>
                      <a:pt x="95" y="10"/>
                      <a:pt x="120" y="0"/>
                    </a:cubicBez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>
                <a:spLocks/>
              </p:cNvSpPr>
              <p:nvPr/>
            </p:nvSpPr>
            <p:spPr bwMode="auto">
              <a:xfrm>
                <a:off x="3746500" y="0"/>
                <a:ext cx="8445500" cy="6867242"/>
              </a:xfrm>
              <a:custGeom>
                <a:avLst/>
                <a:gdLst>
                  <a:gd name="connsiteX0" fmla="*/ 8364939 w 8445500"/>
                  <a:gd name="connsiteY0" fmla="*/ 0 h 6867242"/>
                  <a:gd name="connsiteX1" fmla="*/ 8445500 w 8445500"/>
                  <a:gd name="connsiteY1" fmla="*/ 0 h 6867242"/>
                  <a:gd name="connsiteX2" fmla="*/ 8445500 w 8445500"/>
                  <a:gd name="connsiteY2" fmla="*/ 2892730 h 6867242"/>
                  <a:gd name="connsiteX3" fmla="*/ 7630650 w 8445500"/>
                  <a:gd name="connsiteY3" fmla="*/ 3933674 h 6867242"/>
                  <a:gd name="connsiteX4" fmla="*/ 3867524 w 8445500"/>
                  <a:gd name="connsiteY4" fmla="*/ 5893892 h 6867242"/>
                  <a:gd name="connsiteX5" fmla="*/ 3260090 w 8445500"/>
                  <a:gd name="connsiteY5" fmla="*/ 6867242 h 6867242"/>
                  <a:gd name="connsiteX6" fmla="*/ 3130244 w 8445500"/>
                  <a:gd name="connsiteY6" fmla="*/ 6867242 h 6867242"/>
                  <a:gd name="connsiteX7" fmla="*/ 0 w 8445500"/>
                  <a:gd name="connsiteY7" fmla="*/ 6867242 h 6867242"/>
                  <a:gd name="connsiteX8" fmla="*/ 3155314 w 8445500"/>
                  <a:gd name="connsiteY8" fmla="*/ 5042286 h 6867242"/>
                  <a:gd name="connsiteX9" fmla="*/ 5317040 w 8445500"/>
                  <a:gd name="connsiteY9" fmla="*/ 1811438 h 6867242"/>
                  <a:gd name="connsiteX10" fmla="*/ 8364939 w 8445500"/>
                  <a:gd name="connsiteY10" fmla="*/ 0 h 686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445500" h="6867242">
                    <a:moveTo>
                      <a:pt x="8364939" y="0"/>
                    </a:moveTo>
                    <a:cubicBezTo>
                      <a:pt x="8445500" y="0"/>
                      <a:pt x="8445500" y="0"/>
                      <a:pt x="8445500" y="0"/>
                    </a:cubicBezTo>
                    <a:lnTo>
                      <a:pt x="8445500" y="2892730"/>
                    </a:lnTo>
                    <a:cubicBezTo>
                      <a:pt x="8238084" y="3244218"/>
                      <a:pt x="7986221" y="3622743"/>
                      <a:pt x="7630650" y="3933674"/>
                    </a:cubicBezTo>
                    <a:cubicBezTo>
                      <a:pt x="6371336" y="5082767"/>
                      <a:pt x="4593481" y="5136842"/>
                      <a:pt x="3867524" y="5893892"/>
                    </a:cubicBezTo>
                    <a:cubicBezTo>
                      <a:pt x="3556399" y="6231861"/>
                      <a:pt x="3363798" y="6583348"/>
                      <a:pt x="3260090" y="6867242"/>
                    </a:cubicBezTo>
                    <a:lnTo>
                      <a:pt x="3130244" y="6867242"/>
                    </a:lnTo>
                    <a:cubicBezTo>
                      <a:pt x="0" y="6867242"/>
                      <a:pt x="0" y="6867242"/>
                      <a:pt x="0" y="6867242"/>
                    </a:cubicBezTo>
                    <a:cubicBezTo>
                      <a:pt x="644490" y="6623915"/>
                      <a:pt x="2054311" y="6002078"/>
                      <a:pt x="3155314" y="5042286"/>
                    </a:cubicBezTo>
                    <a:cubicBezTo>
                      <a:pt x="4873953" y="3555285"/>
                      <a:pt x="4390586" y="2838821"/>
                      <a:pt x="5317040" y="1811438"/>
                    </a:cubicBezTo>
                    <a:cubicBezTo>
                      <a:pt x="6162932" y="851646"/>
                      <a:pt x="7532473" y="283882"/>
                      <a:pt x="8364939" y="0"/>
                    </a:cubicBez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>
                <a:spLocks/>
              </p:cNvSpPr>
              <p:nvPr/>
            </p:nvSpPr>
            <p:spPr bwMode="auto">
              <a:xfrm>
                <a:off x="7006590" y="2892730"/>
                <a:ext cx="5185410" cy="3974512"/>
              </a:xfrm>
              <a:custGeom>
                <a:avLst/>
                <a:gdLst>
                  <a:gd name="connsiteX0" fmla="*/ 5185410 w 5185410"/>
                  <a:gd name="connsiteY0" fmla="*/ 0 h 3974512"/>
                  <a:gd name="connsiteX1" fmla="*/ 5185410 w 5185410"/>
                  <a:gd name="connsiteY1" fmla="*/ 2602360 h 3974512"/>
                  <a:gd name="connsiteX2" fmla="*/ 5185410 w 5185410"/>
                  <a:gd name="connsiteY2" fmla="*/ 2662970 h 3974512"/>
                  <a:gd name="connsiteX3" fmla="*/ 4097774 w 5185410"/>
                  <a:gd name="connsiteY3" fmla="*/ 3257896 h 3974512"/>
                  <a:gd name="connsiteX4" fmla="*/ 3574097 w 5185410"/>
                  <a:gd name="connsiteY4" fmla="*/ 3974512 h 3974512"/>
                  <a:gd name="connsiteX5" fmla="*/ 3479155 w 5185410"/>
                  <a:gd name="connsiteY5" fmla="*/ 3974512 h 3974512"/>
                  <a:gd name="connsiteX6" fmla="*/ 0 w 5185410"/>
                  <a:gd name="connsiteY6" fmla="*/ 3974512 h 3974512"/>
                  <a:gd name="connsiteX7" fmla="*/ 607434 w 5185410"/>
                  <a:gd name="connsiteY7" fmla="*/ 3001162 h 3974512"/>
                  <a:gd name="connsiteX8" fmla="*/ 4370560 w 5185410"/>
                  <a:gd name="connsiteY8" fmla="*/ 1040944 h 3974512"/>
                  <a:gd name="connsiteX9" fmla="*/ 5185410 w 5185410"/>
                  <a:gd name="connsiteY9" fmla="*/ 0 h 3974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85410" h="3974512">
                    <a:moveTo>
                      <a:pt x="5185410" y="0"/>
                    </a:moveTo>
                    <a:cubicBezTo>
                      <a:pt x="5185410" y="1487063"/>
                      <a:pt x="5185410" y="2230594"/>
                      <a:pt x="5185410" y="2602360"/>
                    </a:cubicBezTo>
                    <a:lnTo>
                      <a:pt x="5185410" y="2662970"/>
                    </a:lnTo>
                    <a:cubicBezTo>
                      <a:pt x="4849720" y="2798181"/>
                      <a:pt x="4420036" y="3000997"/>
                      <a:pt x="4097774" y="3257896"/>
                    </a:cubicBezTo>
                    <a:cubicBezTo>
                      <a:pt x="3882932" y="3447191"/>
                      <a:pt x="3721801" y="3690570"/>
                      <a:pt x="3574097" y="3974512"/>
                    </a:cubicBezTo>
                    <a:lnTo>
                      <a:pt x="3479155" y="3974512"/>
                    </a:lnTo>
                    <a:cubicBezTo>
                      <a:pt x="0" y="3974512"/>
                      <a:pt x="0" y="3974512"/>
                      <a:pt x="0" y="3974512"/>
                    </a:cubicBezTo>
                    <a:cubicBezTo>
                      <a:pt x="103708" y="3690618"/>
                      <a:pt x="296309" y="3339131"/>
                      <a:pt x="607434" y="3001162"/>
                    </a:cubicBezTo>
                    <a:cubicBezTo>
                      <a:pt x="1333391" y="2244112"/>
                      <a:pt x="3111246" y="2190037"/>
                      <a:pt x="4370560" y="1040944"/>
                    </a:cubicBezTo>
                    <a:cubicBezTo>
                      <a:pt x="4726131" y="730013"/>
                      <a:pt x="4977994" y="351488"/>
                      <a:pt x="5185410" y="0"/>
                    </a:cubicBez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5179982" y="2832371"/>
            <a:ext cx="5480635" cy="5847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5179982" y="3429000"/>
            <a:ext cx="5480635" cy="159406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buFont typeface="+mj-lt"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2024/8/6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 preserve="1">
  <p:cSld name="Closing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-5429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rcRect/>
            <a:stretch>
              <a:fillRect t="-9259" b="-9259"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/>
          </a:p>
        </p:txBody>
      </p:sp>
      <p:sp>
        <p:nvSpPr>
          <p:cNvPr id="12" name="任意多边形: 形状 11"/>
          <p:cNvSpPr>
            <a:spLocks/>
          </p:cNvSpPr>
          <p:nvPr/>
        </p:nvSpPr>
        <p:spPr bwMode="auto">
          <a:xfrm>
            <a:off x="0" y="9242"/>
            <a:ext cx="11201400" cy="6858000"/>
          </a:xfrm>
          <a:custGeom>
            <a:avLst/>
            <a:gdLst>
              <a:gd name="connsiteX0" fmla="*/ 7425904 w 10164718"/>
              <a:gd name="connsiteY0" fmla="*/ 0 h 6858000"/>
              <a:gd name="connsiteX1" fmla="*/ 10121686 w 10164718"/>
              <a:gd name="connsiteY1" fmla="*/ 0 h 6858000"/>
              <a:gd name="connsiteX2" fmla="*/ 10164718 w 10164718"/>
              <a:gd name="connsiteY2" fmla="*/ 0 h 6858000"/>
              <a:gd name="connsiteX3" fmla="*/ 10029077 w 10164718"/>
              <a:gd name="connsiteY3" fmla="*/ 47339 h 6858000"/>
              <a:gd name="connsiteX4" fmla="*/ 7143300 w 10164718"/>
              <a:gd name="connsiteY4" fmla="*/ 1802196 h 6858000"/>
              <a:gd name="connsiteX5" fmla="*/ 4981574 w 10164718"/>
              <a:gd name="connsiteY5" fmla="*/ 5033044 h 6858000"/>
              <a:gd name="connsiteX6" fmla="*/ 1826260 w 10164718"/>
              <a:gd name="connsiteY6" fmla="*/ 6858000 h 6858000"/>
              <a:gd name="connsiteX7" fmla="*/ 1704734 w 10164718"/>
              <a:gd name="connsiteY7" fmla="*/ 6858000 h 6858000"/>
              <a:gd name="connsiteX8" fmla="*/ 0 w 10164718"/>
              <a:gd name="connsiteY8" fmla="*/ 6858000 h 6858000"/>
              <a:gd name="connsiteX9" fmla="*/ 2456774 w 10164718"/>
              <a:gd name="connsiteY9" fmla="*/ 4131000 h 6858000"/>
              <a:gd name="connsiteX10" fmla="*/ 6025210 w 10164718"/>
              <a:gd name="connsiteY10" fmla="*/ 2092500 h 6858000"/>
              <a:gd name="connsiteX11" fmla="*/ 7425904 w 10164718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164718" h="6858000">
                <a:moveTo>
                  <a:pt x="7425904" y="0"/>
                </a:moveTo>
                <a:cubicBezTo>
                  <a:pt x="9204564" y="0"/>
                  <a:pt x="9871561" y="0"/>
                  <a:pt x="10121686" y="0"/>
                </a:cubicBezTo>
                <a:lnTo>
                  <a:pt x="10164718" y="0"/>
                </a:lnTo>
                <a:lnTo>
                  <a:pt x="10029077" y="47339"/>
                </a:lnTo>
                <a:cubicBezTo>
                  <a:pt x="9189586" y="347142"/>
                  <a:pt x="7936324" y="902391"/>
                  <a:pt x="7143300" y="1802196"/>
                </a:cubicBezTo>
                <a:cubicBezTo>
                  <a:pt x="6216846" y="2829579"/>
                  <a:pt x="6700213" y="3546043"/>
                  <a:pt x="4981574" y="5033044"/>
                </a:cubicBezTo>
                <a:cubicBezTo>
                  <a:pt x="3880571" y="5992836"/>
                  <a:pt x="2470750" y="6614673"/>
                  <a:pt x="1826260" y="6858000"/>
                </a:cubicBezTo>
                <a:lnTo>
                  <a:pt x="1704734" y="6858000"/>
                </a:lnTo>
                <a:cubicBezTo>
                  <a:pt x="0" y="6858000"/>
                  <a:pt x="0" y="6858000"/>
                  <a:pt x="0" y="6858000"/>
                </a:cubicBezTo>
                <a:cubicBezTo>
                  <a:pt x="133400" y="5953500"/>
                  <a:pt x="644764" y="4644000"/>
                  <a:pt x="2456774" y="4131000"/>
                </a:cubicBezTo>
                <a:cubicBezTo>
                  <a:pt x="3868585" y="3726000"/>
                  <a:pt x="5069181" y="4171500"/>
                  <a:pt x="6025210" y="2092500"/>
                </a:cubicBezTo>
                <a:cubicBezTo>
                  <a:pt x="6336476" y="1417500"/>
                  <a:pt x="6903423" y="648000"/>
                  <a:pt x="7425904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13" name="任意多边形: 形状 12"/>
          <p:cNvSpPr>
            <a:spLocks/>
          </p:cNvSpPr>
          <p:nvPr/>
        </p:nvSpPr>
        <p:spPr bwMode="auto">
          <a:xfrm>
            <a:off x="637330" y="0"/>
            <a:ext cx="11554670" cy="6858000"/>
          </a:xfrm>
          <a:custGeom>
            <a:avLst/>
            <a:gdLst>
              <a:gd name="connsiteX0" fmla="*/ 8414915 w 11554670"/>
              <a:gd name="connsiteY0" fmla="*/ 0 h 6858000"/>
              <a:gd name="connsiteX1" fmla="*/ 11554670 w 11554670"/>
              <a:gd name="connsiteY1" fmla="*/ 0 h 6858000"/>
              <a:gd name="connsiteX2" fmla="*/ 11554670 w 11554670"/>
              <a:gd name="connsiteY2" fmla="*/ 6858000 h 6858000"/>
              <a:gd name="connsiteX3" fmla="*/ 0 w 11554670"/>
              <a:gd name="connsiteY3" fmla="*/ 6858000 h 6858000"/>
              <a:gd name="connsiteX4" fmla="*/ 150000 w 11554670"/>
              <a:gd name="connsiteY4" fmla="*/ 6807890 h 6858000"/>
              <a:gd name="connsiteX5" fmla="*/ 4299598 w 11554670"/>
              <a:gd name="connsiteY5" fmla="*/ 4703099 h 6858000"/>
              <a:gd name="connsiteX6" fmla="*/ 7264235 w 11554670"/>
              <a:gd name="connsiteY6" fmla="*/ 871763 h 6858000"/>
              <a:gd name="connsiteX7" fmla="*/ 8246212 w 11554670"/>
              <a:gd name="connsiteY7" fmla="*/ 1032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54670" h="6858000">
                <a:moveTo>
                  <a:pt x="8414915" y="0"/>
                </a:moveTo>
                <a:lnTo>
                  <a:pt x="11554670" y="0"/>
                </a:lnTo>
                <a:lnTo>
                  <a:pt x="11554670" y="6858000"/>
                </a:lnTo>
                <a:lnTo>
                  <a:pt x="0" y="6858000"/>
                </a:lnTo>
                <a:lnTo>
                  <a:pt x="150000" y="6807890"/>
                </a:lnTo>
                <a:cubicBezTo>
                  <a:pt x="1096229" y="6484948"/>
                  <a:pt x="2884031" y="5770142"/>
                  <a:pt x="4299598" y="4703099"/>
                </a:cubicBezTo>
                <a:cubicBezTo>
                  <a:pt x="6656576" y="2939723"/>
                  <a:pt x="5993676" y="2090096"/>
                  <a:pt x="7264235" y="871763"/>
                </a:cubicBezTo>
                <a:cubicBezTo>
                  <a:pt x="7554253" y="587218"/>
                  <a:pt x="7889156" y="331729"/>
                  <a:pt x="8246212" y="103292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alpha val="70000"/>
                </a:schemeClr>
              </a:gs>
              <a:gs pos="0">
                <a:schemeClr val="accent1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任意多边形: 形状 14"/>
          <p:cNvSpPr>
            <a:spLocks/>
          </p:cNvSpPr>
          <p:nvPr/>
        </p:nvSpPr>
        <p:spPr bwMode="auto">
          <a:xfrm rot="21414106">
            <a:off x="1560094" y="5849970"/>
            <a:ext cx="1187547" cy="863670"/>
          </a:xfrm>
          <a:custGeom>
            <a:avLst/>
            <a:gdLst>
              <a:gd name="T0" fmla="*/ 6 w 117"/>
              <a:gd name="T1" fmla="*/ 60 h 88"/>
              <a:gd name="T2" fmla="*/ 47 w 117"/>
              <a:gd name="T3" fmla="*/ 9 h 88"/>
              <a:gd name="T4" fmla="*/ 111 w 117"/>
              <a:gd name="T5" fmla="*/ 28 h 88"/>
              <a:gd name="T6" fmla="*/ 69 w 117"/>
              <a:gd name="T7" fmla="*/ 79 h 88"/>
              <a:gd name="T8" fmla="*/ 6 w 117"/>
              <a:gd name="T9" fmla="*/ 6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88">
                <a:moveTo>
                  <a:pt x="6" y="60"/>
                </a:moveTo>
                <a:cubicBezTo>
                  <a:pt x="0" y="41"/>
                  <a:pt x="18" y="18"/>
                  <a:pt x="47" y="9"/>
                </a:cubicBezTo>
                <a:cubicBezTo>
                  <a:pt x="76" y="0"/>
                  <a:pt x="105" y="9"/>
                  <a:pt x="111" y="28"/>
                </a:cubicBezTo>
                <a:cubicBezTo>
                  <a:pt x="117" y="47"/>
                  <a:pt x="98" y="70"/>
                  <a:pt x="69" y="79"/>
                </a:cubicBezTo>
                <a:cubicBezTo>
                  <a:pt x="40" y="88"/>
                  <a:pt x="12" y="80"/>
                  <a:pt x="6" y="60"/>
                </a:cubicBezTo>
                <a:close/>
              </a:path>
            </a:pathLst>
          </a:custGeom>
          <a:solidFill>
            <a:schemeClr val="accent1">
              <a:lumMod val="75000"/>
              <a:alpha val="6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>
            <a:spLocks/>
          </p:cNvSpPr>
          <p:nvPr/>
        </p:nvSpPr>
        <p:spPr bwMode="auto">
          <a:xfrm>
            <a:off x="6185266" y="2175260"/>
            <a:ext cx="458797" cy="438119"/>
          </a:xfrm>
          <a:custGeom>
            <a:avLst/>
            <a:gdLst>
              <a:gd name="T0" fmla="*/ 6 w 42"/>
              <a:gd name="T1" fmla="*/ 34 h 40"/>
              <a:gd name="T2" fmla="*/ 10 w 42"/>
              <a:gd name="T3" fmla="*/ 8 h 40"/>
              <a:gd name="T4" fmla="*/ 35 w 42"/>
              <a:gd name="T5" fmla="*/ 7 h 40"/>
              <a:gd name="T6" fmla="*/ 32 w 42"/>
              <a:gd name="T7" fmla="*/ 32 h 40"/>
              <a:gd name="T8" fmla="*/ 6 w 42"/>
              <a:gd name="T9" fmla="*/ 3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40">
                <a:moveTo>
                  <a:pt x="6" y="34"/>
                </a:moveTo>
                <a:cubicBezTo>
                  <a:pt x="0" y="27"/>
                  <a:pt x="2" y="16"/>
                  <a:pt x="10" y="8"/>
                </a:cubicBezTo>
                <a:cubicBezTo>
                  <a:pt x="18" y="1"/>
                  <a:pt x="29" y="0"/>
                  <a:pt x="35" y="7"/>
                </a:cubicBezTo>
                <a:cubicBezTo>
                  <a:pt x="42" y="13"/>
                  <a:pt x="40" y="25"/>
                  <a:pt x="32" y="32"/>
                </a:cubicBezTo>
                <a:cubicBezTo>
                  <a:pt x="24" y="40"/>
                  <a:pt x="13" y="40"/>
                  <a:pt x="6" y="34"/>
                </a:cubicBez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096000" y="3049030"/>
            <a:ext cx="5422900" cy="176858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r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031519" y="5532179"/>
            <a:ext cx="748738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4031519" y="5847770"/>
            <a:ext cx="748738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zh-CN" altLang="en-US" dirty="0"/>
              <a:t>www.islide.cc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Pr>
        <a:gradFill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>
            <a:off x="0" y="1"/>
            <a:ext cx="12191999" cy="6857999"/>
            <a:chOff x="-1" y="0"/>
            <a:chExt cx="12191999" cy="6857999"/>
          </a:xfrm>
        </p:grpSpPr>
        <p:sp>
          <p:nvSpPr>
            <p:cNvPr id="12" name="矩形: 圆顶角 11"/>
            <p:cNvSpPr>
              <a:spLocks/>
            </p:cNvSpPr>
            <p:nvPr/>
          </p:nvSpPr>
          <p:spPr>
            <a:xfrm>
              <a:off x="-1" y="0"/>
              <a:ext cx="452438" cy="1460499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矩形: 圆顶角 12"/>
            <p:cNvSpPr>
              <a:spLocks/>
            </p:cNvSpPr>
            <p:nvPr/>
          </p:nvSpPr>
          <p:spPr>
            <a:xfrm>
              <a:off x="11771675" y="5664199"/>
              <a:ext cx="420323" cy="11938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en-US" altLang="zh-CN" sz="2000" b="1" dirty="0">
                <a:solidFill>
                  <a:schemeClr val="bg1"/>
                </a:solidFill>
              </a:endParaRPr>
            </a:p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: 圆顶角 13"/>
            <p:cNvSpPr>
              <a:spLocks/>
            </p:cNvSpPr>
            <p:nvPr/>
          </p:nvSpPr>
          <p:spPr>
            <a:xfrm>
              <a:off x="537431" y="521016"/>
              <a:ext cx="122967" cy="507682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en-US" altLang="zh-CN" sz="2000" b="1" dirty="0">
                <a:solidFill>
                  <a:schemeClr val="bg1"/>
                </a:solidFill>
              </a:endParaRPr>
            </a:p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: 圆顶角 14"/>
            <p:cNvSpPr>
              <a:spLocks/>
            </p:cNvSpPr>
            <p:nvPr/>
          </p:nvSpPr>
          <p:spPr>
            <a:xfrm>
              <a:off x="11695111" y="5333999"/>
              <a:ext cx="177801" cy="676275"/>
            </a:xfrm>
            <a:prstGeom prst="round2SameRect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r>
              <a:rPr lang="zh-CN" altLang="en-US" dirty="0"/>
              <a:t>Midjourney发展路径对未来AI投资的启示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Midjourney的发展历程及其对AI创业公司的启示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iSlide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2024/8/6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产品功能与对比</a:t>
            </a:r>
            <a:endParaRPr lang="en-US" dirty="0"/>
          </a:p>
        </p:txBody>
      </p:sp>
      <p:grpSp>
        <p:nvGrpSpPr>
          <p:cNvPr id="1386" name="c6fb659b-0e62-4a8b-8753-073146898ab0.source.3.zh-Hans.pptx">
            <a:extLst>
              <a:ext uri="{FF2B5EF4-FFF2-40B4-BE49-F238E27FC236}">
                <a16:creationId xmlns:a16="http://schemas.microsoft.com/office/drawing/2014/main" id="{246BF16D-46FB-EED4-0197-A01C8530D3E6}"/>
              </a:ext>
            </a:extLst>
          </p:cNvPr>
          <p:cNvGrpSpPr/>
          <p:nvPr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5" name="ShapeRectangle 15">
              <a:extLst>
                <a:ext uri="{FF2B5EF4-FFF2-40B4-BE49-F238E27FC236}">
                  <a16:creationId xmlns:a16="http://schemas.microsoft.com/office/drawing/2014/main" id="{2006EC87-5CD5-4809-A8A5-4FBBCF14BE64}"/>
                </a:ext>
              </a:extLst>
            </p:cNvPr>
            <p:cNvSpPr/>
            <p:nvPr/>
          </p:nvSpPr>
          <p:spPr>
            <a:xfrm>
              <a:off x="-6350" y="0"/>
              <a:ext cx="12192000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B1FC73E-F721-4703-8052-89CADEA6B5A1}"/>
                </a:ext>
              </a:extLst>
            </p:cNvPr>
            <p:cNvGrpSpPr/>
            <p:nvPr/>
          </p:nvGrpSpPr>
          <p:grpSpPr>
            <a:xfrm>
              <a:off x="7129684" y="1216043"/>
              <a:ext cx="4111075" cy="2136279"/>
              <a:chOff x="6873244" y="2960032"/>
              <a:chExt cx="4111075" cy="2136279"/>
            </a:xfrm>
          </p:grpSpPr>
          <p:sp>
            <p:nvSpPr>
              <p:cNvPr id="39" name="Text1">
                <a:extLst>
                  <a:ext uri="{FF2B5EF4-FFF2-40B4-BE49-F238E27FC236}">
                    <a16:creationId xmlns:a16="http://schemas.microsoft.com/office/drawing/2014/main" id="{6FBC6052-0A36-44EB-8E78-86E608317681}"/>
                  </a:ext>
                </a:extLst>
              </p:cNvPr>
              <p:cNvSpPr/>
              <p:nvPr/>
            </p:nvSpPr>
            <p:spPr>
              <a:xfrm flipH="1">
                <a:off x="6873244" y="3823312"/>
                <a:ext cx="4111073" cy="870866"/>
              </a:xfrm>
              <a:prstGeom prst="rect">
                <a:avLst/>
              </a:prstGeom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  <p:sp>
            <p:nvSpPr>
              <p:cNvPr id="40" name="Bullet1">
                <a:extLst>
                  <a:ext uri="{FF2B5EF4-FFF2-40B4-BE49-F238E27FC236}">
                    <a16:creationId xmlns:a16="http://schemas.microsoft.com/office/drawing/2014/main" id="{238E7FE7-F8F5-421E-9021-128FD7D6964D}"/>
                  </a:ext>
                </a:extLst>
              </p:cNvPr>
              <p:cNvSpPr txBox="1"/>
              <p:nvPr/>
            </p:nvSpPr>
            <p:spPr>
              <a:xfrm flipH="1">
                <a:off x="6873247" y="2960032"/>
                <a:ext cx="4111072" cy="715791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/>
                  <a:t>使用门槛低</a:t>
                </a:r>
                <a:endParaRPr lang="en-US" dirty="0"/>
              </a:p>
            </p:txBody>
          </p:sp>
          <p:sp>
            <p:nvSpPr>
              <p:cNvPr id="18" name="Bullet1">
                <a:extLst>
                  <a:ext uri="{FF2B5EF4-FFF2-40B4-BE49-F238E27FC236}">
                    <a16:creationId xmlns:a16="http://schemas.microsoft.com/office/drawing/2014/main" id="{F0F745CC-9489-FDDC-F541-1E765234A20A}"/>
                  </a:ext>
                </a:extLst>
              </p:cNvPr>
              <p:cNvSpPr txBox="1"/>
              <p:nvPr/>
            </p:nvSpPr>
            <p:spPr>
              <a:xfrm flipH="1">
                <a:off x="6873247" y="4380520"/>
                <a:ext cx="4111072" cy="715791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/>
                  <a:t>推测“重成图轻修改”是</a:t>
                </a:r>
                <a:r>
                  <a:rPr lang="en-US" altLang="zh-CN" sz="1800" dirty="0"/>
                  <a:t>MJ</a:t>
                </a:r>
                <a:r>
                  <a:rPr lang="zh-CN" altLang="en-US" sz="1800" dirty="0"/>
                  <a:t>技术壁垒的关键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8E871B2-3B4A-4F9C-B55F-CF9889870E43}"/>
                </a:ext>
              </a:extLst>
            </p:cNvPr>
            <p:cNvGrpSpPr/>
            <p:nvPr/>
          </p:nvGrpSpPr>
          <p:grpSpPr>
            <a:xfrm>
              <a:off x="660400" y="1576329"/>
              <a:ext cx="5898462" cy="4152058"/>
              <a:chOff x="958505" y="1512829"/>
              <a:chExt cx="5898462" cy="4152058"/>
            </a:xfrm>
          </p:grpSpPr>
          <p:sp>
            <p:nvSpPr>
              <p:cNvPr id="66" name="Freeform 66">
                <a:extLst>
                  <a:ext uri="{FF2B5EF4-FFF2-40B4-BE49-F238E27FC236}">
                    <a16:creationId xmlns:a16="http://schemas.microsoft.com/office/drawing/2014/main" id="{7646924F-C540-4AEB-9415-CE065D0299AE}"/>
                  </a:ext>
                </a:extLst>
              </p:cNvPr>
              <p:cNvSpPr/>
              <p:nvPr/>
            </p:nvSpPr>
            <p:spPr>
              <a:xfrm flipV="1">
                <a:off x="958505" y="1512829"/>
                <a:ext cx="4365929" cy="4152058"/>
              </a:xfrm>
              <a:custGeom>
                <a:avLst/>
                <a:gdLst>
                  <a:gd name="connsiteX0" fmla="*/ 2076029 w 4365929"/>
                  <a:gd name="connsiteY0" fmla="*/ 4152058 h 4152058"/>
                  <a:gd name="connsiteX1" fmla="*/ 2096090 w 4365929"/>
                  <a:gd name="connsiteY1" fmla="*/ 4151045 h 4152058"/>
                  <a:gd name="connsiteX2" fmla="*/ 4044338 w 4365929"/>
                  <a:gd name="connsiteY2" fmla="*/ 4151045 h 4152058"/>
                  <a:gd name="connsiteX3" fmla="*/ 4365929 w 4365929"/>
                  <a:gd name="connsiteY3" fmla="*/ 3829454 h 4152058"/>
                  <a:gd name="connsiteX4" fmla="*/ 4044338 w 4365929"/>
                  <a:gd name="connsiteY4" fmla="*/ 3507863 h 4152058"/>
                  <a:gd name="connsiteX5" fmla="*/ 3576850 w 4365929"/>
                  <a:gd name="connsiteY5" fmla="*/ 3507863 h 4152058"/>
                  <a:gd name="connsiteX6" fmla="*/ 3677994 w 4365929"/>
                  <a:gd name="connsiteY6" fmla="*/ 3396576 h 4152058"/>
                  <a:gd name="connsiteX7" fmla="*/ 4152058 w 4365929"/>
                  <a:gd name="connsiteY7" fmla="*/ 2076029 h 4152058"/>
                  <a:gd name="connsiteX8" fmla="*/ 2076029 w 4365929"/>
                  <a:gd name="connsiteY8" fmla="*/ 0 h 4152058"/>
                  <a:gd name="connsiteX9" fmla="*/ 0 w 4365929"/>
                  <a:gd name="connsiteY9" fmla="*/ 2076029 h 4152058"/>
                  <a:gd name="connsiteX10" fmla="*/ 1863767 w 4365929"/>
                  <a:gd name="connsiteY10" fmla="*/ 4141340 h 4152058"/>
                  <a:gd name="connsiteX11" fmla="*/ 1920951 w 4365929"/>
                  <a:gd name="connsiteY11" fmla="*/ 4144227 h 4152058"/>
                  <a:gd name="connsiteX12" fmla="*/ 1921866 w 4365929"/>
                  <a:gd name="connsiteY12" fmla="*/ 4144511 h 4152058"/>
                  <a:gd name="connsiteX13" fmla="*/ 1986678 w 4365929"/>
                  <a:gd name="connsiteY13" fmla="*/ 4151045 h 4152058"/>
                  <a:gd name="connsiteX14" fmla="*/ 2055968 w 4365929"/>
                  <a:gd name="connsiteY14" fmla="*/ 4151045 h 4152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65929" h="4152058">
                    <a:moveTo>
                      <a:pt x="2076029" y="4152058"/>
                    </a:moveTo>
                    <a:lnTo>
                      <a:pt x="2096090" y="4151045"/>
                    </a:lnTo>
                    <a:lnTo>
                      <a:pt x="4044338" y="4151045"/>
                    </a:lnTo>
                    <a:cubicBezTo>
                      <a:pt x="4221948" y="4151045"/>
                      <a:pt x="4365929" y="4007064"/>
                      <a:pt x="4365929" y="3829454"/>
                    </a:cubicBezTo>
                    <a:cubicBezTo>
                      <a:pt x="4365929" y="3651844"/>
                      <a:pt x="4221948" y="3507863"/>
                      <a:pt x="4044338" y="3507863"/>
                    </a:cubicBezTo>
                    <a:lnTo>
                      <a:pt x="3576850" y="3507863"/>
                    </a:lnTo>
                    <a:lnTo>
                      <a:pt x="3677994" y="3396576"/>
                    </a:lnTo>
                    <a:cubicBezTo>
                      <a:pt x="3974152" y="3037716"/>
                      <a:pt x="4152058" y="2577649"/>
                      <a:pt x="4152058" y="2076029"/>
                    </a:cubicBezTo>
                    <a:cubicBezTo>
                      <a:pt x="4152058" y="929470"/>
                      <a:pt x="3222588" y="0"/>
                      <a:pt x="2076029" y="0"/>
                    </a:cubicBezTo>
                    <a:cubicBezTo>
                      <a:pt x="929470" y="0"/>
                      <a:pt x="0" y="929470"/>
                      <a:pt x="0" y="2076029"/>
                    </a:cubicBezTo>
                    <a:cubicBezTo>
                      <a:pt x="0" y="3150928"/>
                      <a:pt x="816917" y="4035026"/>
                      <a:pt x="1863767" y="4141340"/>
                    </a:cubicBezTo>
                    <a:lnTo>
                      <a:pt x="1920951" y="4144227"/>
                    </a:lnTo>
                    <a:lnTo>
                      <a:pt x="1921866" y="4144511"/>
                    </a:lnTo>
                    <a:cubicBezTo>
                      <a:pt x="1942801" y="4148795"/>
                      <a:pt x="1964477" y="4151045"/>
                      <a:pt x="1986678" y="4151045"/>
                    </a:cubicBezTo>
                    <a:lnTo>
                      <a:pt x="2055968" y="41510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id="{01B61A48-31A8-46C2-BCAD-0519FAE3B26C}"/>
                  </a:ext>
                </a:extLst>
              </p:cNvPr>
              <p:cNvSpPr/>
              <p:nvPr/>
            </p:nvSpPr>
            <p:spPr>
              <a:xfrm>
                <a:off x="1415249" y="1904914"/>
                <a:ext cx="3997794" cy="3367888"/>
              </a:xfrm>
              <a:custGeom>
                <a:avLst/>
                <a:gdLst>
                  <a:gd name="connsiteX0" fmla="*/ 1683060 w 3997794"/>
                  <a:gd name="connsiteY0" fmla="*/ 0 h 3367888"/>
                  <a:gd name="connsiteX1" fmla="*/ 3366120 w 3997794"/>
                  <a:gd name="connsiteY1" fmla="*/ 1683060 h 3367888"/>
                  <a:gd name="connsiteX2" fmla="*/ 3078680 w 3997794"/>
                  <a:gd name="connsiteY2" fmla="*/ 2624074 h 3367888"/>
                  <a:gd name="connsiteX3" fmla="*/ 3003429 w 3997794"/>
                  <a:gd name="connsiteY3" fmla="*/ 2724706 h 3367888"/>
                  <a:gd name="connsiteX4" fmla="*/ 3676203 w 3997794"/>
                  <a:gd name="connsiteY4" fmla="*/ 2724706 h 3367888"/>
                  <a:gd name="connsiteX5" fmla="*/ 3997794 w 3997794"/>
                  <a:gd name="connsiteY5" fmla="*/ 3046297 h 3367888"/>
                  <a:gd name="connsiteX6" fmla="*/ 3676203 w 3997794"/>
                  <a:gd name="connsiteY6" fmla="*/ 3367888 h 3367888"/>
                  <a:gd name="connsiteX7" fmla="*/ 1618543 w 3997794"/>
                  <a:gd name="connsiteY7" fmla="*/ 3367888 h 3367888"/>
                  <a:gd name="connsiteX8" fmla="*/ 1553731 w 3997794"/>
                  <a:gd name="connsiteY8" fmla="*/ 3361355 h 3367888"/>
                  <a:gd name="connsiteX9" fmla="*/ 1546941 w 3997794"/>
                  <a:gd name="connsiteY9" fmla="*/ 3359247 h 3367888"/>
                  <a:gd name="connsiteX10" fmla="*/ 1510977 w 3997794"/>
                  <a:gd name="connsiteY10" fmla="*/ 3357431 h 3367888"/>
                  <a:gd name="connsiteX11" fmla="*/ 0 w 3997794"/>
                  <a:gd name="connsiteY11" fmla="*/ 1683060 h 3367888"/>
                  <a:gd name="connsiteX12" fmla="*/ 1683060 w 3997794"/>
                  <a:gd name="connsiteY12" fmla="*/ 0 h 336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97794" h="3367888">
                    <a:moveTo>
                      <a:pt x="1683060" y="0"/>
                    </a:moveTo>
                    <a:cubicBezTo>
                      <a:pt x="2612588" y="0"/>
                      <a:pt x="3366120" y="753532"/>
                      <a:pt x="3366120" y="1683060"/>
                    </a:cubicBezTo>
                    <a:cubicBezTo>
                      <a:pt x="3366120" y="2031633"/>
                      <a:pt x="3260155" y="2355456"/>
                      <a:pt x="3078680" y="2624074"/>
                    </a:cubicBezTo>
                    <a:lnTo>
                      <a:pt x="3003429" y="2724706"/>
                    </a:lnTo>
                    <a:lnTo>
                      <a:pt x="3676203" y="2724706"/>
                    </a:lnTo>
                    <a:cubicBezTo>
                      <a:pt x="3853813" y="2724706"/>
                      <a:pt x="3997794" y="2868687"/>
                      <a:pt x="3997794" y="3046297"/>
                    </a:cubicBezTo>
                    <a:cubicBezTo>
                      <a:pt x="3997794" y="3223907"/>
                      <a:pt x="3853813" y="3367888"/>
                      <a:pt x="3676203" y="3367888"/>
                    </a:cubicBezTo>
                    <a:lnTo>
                      <a:pt x="1618543" y="3367888"/>
                    </a:lnTo>
                    <a:cubicBezTo>
                      <a:pt x="1596342" y="3367888"/>
                      <a:pt x="1574666" y="3365639"/>
                      <a:pt x="1553731" y="3361355"/>
                    </a:cubicBezTo>
                    <a:lnTo>
                      <a:pt x="1546941" y="3359247"/>
                    </a:lnTo>
                    <a:lnTo>
                      <a:pt x="1510977" y="3357431"/>
                    </a:lnTo>
                    <a:cubicBezTo>
                      <a:pt x="662284" y="3271241"/>
                      <a:pt x="0" y="2554492"/>
                      <a:pt x="0" y="1683060"/>
                    </a:cubicBezTo>
                    <a:cubicBezTo>
                      <a:pt x="0" y="753532"/>
                      <a:pt x="753532" y="0"/>
                      <a:pt x="16830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Unknown1">
                <a:extLst>
                  <a:ext uri="{FF2B5EF4-FFF2-40B4-BE49-F238E27FC236}">
                    <a16:creationId xmlns:a16="http://schemas.microsoft.com/office/drawing/2014/main" id="{3E1BB775-0E1D-42DE-AFD7-291B9AAD07CA}"/>
                  </a:ext>
                </a:extLst>
              </p:cNvPr>
              <p:cNvSpPr/>
              <p:nvPr/>
            </p:nvSpPr>
            <p:spPr>
              <a:xfrm>
                <a:off x="1874959" y="2405096"/>
                <a:ext cx="2423396" cy="24233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Unknown2">
                <a:extLst>
                  <a:ext uri="{FF2B5EF4-FFF2-40B4-BE49-F238E27FC236}">
                    <a16:creationId xmlns:a16="http://schemas.microsoft.com/office/drawing/2014/main" id="{8A736844-D522-4877-969E-B28254ECD602}"/>
                  </a:ext>
                </a:extLst>
              </p:cNvPr>
              <p:cNvSpPr/>
              <p:nvPr/>
            </p:nvSpPr>
            <p:spPr>
              <a:xfrm>
                <a:off x="3791902" y="3295203"/>
                <a:ext cx="3065065" cy="6431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itle">
                <a:extLst>
                  <a:ext uri="{FF2B5EF4-FFF2-40B4-BE49-F238E27FC236}">
                    <a16:creationId xmlns:a16="http://schemas.microsoft.com/office/drawing/2014/main" id="{ABADF6D7-13D5-4C33-8080-AE4BF57AA3C7}"/>
                  </a:ext>
                </a:extLst>
              </p:cNvPr>
              <p:cNvSpPr txBox="1"/>
              <p:nvPr/>
            </p:nvSpPr>
            <p:spPr>
              <a:xfrm flipH="1">
                <a:off x="1874957" y="2924296"/>
                <a:ext cx="2383720" cy="1384995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normAutofit fontScale="92500" lnSpcReduction="10000"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sz="2400" dirty="0"/>
                  <a:t>核心：使用门槛低，重成图轻修改，与社区强绑定</a:t>
                </a:r>
                <a:endParaRPr lang="en-US" dirty="0"/>
              </a:p>
            </p:txBody>
          </p: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97934982-09AE-4E90-848B-45D6A350BD57}"/>
                  </a:ext>
                </a:extLst>
              </p:cNvPr>
              <p:cNvGrpSpPr/>
              <p:nvPr/>
            </p:nvGrpSpPr>
            <p:grpSpPr>
              <a:xfrm>
                <a:off x="4799222" y="1640967"/>
                <a:ext cx="410200" cy="410198"/>
                <a:chOff x="4471992" y="2235779"/>
                <a:chExt cx="410200" cy="410198"/>
              </a:xfrm>
            </p:grpSpPr>
            <p:sp>
              <p:nvSpPr>
                <p:cNvPr id="69" name="ShapeOval 69">
                  <a:extLst>
                    <a:ext uri="{FF2B5EF4-FFF2-40B4-BE49-F238E27FC236}">
                      <a16:creationId xmlns:a16="http://schemas.microsoft.com/office/drawing/2014/main" id="{6C37C015-3A51-44A4-B79E-F50EC26A8614}"/>
                    </a:ext>
                  </a:extLst>
                </p:cNvPr>
                <p:cNvSpPr/>
                <p:nvPr/>
              </p:nvSpPr>
              <p:spPr>
                <a:xfrm>
                  <a:off x="4471992" y="2235779"/>
                  <a:ext cx="410200" cy="410198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Icon1">
                  <a:extLst>
                    <a:ext uri="{FF2B5EF4-FFF2-40B4-BE49-F238E27FC236}">
                      <a16:creationId xmlns:a16="http://schemas.microsoft.com/office/drawing/2014/main" id="{A6DBDCFA-F24E-4A12-B9BE-DFC481743ED1}"/>
                    </a:ext>
                  </a:extLst>
                </p:cNvPr>
                <p:cNvSpPr/>
                <p:nvPr/>
              </p:nvSpPr>
              <p:spPr>
                <a:xfrm>
                  <a:off x="4588092" y="2358362"/>
                  <a:ext cx="178001" cy="177731"/>
                </a:xfrm>
                <a:custGeom>
                  <a:avLst/>
                  <a:gdLst>
                    <a:gd name="connsiteX0" fmla="*/ 106126 w 605592"/>
                    <a:gd name="connsiteY0" fmla="*/ 432637 h 604675"/>
                    <a:gd name="connsiteX1" fmla="*/ 499396 w 605592"/>
                    <a:gd name="connsiteY1" fmla="*/ 432637 h 604675"/>
                    <a:gd name="connsiteX2" fmla="*/ 515057 w 605592"/>
                    <a:gd name="connsiteY2" fmla="*/ 448303 h 604675"/>
                    <a:gd name="connsiteX3" fmla="*/ 499396 w 605592"/>
                    <a:gd name="connsiteY3" fmla="*/ 463968 h 604675"/>
                    <a:gd name="connsiteX4" fmla="*/ 106126 w 605592"/>
                    <a:gd name="connsiteY4" fmla="*/ 463968 h 604675"/>
                    <a:gd name="connsiteX5" fmla="*/ 90465 w 605592"/>
                    <a:gd name="connsiteY5" fmla="*/ 448303 h 604675"/>
                    <a:gd name="connsiteX6" fmla="*/ 106126 w 605592"/>
                    <a:gd name="connsiteY6" fmla="*/ 432637 h 604675"/>
                    <a:gd name="connsiteX7" fmla="*/ 106126 w 605592"/>
                    <a:gd name="connsiteY7" fmla="*/ 286707 h 604675"/>
                    <a:gd name="connsiteX8" fmla="*/ 499396 w 605592"/>
                    <a:gd name="connsiteY8" fmla="*/ 286707 h 604675"/>
                    <a:gd name="connsiteX9" fmla="*/ 515057 w 605592"/>
                    <a:gd name="connsiteY9" fmla="*/ 302337 h 604675"/>
                    <a:gd name="connsiteX10" fmla="*/ 499396 w 605592"/>
                    <a:gd name="connsiteY10" fmla="*/ 317967 h 604675"/>
                    <a:gd name="connsiteX11" fmla="*/ 106126 w 605592"/>
                    <a:gd name="connsiteY11" fmla="*/ 317967 h 604675"/>
                    <a:gd name="connsiteX12" fmla="*/ 90465 w 605592"/>
                    <a:gd name="connsiteY12" fmla="*/ 302337 h 604675"/>
                    <a:gd name="connsiteX13" fmla="*/ 106126 w 605592"/>
                    <a:gd name="connsiteY13" fmla="*/ 286707 h 604675"/>
                    <a:gd name="connsiteX14" fmla="*/ 106126 w 605592"/>
                    <a:gd name="connsiteY14" fmla="*/ 140778 h 604675"/>
                    <a:gd name="connsiteX15" fmla="*/ 499396 w 605592"/>
                    <a:gd name="connsiteY15" fmla="*/ 140778 h 604675"/>
                    <a:gd name="connsiteX16" fmla="*/ 515057 w 605592"/>
                    <a:gd name="connsiteY16" fmla="*/ 156408 h 604675"/>
                    <a:gd name="connsiteX17" fmla="*/ 499396 w 605592"/>
                    <a:gd name="connsiteY17" fmla="*/ 172038 h 604675"/>
                    <a:gd name="connsiteX18" fmla="*/ 106126 w 605592"/>
                    <a:gd name="connsiteY18" fmla="*/ 172038 h 604675"/>
                    <a:gd name="connsiteX19" fmla="*/ 90465 w 605592"/>
                    <a:gd name="connsiteY19" fmla="*/ 156408 h 604675"/>
                    <a:gd name="connsiteX20" fmla="*/ 106126 w 605592"/>
                    <a:gd name="connsiteY20" fmla="*/ 140778 h 604675"/>
                    <a:gd name="connsiteX21" fmla="*/ 120075 w 605592"/>
                    <a:gd name="connsiteY21" fmla="*/ 31276 h 604675"/>
                    <a:gd name="connsiteX22" fmla="*/ 31323 w 605592"/>
                    <a:gd name="connsiteY22" fmla="*/ 119892 h 604675"/>
                    <a:gd name="connsiteX23" fmla="*/ 31323 w 605592"/>
                    <a:gd name="connsiteY23" fmla="*/ 484783 h 604675"/>
                    <a:gd name="connsiteX24" fmla="*/ 120075 w 605592"/>
                    <a:gd name="connsiteY24" fmla="*/ 573399 h 604675"/>
                    <a:gd name="connsiteX25" fmla="*/ 485518 w 605592"/>
                    <a:gd name="connsiteY25" fmla="*/ 573399 h 604675"/>
                    <a:gd name="connsiteX26" fmla="*/ 574268 w 605592"/>
                    <a:gd name="connsiteY26" fmla="*/ 484783 h 604675"/>
                    <a:gd name="connsiteX27" fmla="*/ 574268 w 605592"/>
                    <a:gd name="connsiteY27" fmla="*/ 119892 h 604675"/>
                    <a:gd name="connsiteX28" fmla="*/ 485518 w 605592"/>
                    <a:gd name="connsiteY28" fmla="*/ 31276 h 604675"/>
                    <a:gd name="connsiteX29" fmla="*/ 120075 w 605592"/>
                    <a:gd name="connsiteY29" fmla="*/ 0 h 604675"/>
                    <a:gd name="connsiteX30" fmla="*/ 485518 w 605592"/>
                    <a:gd name="connsiteY30" fmla="*/ 0 h 604675"/>
                    <a:gd name="connsiteX31" fmla="*/ 605592 w 605592"/>
                    <a:gd name="connsiteY31" fmla="*/ 119892 h 604675"/>
                    <a:gd name="connsiteX32" fmla="*/ 605592 w 605592"/>
                    <a:gd name="connsiteY32" fmla="*/ 484783 h 604675"/>
                    <a:gd name="connsiteX33" fmla="*/ 485518 w 605592"/>
                    <a:gd name="connsiteY33" fmla="*/ 604675 h 604675"/>
                    <a:gd name="connsiteX34" fmla="*/ 120075 w 605592"/>
                    <a:gd name="connsiteY34" fmla="*/ 604675 h 604675"/>
                    <a:gd name="connsiteX35" fmla="*/ 0 w 605592"/>
                    <a:gd name="connsiteY35" fmla="*/ 484783 h 604675"/>
                    <a:gd name="connsiteX36" fmla="*/ 0 w 605592"/>
                    <a:gd name="connsiteY36" fmla="*/ 119892 h 604675"/>
                    <a:gd name="connsiteX37" fmla="*/ 120075 w 605592"/>
                    <a:gd name="connsiteY37" fmla="*/ 0 h 604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605592" h="604675">
                      <a:moveTo>
                        <a:pt x="106126" y="432637"/>
                      </a:moveTo>
                      <a:lnTo>
                        <a:pt x="499396" y="432637"/>
                      </a:lnTo>
                      <a:cubicBezTo>
                        <a:pt x="508097" y="432637"/>
                        <a:pt x="515057" y="439600"/>
                        <a:pt x="515057" y="448303"/>
                      </a:cubicBezTo>
                      <a:cubicBezTo>
                        <a:pt x="515057" y="457006"/>
                        <a:pt x="508097" y="463968"/>
                        <a:pt x="499396" y="463968"/>
                      </a:cubicBezTo>
                      <a:lnTo>
                        <a:pt x="106126" y="463968"/>
                      </a:lnTo>
                      <a:cubicBezTo>
                        <a:pt x="97426" y="463968"/>
                        <a:pt x="90465" y="457006"/>
                        <a:pt x="90465" y="448303"/>
                      </a:cubicBezTo>
                      <a:cubicBezTo>
                        <a:pt x="90465" y="439600"/>
                        <a:pt x="97426" y="432637"/>
                        <a:pt x="106126" y="432637"/>
                      </a:cubicBezTo>
                      <a:close/>
                      <a:moveTo>
                        <a:pt x="106126" y="286707"/>
                      </a:moveTo>
                      <a:lnTo>
                        <a:pt x="499396" y="286707"/>
                      </a:lnTo>
                      <a:cubicBezTo>
                        <a:pt x="508097" y="286707"/>
                        <a:pt x="515057" y="293654"/>
                        <a:pt x="515057" y="302337"/>
                      </a:cubicBezTo>
                      <a:cubicBezTo>
                        <a:pt x="515057" y="311020"/>
                        <a:pt x="508097" y="317967"/>
                        <a:pt x="499396" y="317967"/>
                      </a:cubicBezTo>
                      <a:lnTo>
                        <a:pt x="106126" y="317967"/>
                      </a:lnTo>
                      <a:cubicBezTo>
                        <a:pt x="97426" y="317967"/>
                        <a:pt x="90465" y="311020"/>
                        <a:pt x="90465" y="302337"/>
                      </a:cubicBezTo>
                      <a:cubicBezTo>
                        <a:pt x="90465" y="293654"/>
                        <a:pt x="97426" y="286707"/>
                        <a:pt x="106126" y="286707"/>
                      </a:cubicBezTo>
                      <a:close/>
                      <a:moveTo>
                        <a:pt x="106126" y="140778"/>
                      </a:moveTo>
                      <a:lnTo>
                        <a:pt x="499396" y="140778"/>
                      </a:lnTo>
                      <a:cubicBezTo>
                        <a:pt x="508097" y="140778"/>
                        <a:pt x="515057" y="147725"/>
                        <a:pt x="515057" y="156408"/>
                      </a:cubicBezTo>
                      <a:cubicBezTo>
                        <a:pt x="515057" y="165091"/>
                        <a:pt x="508097" y="172038"/>
                        <a:pt x="499396" y="172038"/>
                      </a:cubicBezTo>
                      <a:lnTo>
                        <a:pt x="106126" y="172038"/>
                      </a:lnTo>
                      <a:cubicBezTo>
                        <a:pt x="97426" y="172038"/>
                        <a:pt x="90465" y="165091"/>
                        <a:pt x="90465" y="156408"/>
                      </a:cubicBezTo>
                      <a:cubicBezTo>
                        <a:pt x="90465" y="147725"/>
                        <a:pt x="97426" y="140778"/>
                        <a:pt x="106126" y="140778"/>
                      </a:cubicBezTo>
                      <a:close/>
                      <a:moveTo>
                        <a:pt x="120075" y="31276"/>
                      </a:moveTo>
                      <a:cubicBezTo>
                        <a:pt x="71203" y="31276"/>
                        <a:pt x="31323" y="71096"/>
                        <a:pt x="31323" y="119892"/>
                      </a:cubicBezTo>
                      <a:lnTo>
                        <a:pt x="31323" y="484783"/>
                      </a:lnTo>
                      <a:cubicBezTo>
                        <a:pt x="31323" y="533724"/>
                        <a:pt x="71203" y="573399"/>
                        <a:pt x="120075" y="573399"/>
                      </a:cubicBezTo>
                      <a:lnTo>
                        <a:pt x="485518" y="573399"/>
                      </a:lnTo>
                      <a:cubicBezTo>
                        <a:pt x="534389" y="573399"/>
                        <a:pt x="574268" y="533724"/>
                        <a:pt x="574268" y="484783"/>
                      </a:cubicBezTo>
                      <a:lnTo>
                        <a:pt x="574268" y="119892"/>
                      </a:lnTo>
                      <a:cubicBezTo>
                        <a:pt x="574268" y="71096"/>
                        <a:pt x="534389" y="31276"/>
                        <a:pt x="485518" y="31276"/>
                      </a:cubicBezTo>
                      <a:close/>
                      <a:moveTo>
                        <a:pt x="120075" y="0"/>
                      </a:moveTo>
                      <a:lnTo>
                        <a:pt x="485518" y="0"/>
                      </a:lnTo>
                      <a:cubicBezTo>
                        <a:pt x="551791" y="0"/>
                        <a:pt x="605592" y="53720"/>
                        <a:pt x="605592" y="119892"/>
                      </a:cubicBezTo>
                      <a:lnTo>
                        <a:pt x="605592" y="484783"/>
                      </a:lnTo>
                      <a:cubicBezTo>
                        <a:pt x="605592" y="550955"/>
                        <a:pt x="551791" y="604675"/>
                        <a:pt x="485518" y="604675"/>
                      </a:cubicBezTo>
                      <a:lnTo>
                        <a:pt x="120075" y="604675"/>
                      </a:lnTo>
                      <a:cubicBezTo>
                        <a:pt x="53801" y="604675"/>
                        <a:pt x="0" y="550955"/>
                        <a:pt x="0" y="484783"/>
                      </a:cubicBezTo>
                      <a:lnTo>
                        <a:pt x="0" y="119892"/>
                      </a:lnTo>
                      <a:cubicBezTo>
                        <a:pt x="0" y="53720"/>
                        <a:pt x="53801" y="0"/>
                        <a:pt x="1200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8A03EED2-6E80-47C1-87E7-419ABC348583}"/>
                  </a:ext>
                </a:extLst>
              </p:cNvPr>
              <p:cNvGrpSpPr/>
              <p:nvPr/>
            </p:nvGrpSpPr>
            <p:grpSpPr>
              <a:xfrm>
                <a:off x="6350571" y="3411694"/>
                <a:ext cx="410200" cy="410198"/>
                <a:chOff x="3526795" y="2235779"/>
                <a:chExt cx="410200" cy="410198"/>
              </a:xfrm>
            </p:grpSpPr>
            <p:sp>
              <p:nvSpPr>
                <p:cNvPr id="75" name="ShapeOval 75">
                  <a:extLst>
                    <a:ext uri="{FF2B5EF4-FFF2-40B4-BE49-F238E27FC236}">
                      <a16:creationId xmlns:a16="http://schemas.microsoft.com/office/drawing/2014/main" id="{830C6485-9E66-483E-9DB7-FEC5F0D71AAF}"/>
                    </a:ext>
                  </a:extLst>
                </p:cNvPr>
                <p:cNvSpPr/>
                <p:nvPr/>
              </p:nvSpPr>
              <p:spPr>
                <a:xfrm>
                  <a:off x="3526795" y="2235779"/>
                  <a:ext cx="410200" cy="410198"/>
                </a:xfrm>
                <a:prstGeom prst="ellipse">
                  <a:avLst/>
                </a:pr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Icon2">
                  <a:extLst>
                    <a:ext uri="{FF2B5EF4-FFF2-40B4-BE49-F238E27FC236}">
                      <a16:creationId xmlns:a16="http://schemas.microsoft.com/office/drawing/2014/main" id="{7A19610B-BEB4-494B-9F06-BA78F7EBE5AC}"/>
                    </a:ext>
                  </a:extLst>
                </p:cNvPr>
                <p:cNvSpPr/>
                <p:nvPr/>
              </p:nvSpPr>
              <p:spPr>
                <a:xfrm>
                  <a:off x="3642895" y="2352004"/>
                  <a:ext cx="178001" cy="177748"/>
                </a:xfrm>
                <a:custGeom>
                  <a:avLst/>
                  <a:gdLst>
                    <a:gd name="connsiteX0" fmla="*/ 181152 w 607302"/>
                    <a:gd name="connsiteY0" fmla="*/ 307524 h 606439"/>
                    <a:gd name="connsiteX1" fmla="*/ 191140 w 607302"/>
                    <a:gd name="connsiteY1" fmla="*/ 311663 h 606439"/>
                    <a:gd name="connsiteX2" fmla="*/ 267459 w 607302"/>
                    <a:gd name="connsiteY2" fmla="*/ 387946 h 606439"/>
                    <a:gd name="connsiteX3" fmla="*/ 267459 w 607302"/>
                    <a:gd name="connsiteY3" fmla="*/ 407886 h 606439"/>
                    <a:gd name="connsiteX4" fmla="*/ 260675 w 607302"/>
                    <a:gd name="connsiteY4" fmla="*/ 414753 h 606439"/>
                    <a:gd name="connsiteX5" fmla="*/ 246448 w 607302"/>
                    <a:gd name="connsiteY5" fmla="*/ 418327 h 606439"/>
                    <a:gd name="connsiteX6" fmla="*/ 145820 w 607302"/>
                    <a:gd name="connsiteY6" fmla="*/ 387475 h 606439"/>
                    <a:gd name="connsiteX7" fmla="*/ 188690 w 607302"/>
                    <a:gd name="connsiteY7" fmla="*/ 428580 h 606439"/>
                    <a:gd name="connsiteX8" fmla="*/ 207723 w 607302"/>
                    <a:gd name="connsiteY8" fmla="*/ 447580 h 606439"/>
                    <a:gd name="connsiteX9" fmla="*/ 211869 w 607302"/>
                    <a:gd name="connsiteY9" fmla="*/ 457550 h 606439"/>
                    <a:gd name="connsiteX10" fmla="*/ 207723 w 607302"/>
                    <a:gd name="connsiteY10" fmla="*/ 467615 h 606439"/>
                    <a:gd name="connsiteX11" fmla="*/ 187654 w 607302"/>
                    <a:gd name="connsiteY11" fmla="*/ 467615 h 606439"/>
                    <a:gd name="connsiteX12" fmla="*/ 111335 w 607302"/>
                    <a:gd name="connsiteY12" fmla="*/ 391332 h 606439"/>
                    <a:gd name="connsiteX13" fmla="*/ 107189 w 607302"/>
                    <a:gd name="connsiteY13" fmla="*/ 381361 h 606439"/>
                    <a:gd name="connsiteX14" fmla="*/ 111335 w 607302"/>
                    <a:gd name="connsiteY14" fmla="*/ 371391 h 606439"/>
                    <a:gd name="connsiteX15" fmla="*/ 120757 w 607302"/>
                    <a:gd name="connsiteY15" fmla="*/ 361985 h 606439"/>
                    <a:gd name="connsiteX16" fmla="*/ 134890 w 607302"/>
                    <a:gd name="connsiteY16" fmla="*/ 358411 h 606439"/>
                    <a:gd name="connsiteX17" fmla="*/ 231278 w 607302"/>
                    <a:gd name="connsiteY17" fmla="*/ 388040 h 606439"/>
                    <a:gd name="connsiteX18" fmla="*/ 189256 w 607302"/>
                    <a:gd name="connsiteY18" fmla="*/ 349851 h 606439"/>
                    <a:gd name="connsiteX19" fmla="*/ 171071 w 607302"/>
                    <a:gd name="connsiteY19" fmla="*/ 331697 h 606439"/>
                    <a:gd name="connsiteX20" fmla="*/ 171071 w 607302"/>
                    <a:gd name="connsiteY20" fmla="*/ 311757 h 606439"/>
                    <a:gd name="connsiteX21" fmla="*/ 181152 w 607302"/>
                    <a:gd name="connsiteY21" fmla="*/ 307524 h 606439"/>
                    <a:gd name="connsiteX22" fmla="*/ 259333 w 607302"/>
                    <a:gd name="connsiteY22" fmla="*/ 228773 h 606439"/>
                    <a:gd name="connsiteX23" fmla="*/ 268280 w 607302"/>
                    <a:gd name="connsiteY23" fmla="*/ 232441 h 606439"/>
                    <a:gd name="connsiteX24" fmla="*/ 268280 w 607302"/>
                    <a:gd name="connsiteY24" fmla="*/ 250309 h 606439"/>
                    <a:gd name="connsiteX25" fmla="*/ 239650 w 607302"/>
                    <a:gd name="connsiteY25" fmla="*/ 278897 h 606439"/>
                    <a:gd name="connsiteX26" fmla="*/ 259710 w 607302"/>
                    <a:gd name="connsiteY26" fmla="*/ 298928 h 606439"/>
                    <a:gd name="connsiteX27" fmla="*/ 286268 w 607302"/>
                    <a:gd name="connsiteY27" fmla="*/ 272314 h 606439"/>
                    <a:gd name="connsiteX28" fmla="*/ 295120 w 607302"/>
                    <a:gd name="connsiteY28" fmla="*/ 268647 h 606439"/>
                    <a:gd name="connsiteX29" fmla="*/ 303973 w 607302"/>
                    <a:gd name="connsiteY29" fmla="*/ 272314 h 606439"/>
                    <a:gd name="connsiteX30" fmla="*/ 303973 w 607302"/>
                    <a:gd name="connsiteY30" fmla="*/ 290088 h 606439"/>
                    <a:gd name="connsiteX31" fmla="*/ 277415 w 607302"/>
                    <a:gd name="connsiteY31" fmla="*/ 316608 h 606439"/>
                    <a:gd name="connsiteX32" fmla="*/ 300300 w 607302"/>
                    <a:gd name="connsiteY32" fmla="*/ 339366 h 606439"/>
                    <a:gd name="connsiteX33" fmla="*/ 330908 w 607302"/>
                    <a:gd name="connsiteY33" fmla="*/ 308803 h 606439"/>
                    <a:gd name="connsiteX34" fmla="*/ 348801 w 607302"/>
                    <a:gd name="connsiteY34" fmla="*/ 308803 h 606439"/>
                    <a:gd name="connsiteX35" fmla="*/ 352474 w 607302"/>
                    <a:gd name="connsiteY35" fmla="*/ 317737 h 606439"/>
                    <a:gd name="connsiteX36" fmla="*/ 348801 w 607302"/>
                    <a:gd name="connsiteY36" fmla="*/ 326577 h 606439"/>
                    <a:gd name="connsiteX37" fmla="*/ 306233 w 607302"/>
                    <a:gd name="connsiteY37" fmla="*/ 369084 h 606439"/>
                    <a:gd name="connsiteX38" fmla="*/ 286268 w 607302"/>
                    <a:gd name="connsiteY38" fmla="*/ 369084 h 606439"/>
                    <a:gd name="connsiteX39" fmla="*/ 209984 w 607302"/>
                    <a:gd name="connsiteY39" fmla="*/ 292910 h 606439"/>
                    <a:gd name="connsiteX40" fmla="*/ 209984 w 607302"/>
                    <a:gd name="connsiteY40" fmla="*/ 272973 h 606439"/>
                    <a:gd name="connsiteX41" fmla="*/ 250480 w 607302"/>
                    <a:gd name="connsiteY41" fmla="*/ 232441 h 606439"/>
                    <a:gd name="connsiteX42" fmla="*/ 259333 w 607302"/>
                    <a:gd name="connsiteY42" fmla="*/ 228773 h 606439"/>
                    <a:gd name="connsiteX43" fmla="*/ 391704 w 607302"/>
                    <a:gd name="connsiteY43" fmla="*/ 99638 h 606439"/>
                    <a:gd name="connsiteX44" fmla="*/ 402633 w 607302"/>
                    <a:gd name="connsiteY44" fmla="*/ 106787 h 606439"/>
                    <a:gd name="connsiteX45" fmla="*/ 458506 w 607302"/>
                    <a:gd name="connsiteY45" fmla="*/ 201415 h 606439"/>
                    <a:gd name="connsiteX46" fmla="*/ 456245 w 607302"/>
                    <a:gd name="connsiteY46" fmla="*/ 219475 h 606439"/>
                    <a:gd name="connsiteX47" fmla="*/ 449366 w 607302"/>
                    <a:gd name="connsiteY47" fmla="*/ 226247 h 606439"/>
                    <a:gd name="connsiteX48" fmla="*/ 430617 w 607302"/>
                    <a:gd name="connsiteY48" fmla="*/ 228129 h 606439"/>
                    <a:gd name="connsiteX49" fmla="*/ 391138 w 607302"/>
                    <a:gd name="connsiteY49" fmla="*/ 201603 h 606439"/>
                    <a:gd name="connsiteX50" fmla="*/ 356842 w 607302"/>
                    <a:gd name="connsiteY50" fmla="*/ 176488 h 606439"/>
                    <a:gd name="connsiteX51" fmla="*/ 356559 w 607302"/>
                    <a:gd name="connsiteY51" fmla="*/ 176864 h 606439"/>
                    <a:gd name="connsiteX52" fmla="*/ 380774 w 607302"/>
                    <a:gd name="connsiteY52" fmla="*/ 212044 h 606439"/>
                    <a:gd name="connsiteX53" fmla="*/ 406590 w 607302"/>
                    <a:gd name="connsiteY53" fmla="*/ 252491 h 606439"/>
                    <a:gd name="connsiteX54" fmla="*/ 404612 w 607302"/>
                    <a:gd name="connsiteY54" fmla="*/ 271021 h 606439"/>
                    <a:gd name="connsiteX55" fmla="*/ 397451 w 607302"/>
                    <a:gd name="connsiteY55" fmla="*/ 278076 h 606439"/>
                    <a:gd name="connsiteX56" fmla="*/ 379172 w 607302"/>
                    <a:gd name="connsiteY56" fmla="*/ 280240 h 606439"/>
                    <a:gd name="connsiteX57" fmla="*/ 286931 w 607302"/>
                    <a:gd name="connsiteY57" fmla="*/ 223426 h 606439"/>
                    <a:gd name="connsiteX58" fmla="*/ 279487 w 607302"/>
                    <a:gd name="connsiteY58" fmla="*/ 211950 h 606439"/>
                    <a:gd name="connsiteX59" fmla="*/ 284010 w 607302"/>
                    <a:gd name="connsiteY59" fmla="*/ 198969 h 606439"/>
                    <a:gd name="connsiteX60" fmla="*/ 304079 w 607302"/>
                    <a:gd name="connsiteY60" fmla="*/ 197182 h 606439"/>
                    <a:gd name="connsiteX61" fmla="*/ 340259 w 607302"/>
                    <a:gd name="connsiteY61" fmla="*/ 222203 h 606439"/>
                    <a:gd name="connsiteX62" fmla="*/ 379643 w 607302"/>
                    <a:gd name="connsiteY62" fmla="*/ 250045 h 606439"/>
                    <a:gd name="connsiteX63" fmla="*/ 379926 w 607302"/>
                    <a:gd name="connsiteY63" fmla="*/ 249763 h 606439"/>
                    <a:gd name="connsiteX64" fmla="*/ 352319 w 607302"/>
                    <a:gd name="connsiteY64" fmla="*/ 209598 h 606439"/>
                    <a:gd name="connsiteX65" fmla="*/ 327634 w 607302"/>
                    <a:gd name="connsiteY65" fmla="*/ 172161 h 606439"/>
                    <a:gd name="connsiteX66" fmla="*/ 329612 w 607302"/>
                    <a:gd name="connsiteY66" fmla="*/ 153537 h 606439"/>
                    <a:gd name="connsiteX67" fmla="*/ 335454 w 607302"/>
                    <a:gd name="connsiteY67" fmla="*/ 147705 h 606439"/>
                    <a:gd name="connsiteX68" fmla="*/ 354298 w 607302"/>
                    <a:gd name="connsiteY68" fmla="*/ 145917 h 606439"/>
                    <a:gd name="connsiteX69" fmla="*/ 392457 w 607302"/>
                    <a:gd name="connsiteY69" fmla="*/ 171785 h 606439"/>
                    <a:gd name="connsiteX70" fmla="*/ 429957 w 607302"/>
                    <a:gd name="connsiteY70" fmla="*/ 198969 h 606439"/>
                    <a:gd name="connsiteX71" fmla="*/ 430240 w 607302"/>
                    <a:gd name="connsiteY71" fmla="*/ 198593 h 606439"/>
                    <a:gd name="connsiteX72" fmla="*/ 402350 w 607302"/>
                    <a:gd name="connsiteY72" fmla="*/ 159651 h 606439"/>
                    <a:gd name="connsiteX73" fmla="*/ 377476 w 607302"/>
                    <a:gd name="connsiteY73" fmla="*/ 122496 h 606439"/>
                    <a:gd name="connsiteX74" fmla="*/ 379361 w 607302"/>
                    <a:gd name="connsiteY74" fmla="*/ 103871 h 606439"/>
                    <a:gd name="connsiteX75" fmla="*/ 391704 w 607302"/>
                    <a:gd name="connsiteY75" fmla="*/ 99638 h 606439"/>
                    <a:gd name="connsiteX76" fmla="*/ 303806 w 607302"/>
                    <a:gd name="connsiteY76" fmla="*/ 60766 h 606439"/>
                    <a:gd name="connsiteX77" fmla="*/ 132073 w 607302"/>
                    <a:gd name="connsiteY77" fmla="*/ 131880 h 606439"/>
                    <a:gd name="connsiteX78" fmla="*/ 60855 w 607302"/>
                    <a:gd name="connsiteY78" fmla="*/ 303361 h 606439"/>
                    <a:gd name="connsiteX79" fmla="*/ 132073 w 607302"/>
                    <a:gd name="connsiteY79" fmla="*/ 474936 h 606439"/>
                    <a:gd name="connsiteX80" fmla="*/ 299755 w 607302"/>
                    <a:gd name="connsiteY80" fmla="*/ 545485 h 606439"/>
                    <a:gd name="connsiteX81" fmla="*/ 546191 w 607302"/>
                    <a:gd name="connsiteY81" fmla="*/ 297058 h 606439"/>
                    <a:gd name="connsiteX82" fmla="*/ 475633 w 607302"/>
                    <a:gd name="connsiteY82" fmla="*/ 131880 h 606439"/>
                    <a:gd name="connsiteX83" fmla="*/ 303806 w 607302"/>
                    <a:gd name="connsiteY83" fmla="*/ 60766 h 606439"/>
                    <a:gd name="connsiteX84" fmla="*/ 303806 w 607302"/>
                    <a:gd name="connsiteY84" fmla="*/ 0 h 606439"/>
                    <a:gd name="connsiteX85" fmla="*/ 518684 w 607302"/>
                    <a:gd name="connsiteY85" fmla="*/ 88892 h 606439"/>
                    <a:gd name="connsiteX86" fmla="*/ 607046 w 607302"/>
                    <a:gd name="connsiteY86" fmla="*/ 315589 h 606439"/>
                    <a:gd name="connsiteX87" fmla="*/ 598191 w 607302"/>
                    <a:gd name="connsiteY87" fmla="*/ 335907 h 606439"/>
                    <a:gd name="connsiteX88" fmla="*/ 336400 w 607302"/>
                    <a:gd name="connsiteY88" fmla="*/ 597315 h 606439"/>
                    <a:gd name="connsiteX89" fmla="*/ 316052 w 607302"/>
                    <a:gd name="connsiteY89" fmla="*/ 606251 h 606439"/>
                    <a:gd name="connsiteX90" fmla="*/ 303712 w 607302"/>
                    <a:gd name="connsiteY90" fmla="*/ 606439 h 606439"/>
                    <a:gd name="connsiteX91" fmla="*/ 89022 w 607302"/>
                    <a:gd name="connsiteY91" fmla="*/ 517924 h 606439"/>
                    <a:gd name="connsiteX92" fmla="*/ 0 w 607302"/>
                    <a:gd name="connsiteY92" fmla="*/ 303361 h 606439"/>
                    <a:gd name="connsiteX93" fmla="*/ 89022 w 607302"/>
                    <a:gd name="connsiteY93" fmla="*/ 88892 h 606439"/>
                    <a:gd name="connsiteX94" fmla="*/ 303806 w 607302"/>
                    <a:gd name="connsiteY94" fmla="*/ 0 h 606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607302" h="606439">
                      <a:moveTo>
                        <a:pt x="181152" y="307524"/>
                      </a:moveTo>
                      <a:cubicBezTo>
                        <a:pt x="184827" y="307524"/>
                        <a:pt x="188502" y="309029"/>
                        <a:pt x="191140" y="311663"/>
                      </a:cubicBezTo>
                      <a:lnTo>
                        <a:pt x="267459" y="387946"/>
                      </a:lnTo>
                      <a:cubicBezTo>
                        <a:pt x="273018" y="393401"/>
                        <a:pt x="273018" y="402337"/>
                        <a:pt x="267459" y="407886"/>
                      </a:cubicBezTo>
                      <a:lnTo>
                        <a:pt x="260675" y="414753"/>
                      </a:lnTo>
                      <a:cubicBezTo>
                        <a:pt x="256906" y="418515"/>
                        <a:pt x="251441" y="419832"/>
                        <a:pt x="246448" y="418327"/>
                      </a:cubicBezTo>
                      <a:lnTo>
                        <a:pt x="145820" y="387475"/>
                      </a:lnTo>
                      <a:cubicBezTo>
                        <a:pt x="159105" y="399609"/>
                        <a:pt x="172955" y="412966"/>
                        <a:pt x="188690" y="428580"/>
                      </a:cubicBezTo>
                      <a:lnTo>
                        <a:pt x="207723" y="447580"/>
                      </a:lnTo>
                      <a:cubicBezTo>
                        <a:pt x="210361" y="450213"/>
                        <a:pt x="211869" y="453882"/>
                        <a:pt x="211869" y="457550"/>
                      </a:cubicBezTo>
                      <a:cubicBezTo>
                        <a:pt x="211869" y="461312"/>
                        <a:pt x="210361" y="464981"/>
                        <a:pt x="207723" y="467615"/>
                      </a:cubicBezTo>
                      <a:cubicBezTo>
                        <a:pt x="202164" y="473070"/>
                        <a:pt x="193213" y="473070"/>
                        <a:pt x="187654" y="467615"/>
                      </a:cubicBezTo>
                      <a:lnTo>
                        <a:pt x="111335" y="391332"/>
                      </a:lnTo>
                      <a:cubicBezTo>
                        <a:pt x="108697" y="388698"/>
                        <a:pt x="107189" y="385124"/>
                        <a:pt x="107189" y="381361"/>
                      </a:cubicBezTo>
                      <a:cubicBezTo>
                        <a:pt x="107189" y="377599"/>
                        <a:pt x="108697" y="374025"/>
                        <a:pt x="111335" y="371391"/>
                      </a:cubicBezTo>
                      <a:lnTo>
                        <a:pt x="120757" y="361985"/>
                      </a:lnTo>
                      <a:cubicBezTo>
                        <a:pt x="124431" y="358222"/>
                        <a:pt x="129896" y="356906"/>
                        <a:pt x="134890" y="358411"/>
                      </a:cubicBezTo>
                      <a:lnTo>
                        <a:pt x="231278" y="388040"/>
                      </a:lnTo>
                      <a:cubicBezTo>
                        <a:pt x="217145" y="376752"/>
                        <a:pt x="203671" y="364242"/>
                        <a:pt x="189256" y="349851"/>
                      </a:cubicBezTo>
                      <a:lnTo>
                        <a:pt x="171071" y="331697"/>
                      </a:lnTo>
                      <a:cubicBezTo>
                        <a:pt x="165606" y="326148"/>
                        <a:pt x="165606" y="317212"/>
                        <a:pt x="171071" y="311757"/>
                      </a:cubicBezTo>
                      <a:cubicBezTo>
                        <a:pt x="173803" y="309029"/>
                        <a:pt x="177384" y="307524"/>
                        <a:pt x="181152" y="307524"/>
                      </a:cubicBezTo>
                      <a:close/>
                      <a:moveTo>
                        <a:pt x="259333" y="228773"/>
                      </a:moveTo>
                      <a:cubicBezTo>
                        <a:pt x="262723" y="228773"/>
                        <a:pt x="265925" y="230090"/>
                        <a:pt x="268280" y="232441"/>
                      </a:cubicBezTo>
                      <a:cubicBezTo>
                        <a:pt x="273271" y="237425"/>
                        <a:pt x="273271" y="245418"/>
                        <a:pt x="268280" y="250309"/>
                      </a:cubicBezTo>
                      <a:lnTo>
                        <a:pt x="239650" y="278897"/>
                      </a:lnTo>
                      <a:lnTo>
                        <a:pt x="259710" y="298928"/>
                      </a:lnTo>
                      <a:lnTo>
                        <a:pt x="286268" y="272314"/>
                      </a:lnTo>
                      <a:cubicBezTo>
                        <a:pt x="288528" y="269963"/>
                        <a:pt x="291730" y="268647"/>
                        <a:pt x="295120" y="268647"/>
                      </a:cubicBezTo>
                      <a:cubicBezTo>
                        <a:pt x="298416" y="268647"/>
                        <a:pt x="301618" y="269963"/>
                        <a:pt x="303973" y="272314"/>
                      </a:cubicBezTo>
                      <a:cubicBezTo>
                        <a:pt x="308870" y="277299"/>
                        <a:pt x="308870" y="285198"/>
                        <a:pt x="303973" y="290088"/>
                      </a:cubicBezTo>
                      <a:lnTo>
                        <a:pt x="277415" y="316608"/>
                      </a:lnTo>
                      <a:lnTo>
                        <a:pt x="300300" y="339366"/>
                      </a:lnTo>
                      <a:lnTo>
                        <a:pt x="330908" y="308803"/>
                      </a:lnTo>
                      <a:cubicBezTo>
                        <a:pt x="335805" y="303913"/>
                        <a:pt x="343810" y="303913"/>
                        <a:pt x="348801" y="308803"/>
                      </a:cubicBezTo>
                      <a:cubicBezTo>
                        <a:pt x="351156" y="311154"/>
                        <a:pt x="352474" y="314351"/>
                        <a:pt x="352474" y="317737"/>
                      </a:cubicBezTo>
                      <a:cubicBezTo>
                        <a:pt x="352474" y="321028"/>
                        <a:pt x="351156" y="324226"/>
                        <a:pt x="348801" y="326577"/>
                      </a:cubicBezTo>
                      <a:lnTo>
                        <a:pt x="306233" y="369084"/>
                      </a:lnTo>
                      <a:cubicBezTo>
                        <a:pt x="300677" y="374632"/>
                        <a:pt x="291730" y="374632"/>
                        <a:pt x="286268" y="369084"/>
                      </a:cubicBezTo>
                      <a:lnTo>
                        <a:pt x="209984" y="292910"/>
                      </a:lnTo>
                      <a:cubicBezTo>
                        <a:pt x="204428" y="287455"/>
                        <a:pt x="204428" y="278427"/>
                        <a:pt x="209984" y="272973"/>
                      </a:cubicBezTo>
                      <a:lnTo>
                        <a:pt x="250480" y="232441"/>
                      </a:lnTo>
                      <a:cubicBezTo>
                        <a:pt x="252835" y="230090"/>
                        <a:pt x="256037" y="228773"/>
                        <a:pt x="259333" y="228773"/>
                      </a:cubicBezTo>
                      <a:close/>
                      <a:moveTo>
                        <a:pt x="391704" y="99638"/>
                      </a:moveTo>
                      <a:cubicBezTo>
                        <a:pt x="396226" y="100203"/>
                        <a:pt x="400278" y="102837"/>
                        <a:pt x="402633" y="106787"/>
                      </a:cubicBezTo>
                      <a:lnTo>
                        <a:pt x="458506" y="201415"/>
                      </a:lnTo>
                      <a:cubicBezTo>
                        <a:pt x="461992" y="207247"/>
                        <a:pt x="461050" y="214678"/>
                        <a:pt x="456245" y="219475"/>
                      </a:cubicBezTo>
                      <a:lnTo>
                        <a:pt x="449366" y="226247"/>
                      </a:lnTo>
                      <a:cubicBezTo>
                        <a:pt x="444373" y="231233"/>
                        <a:pt x="436552" y="231985"/>
                        <a:pt x="430617" y="228129"/>
                      </a:cubicBezTo>
                      <a:lnTo>
                        <a:pt x="391138" y="201603"/>
                      </a:lnTo>
                      <a:cubicBezTo>
                        <a:pt x="379643" y="193796"/>
                        <a:pt x="368996" y="186365"/>
                        <a:pt x="356842" y="176488"/>
                      </a:cubicBezTo>
                      <a:lnTo>
                        <a:pt x="356559" y="176864"/>
                      </a:lnTo>
                      <a:cubicBezTo>
                        <a:pt x="365699" y="189375"/>
                        <a:pt x="373331" y="200004"/>
                        <a:pt x="380774" y="212044"/>
                      </a:cubicBezTo>
                      <a:lnTo>
                        <a:pt x="406590" y="252491"/>
                      </a:lnTo>
                      <a:cubicBezTo>
                        <a:pt x="410359" y="258417"/>
                        <a:pt x="409511" y="266036"/>
                        <a:pt x="404612" y="271021"/>
                      </a:cubicBezTo>
                      <a:lnTo>
                        <a:pt x="397451" y="278076"/>
                      </a:lnTo>
                      <a:cubicBezTo>
                        <a:pt x="392646" y="282967"/>
                        <a:pt x="385108" y="283814"/>
                        <a:pt x="379172" y="280240"/>
                      </a:cubicBezTo>
                      <a:lnTo>
                        <a:pt x="286931" y="223426"/>
                      </a:lnTo>
                      <a:cubicBezTo>
                        <a:pt x="282785" y="220980"/>
                        <a:pt x="280052" y="216653"/>
                        <a:pt x="279487" y="211950"/>
                      </a:cubicBezTo>
                      <a:cubicBezTo>
                        <a:pt x="279016" y="207153"/>
                        <a:pt x="280618" y="202449"/>
                        <a:pt x="284010" y="198969"/>
                      </a:cubicBezTo>
                      <a:cubicBezTo>
                        <a:pt x="289380" y="193607"/>
                        <a:pt x="297860" y="192855"/>
                        <a:pt x="304079" y="197182"/>
                      </a:cubicBezTo>
                      <a:lnTo>
                        <a:pt x="340259" y="222203"/>
                      </a:lnTo>
                      <a:cubicBezTo>
                        <a:pt x="353921" y="231421"/>
                        <a:pt x="368337" y="241862"/>
                        <a:pt x="379643" y="250045"/>
                      </a:cubicBezTo>
                      <a:lnTo>
                        <a:pt x="379926" y="249763"/>
                      </a:lnTo>
                      <a:cubicBezTo>
                        <a:pt x="370975" y="237723"/>
                        <a:pt x="361742" y="223896"/>
                        <a:pt x="352319" y="209598"/>
                      </a:cubicBezTo>
                      <a:lnTo>
                        <a:pt x="327634" y="172161"/>
                      </a:lnTo>
                      <a:cubicBezTo>
                        <a:pt x="323771" y="166235"/>
                        <a:pt x="324619" y="158522"/>
                        <a:pt x="329612" y="153537"/>
                      </a:cubicBezTo>
                      <a:lnTo>
                        <a:pt x="335454" y="147705"/>
                      </a:lnTo>
                      <a:cubicBezTo>
                        <a:pt x="340448" y="142625"/>
                        <a:pt x="348456" y="141873"/>
                        <a:pt x="354298" y="145917"/>
                      </a:cubicBezTo>
                      <a:lnTo>
                        <a:pt x="392457" y="171785"/>
                      </a:lnTo>
                      <a:cubicBezTo>
                        <a:pt x="405931" y="180909"/>
                        <a:pt x="417803" y="189563"/>
                        <a:pt x="429957" y="198969"/>
                      </a:cubicBezTo>
                      <a:lnTo>
                        <a:pt x="430240" y="198593"/>
                      </a:lnTo>
                      <a:cubicBezTo>
                        <a:pt x="420912" y="186553"/>
                        <a:pt x="411773" y="173102"/>
                        <a:pt x="402350" y="159651"/>
                      </a:cubicBezTo>
                      <a:lnTo>
                        <a:pt x="377476" y="122496"/>
                      </a:lnTo>
                      <a:cubicBezTo>
                        <a:pt x="373613" y="116664"/>
                        <a:pt x="374367" y="108857"/>
                        <a:pt x="379361" y="103871"/>
                      </a:cubicBezTo>
                      <a:cubicBezTo>
                        <a:pt x="382564" y="100579"/>
                        <a:pt x="387181" y="99074"/>
                        <a:pt x="391704" y="99638"/>
                      </a:cubicBezTo>
                      <a:close/>
                      <a:moveTo>
                        <a:pt x="303806" y="60766"/>
                      </a:moveTo>
                      <a:cubicBezTo>
                        <a:pt x="238994" y="60766"/>
                        <a:pt x="177950" y="86070"/>
                        <a:pt x="132073" y="131880"/>
                      </a:cubicBezTo>
                      <a:cubicBezTo>
                        <a:pt x="86196" y="177689"/>
                        <a:pt x="60855" y="238550"/>
                        <a:pt x="60855" y="303361"/>
                      </a:cubicBezTo>
                      <a:cubicBezTo>
                        <a:pt x="60855" y="368172"/>
                        <a:pt x="86196" y="429126"/>
                        <a:pt x="132073" y="474936"/>
                      </a:cubicBezTo>
                      <a:cubicBezTo>
                        <a:pt x="176820" y="519617"/>
                        <a:pt x="236262" y="544544"/>
                        <a:pt x="299755" y="545485"/>
                      </a:cubicBezTo>
                      <a:cubicBezTo>
                        <a:pt x="310871" y="414170"/>
                        <a:pt x="414966" y="309287"/>
                        <a:pt x="546191" y="297058"/>
                      </a:cubicBezTo>
                      <a:cubicBezTo>
                        <a:pt x="544778" y="234505"/>
                        <a:pt x="520097" y="176278"/>
                        <a:pt x="475633" y="131880"/>
                      </a:cubicBezTo>
                      <a:cubicBezTo>
                        <a:pt x="429756" y="86070"/>
                        <a:pt x="368712" y="60766"/>
                        <a:pt x="303806" y="60766"/>
                      </a:cubicBezTo>
                      <a:close/>
                      <a:moveTo>
                        <a:pt x="303806" y="0"/>
                      </a:moveTo>
                      <a:cubicBezTo>
                        <a:pt x="385009" y="0"/>
                        <a:pt x="461314" y="31606"/>
                        <a:pt x="518684" y="88892"/>
                      </a:cubicBezTo>
                      <a:cubicBezTo>
                        <a:pt x="578314" y="148341"/>
                        <a:pt x="610532" y="231024"/>
                        <a:pt x="607046" y="315589"/>
                      </a:cubicBezTo>
                      <a:cubicBezTo>
                        <a:pt x="606764" y="323208"/>
                        <a:pt x="603561" y="330451"/>
                        <a:pt x="598191" y="335907"/>
                      </a:cubicBezTo>
                      <a:lnTo>
                        <a:pt x="336400" y="597315"/>
                      </a:lnTo>
                      <a:cubicBezTo>
                        <a:pt x="330936" y="602770"/>
                        <a:pt x="323683" y="605875"/>
                        <a:pt x="316052" y="606251"/>
                      </a:cubicBezTo>
                      <a:cubicBezTo>
                        <a:pt x="311907" y="606345"/>
                        <a:pt x="307857" y="606439"/>
                        <a:pt x="303712" y="606439"/>
                      </a:cubicBezTo>
                      <a:cubicBezTo>
                        <a:pt x="222508" y="606439"/>
                        <a:pt x="146204" y="575021"/>
                        <a:pt x="89022" y="517924"/>
                      </a:cubicBezTo>
                      <a:cubicBezTo>
                        <a:pt x="31652" y="460638"/>
                        <a:pt x="0" y="384445"/>
                        <a:pt x="0" y="303361"/>
                      </a:cubicBezTo>
                      <a:cubicBezTo>
                        <a:pt x="0" y="222370"/>
                        <a:pt x="31652" y="146178"/>
                        <a:pt x="89022" y="88892"/>
                      </a:cubicBezTo>
                      <a:cubicBezTo>
                        <a:pt x="146392" y="31606"/>
                        <a:pt x="222697" y="0"/>
                        <a:pt x="3038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37DC175C-0153-4D45-A25D-2A43D8B1875B}"/>
                  </a:ext>
                </a:extLst>
              </p:cNvPr>
              <p:cNvGrpSpPr/>
              <p:nvPr/>
            </p:nvGrpSpPr>
            <p:grpSpPr>
              <a:xfrm>
                <a:off x="4880415" y="4735102"/>
                <a:ext cx="410200" cy="410198"/>
                <a:chOff x="5417189" y="2235779"/>
                <a:chExt cx="410200" cy="410198"/>
              </a:xfrm>
            </p:grpSpPr>
            <p:sp>
              <p:nvSpPr>
                <p:cNvPr id="79" name="ShapeOval 79">
                  <a:extLst>
                    <a:ext uri="{FF2B5EF4-FFF2-40B4-BE49-F238E27FC236}">
                      <a16:creationId xmlns:a16="http://schemas.microsoft.com/office/drawing/2014/main" id="{51A120CB-1320-4E4D-8A6B-A2A238B5A090}"/>
                    </a:ext>
                  </a:extLst>
                </p:cNvPr>
                <p:cNvSpPr/>
                <p:nvPr/>
              </p:nvSpPr>
              <p:spPr>
                <a:xfrm>
                  <a:off x="5417189" y="2235779"/>
                  <a:ext cx="410200" cy="410198"/>
                </a:xfrm>
                <a:prstGeom prst="ellipse">
                  <a:avLst/>
                </a:prstGeom>
                <a:solidFill>
                  <a:srgbClr val="FFFFFF"/>
                </a:soli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bg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0" name="Icon3">
                  <a:extLst>
                    <a:ext uri="{FF2B5EF4-FFF2-40B4-BE49-F238E27FC236}">
                      <a16:creationId xmlns:a16="http://schemas.microsoft.com/office/drawing/2014/main" id="{DDC6E946-3EE5-4B8A-9760-5CADEDAAC5DE}"/>
                    </a:ext>
                  </a:extLst>
                </p:cNvPr>
                <p:cNvSpPr/>
                <p:nvPr/>
              </p:nvSpPr>
              <p:spPr>
                <a:xfrm>
                  <a:off x="5533622" y="2355052"/>
                  <a:ext cx="177335" cy="178001"/>
                </a:xfrm>
                <a:custGeom>
                  <a:avLst/>
                  <a:gdLst>
                    <a:gd name="T0" fmla="*/ 5508 w 12758"/>
                    <a:gd name="T1" fmla="*/ 5 h 12805"/>
                    <a:gd name="T2" fmla="*/ 429 w 12758"/>
                    <a:gd name="T3" fmla="*/ 5 h 12805"/>
                    <a:gd name="T4" fmla="*/ 0 w 12758"/>
                    <a:gd name="T5" fmla="*/ 434 h 12805"/>
                    <a:gd name="T6" fmla="*/ 0 w 12758"/>
                    <a:gd name="T7" fmla="*/ 5513 h 12805"/>
                    <a:gd name="T8" fmla="*/ 429 w 12758"/>
                    <a:gd name="T9" fmla="*/ 5942 h 12805"/>
                    <a:gd name="T10" fmla="*/ 5508 w 12758"/>
                    <a:gd name="T11" fmla="*/ 5942 h 12805"/>
                    <a:gd name="T12" fmla="*/ 5937 w 12758"/>
                    <a:gd name="T13" fmla="*/ 5513 h 12805"/>
                    <a:gd name="T14" fmla="*/ 5937 w 12758"/>
                    <a:gd name="T15" fmla="*/ 434 h 12805"/>
                    <a:gd name="T16" fmla="*/ 5508 w 12758"/>
                    <a:gd name="T17" fmla="*/ 5 h 12805"/>
                    <a:gd name="T18" fmla="*/ 5079 w 12758"/>
                    <a:gd name="T19" fmla="*/ 5084 h 12805"/>
                    <a:gd name="T20" fmla="*/ 858 w 12758"/>
                    <a:gd name="T21" fmla="*/ 5084 h 12805"/>
                    <a:gd name="T22" fmla="*/ 858 w 12758"/>
                    <a:gd name="T23" fmla="*/ 863 h 12805"/>
                    <a:gd name="T24" fmla="*/ 5079 w 12758"/>
                    <a:gd name="T25" fmla="*/ 863 h 12805"/>
                    <a:gd name="T26" fmla="*/ 5079 w 12758"/>
                    <a:gd name="T27" fmla="*/ 5084 h 12805"/>
                    <a:gd name="T28" fmla="*/ 5508 w 12758"/>
                    <a:gd name="T29" fmla="*/ 6868 h 12805"/>
                    <a:gd name="T30" fmla="*/ 429 w 12758"/>
                    <a:gd name="T31" fmla="*/ 6868 h 12805"/>
                    <a:gd name="T32" fmla="*/ 0 w 12758"/>
                    <a:gd name="T33" fmla="*/ 7297 h 12805"/>
                    <a:gd name="T34" fmla="*/ 0 w 12758"/>
                    <a:gd name="T35" fmla="*/ 12376 h 12805"/>
                    <a:gd name="T36" fmla="*/ 429 w 12758"/>
                    <a:gd name="T37" fmla="*/ 12805 h 12805"/>
                    <a:gd name="T38" fmla="*/ 5508 w 12758"/>
                    <a:gd name="T39" fmla="*/ 12805 h 12805"/>
                    <a:gd name="T40" fmla="*/ 5937 w 12758"/>
                    <a:gd name="T41" fmla="*/ 12376 h 12805"/>
                    <a:gd name="T42" fmla="*/ 5937 w 12758"/>
                    <a:gd name="T43" fmla="*/ 7297 h 12805"/>
                    <a:gd name="T44" fmla="*/ 5508 w 12758"/>
                    <a:gd name="T45" fmla="*/ 6868 h 12805"/>
                    <a:gd name="T46" fmla="*/ 5079 w 12758"/>
                    <a:gd name="T47" fmla="*/ 11947 h 12805"/>
                    <a:gd name="T48" fmla="*/ 858 w 12758"/>
                    <a:gd name="T49" fmla="*/ 11947 h 12805"/>
                    <a:gd name="T50" fmla="*/ 858 w 12758"/>
                    <a:gd name="T51" fmla="*/ 7726 h 12805"/>
                    <a:gd name="T52" fmla="*/ 5079 w 12758"/>
                    <a:gd name="T53" fmla="*/ 7726 h 12805"/>
                    <a:gd name="T54" fmla="*/ 5079 w 12758"/>
                    <a:gd name="T55" fmla="*/ 11947 h 12805"/>
                    <a:gd name="T56" fmla="*/ 12320 w 12758"/>
                    <a:gd name="T57" fmla="*/ 5 h 12805"/>
                    <a:gd name="T58" fmla="*/ 7250 w 12758"/>
                    <a:gd name="T59" fmla="*/ 5 h 12805"/>
                    <a:gd name="T60" fmla="*/ 6821 w 12758"/>
                    <a:gd name="T61" fmla="*/ 434 h 12805"/>
                    <a:gd name="T62" fmla="*/ 6821 w 12758"/>
                    <a:gd name="T63" fmla="*/ 5513 h 12805"/>
                    <a:gd name="T64" fmla="*/ 7250 w 12758"/>
                    <a:gd name="T65" fmla="*/ 5942 h 12805"/>
                    <a:gd name="T66" fmla="*/ 12329 w 12758"/>
                    <a:gd name="T67" fmla="*/ 5942 h 12805"/>
                    <a:gd name="T68" fmla="*/ 12757 w 12758"/>
                    <a:gd name="T69" fmla="*/ 5513 h 12805"/>
                    <a:gd name="T70" fmla="*/ 12757 w 12758"/>
                    <a:gd name="T71" fmla="*/ 434 h 12805"/>
                    <a:gd name="T72" fmla="*/ 12320 w 12758"/>
                    <a:gd name="T73" fmla="*/ 5 h 12805"/>
                    <a:gd name="T74" fmla="*/ 11891 w 12758"/>
                    <a:gd name="T75" fmla="*/ 5084 h 12805"/>
                    <a:gd name="T76" fmla="*/ 7679 w 12758"/>
                    <a:gd name="T77" fmla="*/ 5084 h 12805"/>
                    <a:gd name="T78" fmla="*/ 7679 w 12758"/>
                    <a:gd name="T79" fmla="*/ 863 h 12805"/>
                    <a:gd name="T80" fmla="*/ 11900 w 12758"/>
                    <a:gd name="T81" fmla="*/ 863 h 12805"/>
                    <a:gd name="T82" fmla="*/ 11891 w 12758"/>
                    <a:gd name="T83" fmla="*/ 5084 h 12805"/>
                    <a:gd name="T84" fmla="*/ 12320 w 12758"/>
                    <a:gd name="T85" fmla="*/ 6868 h 12805"/>
                    <a:gd name="T86" fmla="*/ 7250 w 12758"/>
                    <a:gd name="T87" fmla="*/ 6868 h 12805"/>
                    <a:gd name="T88" fmla="*/ 6821 w 12758"/>
                    <a:gd name="T89" fmla="*/ 7297 h 12805"/>
                    <a:gd name="T90" fmla="*/ 6821 w 12758"/>
                    <a:gd name="T91" fmla="*/ 12376 h 12805"/>
                    <a:gd name="T92" fmla="*/ 7250 w 12758"/>
                    <a:gd name="T93" fmla="*/ 12805 h 12805"/>
                    <a:gd name="T94" fmla="*/ 12329 w 12758"/>
                    <a:gd name="T95" fmla="*/ 12805 h 12805"/>
                    <a:gd name="T96" fmla="*/ 12757 w 12758"/>
                    <a:gd name="T97" fmla="*/ 12376 h 12805"/>
                    <a:gd name="T98" fmla="*/ 12757 w 12758"/>
                    <a:gd name="T99" fmla="*/ 7297 h 12805"/>
                    <a:gd name="T100" fmla="*/ 12320 w 12758"/>
                    <a:gd name="T101" fmla="*/ 6868 h 12805"/>
                    <a:gd name="T102" fmla="*/ 11891 w 12758"/>
                    <a:gd name="T103" fmla="*/ 11947 h 12805"/>
                    <a:gd name="T104" fmla="*/ 7679 w 12758"/>
                    <a:gd name="T105" fmla="*/ 11947 h 12805"/>
                    <a:gd name="T106" fmla="*/ 7679 w 12758"/>
                    <a:gd name="T107" fmla="*/ 7726 h 12805"/>
                    <a:gd name="T108" fmla="*/ 11900 w 12758"/>
                    <a:gd name="T109" fmla="*/ 7726 h 12805"/>
                    <a:gd name="T110" fmla="*/ 11891 w 12758"/>
                    <a:gd name="T111" fmla="*/ 11947 h 12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758" h="12805">
                      <a:moveTo>
                        <a:pt x="5508" y="5"/>
                      </a:moveTo>
                      <a:lnTo>
                        <a:pt x="429" y="5"/>
                      </a:lnTo>
                      <a:cubicBezTo>
                        <a:pt x="192" y="5"/>
                        <a:pt x="0" y="197"/>
                        <a:pt x="0" y="434"/>
                      </a:cubicBezTo>
                      <a:lnTo>
                        <a:pt x="0" y="5513"/>
                      </a:lnTo>
                      <a:cubicBezTo>
                        <a:pt x="0" y="5750"/>
                        <a:pt x="192" y="5942"/>
                        <a:pt x="429" y="5942"/>
                      </a:cubicBezTo>
                      <a:lnTo>
                        <a:pt x="5508" y="5942"/>
                      </a:lnTo>
                      <a:cubicBezTo>
                        <a:pt x="5745" y="5942"/>
                        <a:pt x="5937" y="5750"/>
                        <a:pt x="5937" y="5513"/>
                      </a:cubicBezTo>
                      <a:lnTo>
                        <a:pt x="5937" y="434"/>
                      </a:lnTo>
                      <a:cubicBezTo>
                        <a:pt x="5937" y="197"/>
                        <a:pt x="5745" y="5"/>
                        <a:pt x="5508" y="5"/>
                      </a:cubicBezTo>
                      <a:close/>
                      <a:moveTo>
                        <a:pt x="5079" y="5084"/>
                      </a:moveTo>
                      <a:lnTo>
                        <a:pt x="858" y="5084"/>
                      </a:lnTo>
                      <a:lnTo>
                        <a:pt x="858" y="863"/>
                      </a:lnTo>
                      <a:lnTo>
                        <a:pt x="5079" y="863"/>
                      </a:lnTo>
                      <a:lnTo>
                        <a:pt x="5079" y="5084"/>
                      </a:lnTo>
                      <a:close/>
                      <a:moveTo>
                        <a:pt x="5508" y="6868"/>
                      </a:moveTo>
                      <a:lnTo>
                        <a:pt x="429" y="6868"/>
                      </a:lnTo>
                      <a:cubicBezTo>
                        <a:pt x="192" y="6868"/>
                        <a:pt x="0" y="7060"/>
                        <a:pt x="0" y="7297"/>
                      </a:cubicBezTo>
                      <a:lnTo>
                        <a:pt x="0" y="12376"/>
                      </a:lnTo>
                      <a:cubicBezTo>
                        <a:pt x="0" y="12613"/>
                        <a:pt x="192" y="12805"/>
                        <a:pt x="429" y="12805"/>
                      </a:cubicBezTo>
                      <a:lnTo>
                        <a:pt x="5508" y="12805"/>
                      </a:lnTo>
                      <a:cubicBezTo>
                        <a:pt x="5745" y="12805"/>
                        <a:pt x="5937" y="12613"/>
                        <a:pt x="5937" y="12376"/>
                      </a:cubicBezTo>
                      <a:lnTo>
                        <a:pt x="5937" y="7297"/>
                      </a:lnTo>
                      <a:cubicBezTo>
                        <a:pt x="5937" y="7060"/>
                        <a:pt x="5745" y="6868"/>
                        <a:pt x="5508" y="6868"/>
                      </a:cubicBezTo>
                      <a:close/>
                      <a:moveTo>
                        <a:pt x="5079" y="11947"/>
                      </a:moveTo>
                      <a:lnTo>
                        <a:pt x="858" y="11947"/>
                      </a:lnTo>
                      <a:lnTo>
                        <a:pt x="858" y="7726"/>
                      </a:lnTo>
                      <a:lnTo>
                        <a:pt x="5079" y="7726"/>
                      </a:lnTo>
                      <a:lnTo>
                        <a:pt x="5079" y="11947"/>
                      </a:lnTo>
                      <a:close/>
                      <a:moveTo>
                        <a:pt x="12320" y="5"/>
                      </a:moveTo>
                      <a:lnTo>
                        <a:pt x="7250" y="5"/>
                      </a:lnTo>
                      <a:cubicBezTo>
                        <a:pt x="7013" y="5"/>
                        <a:pt x="6821" y="197"/>
                        <a:pt x="6821" y="434"/>
                      </a:cubicBezTo>
                      <a:lnTo>
                        <a:pt x="6821" y="5513"/>
                      </a:lnTo>
                      <a:cubicBezTo>
                        <a:pt x="6821" y="5750"/>
                        <a:pt x="7013" y="5942"/>
                        <a:pt x="7250" y="5942"/>
                      </a:cubicBezTo>
                      <a:lnTo>
                        <a:pt x="12329" y="5942"/>
                      </a:lnTo>
                      <a:cubicBezTo>
                        <a:pt x="12565" y="5942"/>
                        <a:pt x="12757" y="5750"/>
                        <a:pt x="12757" y="5513"/>
                      </a:cubicBezTo>
                      <a:lnTo>
                        <a:pt x="12757" y="434"/>
                      </a:lnTo>
                      <a:cubicBezTo>
                        <a:pt x="12758" y="194"/>
                        <a:pt x="12560" y="0"/>
                        <a:pt x="12320" y="5"/>
                      </a:cubicBezTo>
                      <a:close/>
                      <a:moveTo>
                        <a:pt x="11891" y="5084"/>
                      </a:moveTo>
                      <a:lnTo>
                        <a:pt x="7679" y="5084"/>
                      </a:lnTo>
                      <a:lnTo>
                        <a:pt x="7679" y="863"/>
                      </a:lnTo>
                      <a:lnTo>
                        <a:pt x="11900" y="863"/>
                      </a:lnTo>
                      <a:lnTo>
                        <a:pt x="11891" y="5084"/>
                      </a:lnTo>
                      <a:close/>
                      <a:moveTo>
                        <a:pt x="12320" y="6868"/>
                      </a:moveTo>
                      <a:lnTo>
                        <a:pt x="7250" y="6868"/>
                      </a:lnTo>
                      <a:cubicBezTo>
                        <a:pt x="7013" y="6868"/>
                        <a:pt x="6821" y="7060"/>
                        <a:pt x="6821" y="7297"/>
                      </a:cubicBezTo>
                      <a:lnTo>
                        <a:pt x="6821" y="12376"/>
                      </a:lnTo>
                      <a:cubicBezTo>
                        <a:pt x="6821" y="12613"/>
                        <a:pt x="7013" y="12805"/>
                        <a:pt x="7250" y="12805"/>
                      </a:cubicBezTo>
                      <a:lnTo>
                        <a:pt x="12329" y="12805"/>
                      </a:lnTo>
                      <a:cubicBezTo>
                        <a:pt x="12565" y="12805"/>
                        <a:pt x="12757" y="12613"/>
                        <a:pt x="12757" y="12376"/>
                      </a:cubicBezTo>
                      <a:lnTo>
                        <a:pt x="12757" y="7297"/>
                      </a:lnTo>
                      <a:cubicBezTo>
                        <a:pt x="12758" y="7057"/>
                        <a:pt x="12560" y="6864"/>
                        <a:pt x="12320" y="6868"/>
                      </a:cubicBezTo>
                      <a:close/>
                      <a:moveTo>
                        <a:pt x="11891" y="11947"/>
                      </a:moveTo>
                      <a:lnTo>
                        <a:pt x="7679" y="11947"/>
                      </a:lnTo>
                      <a:lnTo>
                        <a:pt x="7679" y="7726"/>
                      </a:lnTo>
                      <a:lnTo>
                        <a:pt x="11900" y="7726"/>
                      </a:lnTo>
                      <a:lnTo>
                        <a:pt x="11891" y="119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434A175-5CED-4199-AD9D-015269366980}"/>
                </a:ext>
              </a:extLst>
            </p:cNvPr>
            <p:cNvGrpSpPr/>
            <p:nvPr/>
          </p:nvGrpSpPr>
          <p:grpSpPr>
            <a:xfrm>
              <a:off x="7123334" y="1948121"/>
              <a:ext cx="4117423" cy="2304572"/>
              <a:chOff x="6866894" y="2155490"/>
              <a:chExt cx="4117423" cy="2304572"/>
            </a:xfrm>
          </p:grpSpPr>
          <p:sp>
            <p:nvSpPr>
              <p:cNvPr id="82" name="Text2">
                <a:extLst>
                  <a:ext uri="{FF2B5EF4-FFF2-40B4-BE49-F238E27FC236}">
                    <a16:creationId xmlns:a16="http://schemas.microsoft.com/office/drawing/2014/main" id="{9D930EEF-2FD9-4950-9278-E30426C4435F}"/>
                  </a:ext>
                </a:extLst>
              </p:cNvPr>
              <p:cNvSpPr/>
              <p:nvPr/>
            </p:nvSpPr>
            <p:spPr>
              <a:xfrm flipH="1">
                <a:off x="6866894" y="3589196"/>
                <a:ext cx="4111073" cy="870866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推测“重成图轻修改” 是</a:t>
                </a:r>
                <a:r>
                  <a:rPr lang="en-US" altLang="zh-CN" sz="1200" dirty="0"/>
                  <a:t>MJ</a:t>
                </a:r>
                <a:r>
                  <a:rPr lang="zh-CN" altLang="en-US" sz="1200" dirty="0"/>
                  <a:t>能够在同样的时间内建立成果壁垒的技术特点，与</a:t>
                </a:r>
                <a:r>
                  <a:rPr lang="en-US" altLang="zh-CN" sz="1200" dirty="0"/>
                  <a:t>SD</a:t>
                </a:r>
                <a:r>
                  <a:rPr lang="zh-CN" altLang="en-US" sz="1200" dirty="0"/>
                  <a:t>不同，</a:t>
                </a:r>
                <a:r>
                  <a:rPr lang="en-US" altLang="zh-CN" sz="1200" dirty="0"/>
                  <a:t>MJ</a:t>
                </a:r>
                <a:r>
                  <a:rPr lang="zh-CN" altLang="en-US" sz="1200" dirty="0"/>
                  <a:t>通过独特</a:t>
                </a:r>
                <a:r>
                  <a:rPr lang="en-US" altLang="zh-CN" sz="1200" dirty="0"/>
                  <a:t>prompt</a:t>
                </a:r>
                <a:r>
                  <a:rPr lang="zh-CN" altLang="en-US" sz="1200" dirty="0"/>
                  <a:t>和一次多图生成，强化“文本</a:t>
                </a:r>
                <a:r>
                  <a:rPr lang="en-US" altLang="zh-CN" sz="1200" dirty="0"/>
                  <a:t>-</a:t>
                </a:r>
                <a:r>
                  <a:rPr lang="zh-CN" altLang="en-US" sz="1200" dirty="0"/>
                  <a:t>图像”关联学习。此模式促进深度理解，但“循环重做”特性限制其作为插件融入工作流，更适合初创或外行。</a:t>
                </a:r>
                <a:r>
                  <a:rPr lang="en-US" altLang="zh-CN" sz="1200" dirty="0"/>
                  <a:t>MJ</a:t>
                </a:r>
                <a:r>
                  <a:rPr lang="zh-CN" altLang="en-US" sz="1200" dirty="0"/>
                  <a:t>收费模式及生态成长依赖广泛用户基础和</a:t>
                </a:r>
                <a:r>
                  <a:rPr lang="en-US" altLang="zh-CN" sz="1200" dirty="0"/>
                  <a:t>AI</a:t>
                </a:r>
                <a:r>
                  <a:rPr lang="zh-CN" altLang="en-US" sz="1200" dirty="0"/>
                  <a:t>应用场景创新。</a:t>
                </a:r>
                <a:endParaRPr lang="en-US" sz="1200" dirty="0"/>
              </a:p>
            </p:txBody>
          </p:sp>
          <p:sp>
            <p:nvSpPr>
              <p:cNvPr id="10" name="Text2">
                <a:extLst>
                  <a:ext uri="{FF2B5EF4-FFF2-40B4-BE49-F238E27FC236}">
                    <a16:creationId xmlns:a16="http://schemas.microsoft.com/office/drawing/2014/main" id="{F2C979BE-78E4-D0FA-C86F-563315598C92}"/>
                  </a:ext>
                </a:extLst>
              </p:cNvPr>
              <p:cNvSpPr/>
              <p:nvPr/>
            </p:nvSpPr>
            <p:spPr>
              <a:xfrm flipH="1">
                <a:off x="6873244" y="2155490"/>
                <a:ext cx="4111073" cy="870866"/>
              </a:xfrm>
              <a:prstGeom prst="rect">
                <a:avLst/>
              </a:prstGeom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MJ</a:t>
                </a:r>
                <a:r>
                  <a:rPr lang="zh-CN" altLang="en-US" sz="1200" dirty="0"/>
                  <a:t>成功实现</a:t>
                </a:r>
                <a:r>
                  <a:rPr lang="en-US" altLang="zh-CN" sz="1200" dirty="0"/>
                  <a:t>text2img</a:t>
                </a:r>
                <a:r>
                  <a:rPr lang="zh-CN" altLang="en-US" sz="1200" dirty="0"/>
                  <a:t>，让几乎所有用户都能轻松通过文字生成图像。自</a:t>
                </a:r>
                <a:r>
                  <a:rPr lang="en-US" altLang="zh-CN" sz="1200" dirty="0"/>
                  <a:t>V3</a:t>
                </a:r>
                <a:r>
                  <a:rPr lang="zh-CN" altLang="en-US" sz="1200" dirty="0"/>
                  <a:t>起，通过固定参数等优化，进一步降低了学习难度，与广泛的用户分布数据相呼应。</a:t>
                </a:r>
                <a:endParaRPr lang="en-US" dirty="0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F4BA4666-BB33-4A86-93C7-0C943B39AA32}"/>
                </a:ext>
              </a:extLst>
            </p:cNvPr>
            <p:cNvGrpSpPr/>
            <p:nvPr/>
          </p:nvGrpSpPr>
          <p:grpSpPr>
            <a:xfrm>
              <a:off x="7129684" y="4471868"/>
              <a:ext cx="4111075" cy="1605522"/>
              <a:chOff x="6873244" y="3142617"/>
              <a:chExt cx="4111075" cy="1605522"/>
            </a:xfrm>
          </p:grpSpPr>
          <p:sp>
            <p:nvSpPr>
              <p:cNvPr id="85" name="Text3">
                <a:extLst>
                  <a:ext uri="{FF2B5EF4-FFF2-40B4-BE49-F238E27FC236}">
                    <a16:creationId xmlns:a16="http://schemas.microsoft.com/office/drawing/2014/main" id="{2A71A920-9B2C-41BE-8F7F-15CC579C9997}"/>
                  </a:ext>
                </a:extLst>
              </p:cNvPr>
              <p:cNvSpPr/>
              <p:nvPr/>
            </p:nvSpPr>
            <p:spPr>
              <a:xfrm flipH="1">
                <a:off x="6873244" y="3877273"/>
                <a:ext cx="4111073" cy="870866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“与社区强绑定” 不仅体现在产品功能设计上，也可以从</a:t>
                </a:r>
                <a:r>
                  <a:rPr lang="en-US" altLang="zh-CN" sz="1200" dirty="0"/>
                  <a:t>Discord</a:t>
                </a:r>
                <a:r>
                  <a:rPr lang="zh-CN" altLang="en-US" sz="1200" dirty="0"/>
                  <a:t>的历史记录里看到。：从</a:t>
                </a:r>
                <a:r>
                  <a:rPr lang="en-US" altLang="zh-CN" sz="1200" dirty="0"/>
                  <a:t>2022</a:t>
                </a:r>
                <a:r>
                  <a:rPr lang="zh-CN" altLang="en-US" sz="1200" dirty="0"/>
                  <a:t>年</a:t>
                </a:r>
                <a:r>
                  <a:rPr lang="en-US" altLang="zh-CN" sz="1200" dirty="0"/>
                  <a:t>1</a:t>
                </a:r>
                <a:r>
                  <a:rPr lang="zh-CN" altLang="en-US" sz="1200" dirty="0"/>
                  <a:t>月开始，创始人及其他核心创始团队成员一直在</a:t>
                </a:r>
                <a:r>
                  <a:rPr lang="en-US" altLang="zh-CN" sz="1200" dirty="0"/>
                  <a:t>Discord</a:t>
                </a:r>
                <a:r>
                  <a:rPr lang="zh-CN" altLang="en-US" sz="1200" dirty="0"/>
                  <a:t>中活跃；同时，社区内保持了极大程度的开放，对于占大部分的普通用户来说，可以随意查阅、下载、甚至在别人的作品上进行修改和升级。</a:t>
                </a:r>
                <a:endParaRPr lang="en-US" sz="1200" dirty="0"/>
              </a:p>
            </p:txBody>
          </p:sp>
          <p:sp>
            <p:nvSpPr>
              <p:cNvPr id="86" name="Bullet3">
                <a:extLst>
                  <a:ext uri="{FF2B5EF4-FFF2-40B4-BE49-F238E27FC236}">
                    <a16:creationId xmlns:a16="http://schemas.microsoft.com/office/drawing/2014/main" id="{55774D9B-0E0F-45DE-AACF-BF0C6CBFCF0D}"/>
                  </a:ext>
                </a:extLst>
              </p:cNvPr>
              <p:cNvSpPr txBox="1"/>
              <p:nvPr/>
            </p:nvSpPr>
            <p:spPr>
              <a:xfrm flipH="1">
                <a:off x="6873247" y="3142617"/>
                <a:ext cx="4111072" cy="715791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  <a:normAutofit/>
              </a:bodyPr>
              <a:lstStyle>
                <a:defPPr>
                  <a:defRPr lang="zh-CN"/>
                </a:defPPr>
                <a:lvl1pPr algn="ctr" defTabSz="914354">
                  <a:defRPr sz="14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zh-CN" altLang="en-US" sz="1800" dirty="0"/>
                  <a:t>与社区强绑定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产品GTM和销售策略</a:t>
            </a:r>
            <a:endParaRPr lang="en-US" dirty="0"/>
          </a:p>
        </p:txBody>
      </p:sp>
      <p:sp>
        <p:nvSpPr>
          <p:cNvPr id="54" name="Text3">
            <a:extLst>
              <a:ext uri="{FF2B5EF4-FFF2-40B4-BE49-F238E27FC236}">
                <a16:creationId xmlns:a16="http://schemas.microsoft.com/office/drawing/2014/main" id="{F1231D4F-8A08-3828-D4E5-F86067CB6414}"/>
              </a:ext>
            </a:extLst>
          </p:cNvPr>
          <p:cNvSpPr/>
          <p:nvPr/>
        </p:nvSpPr>
        <p:spPr>
          <a:xfrm flipH="1">
            <a:off x="807543" y="2417521"/>
            <a:ext cx="3176625" cy="1752275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sz="1200" dirty="0"/>
          </a:p>
        </p:txBody>
      </p:sp>
      <p:sp>
        <p:nvSpPr>
          <p:cNvPr id="76" name="矩形: 圆顶角 1">
            <a:extLst>
              <a:ext uri="{FF2B5EF4-FFF2-40B4-BE49-F238E27FC236}">
                <a16:creationId xmlns:a16="http://schemas.microsoft.com/office/drawing/2014/main" id="{865C44E4-5588-0492-008C-231761283E3A}"/>
              </a:ext>
            </a:extLst>
          </p:cNvPr>
          <p:cNvSpPr>
            <a:spLocks/>
          </p:cNvSpPr>
          <p:nvPr/>
        </p:nvSpPr>
        <p:spPr>
          <a:xfrm flipH="1">
            <a:off x="671369" y="2353745"/>
            <a:ext cx="2123827" cy="2076722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chemeClr val="bg1">
                  <a:alpha val="62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4000"/>
                  </a:schemeClr>
                </a:gs>
              </a:gsLst>
              <a:lin ang="16200000" scaled="1"/>
              <a:tileRect/>
            </a:gradFill>
          </a:ln>
          <a:effectLst>
            <a:outerShdw blurRad="533400" dist="50800" dir="5400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77" name="Bullet2">
            <a:extLst>
              <a:ext uri="{FF2B5EF4-FFF2-40B4-BE49-F238E27FC236}">
                <a16:creationId xmlns:a16="http://schemas.microsoft.com/office/drawing/2014/main" id="{645EDDCE-CB24-4922-06C1-36B900D1C4C8}"/>
              </a:ext>
            </a:extLst>
          </p:cNvPr>
          <p:cNvSpPr txBox="1"/>
          <p:nvPr/>
        </p:nvSpPr>
        <p:spPr>
          <a:xfrm>
            <a:off x="773746" y="2632859"/>
            <a:ext cx="1919073" cy="154048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/>
              <a:t>用户广泛接受：</a:t>
            </a:r>
            <a:r>
              <a:rPr lang="en-US" altLang="zh-CN" sz="1100" dirty="0"/>
              <a:t>Studio</a:t>
            </a:r>
            <a:r>
              <a:rPr lang="zh-CN" altLang="en-US" sz="1100" dirty="0"/>
              <a:t>功能受欢迎，助力初步创作但尚未成熟。</a:t>
            </a:r>
          </a:p>
          <a:p>
            <a:pPr>
              <a:lnSpc>
                <a:spcPct val="120000"/>
              </a:lnSpc>
            </a:pPr>
            <a:r>
              <a:rPr lang="zh-CN" altLang="en-US" sz="1100" b="1" dirty="0"/>
              <a:t>创作门槛降低：</a:t>
            </a:r>
            <a:r>
              <a:rPr lang="en-US" altLang="zh-CN" sz="1100" dirty="0"/>
              <a:t>MJ</a:t>
            </a:r>
            <a:r>
              <a:rPr lang="zh-CN" altLang="en-US" sz="1100" dirty="0"/>
              <a:t>工具普及，使无经验用户也能轻松创作，特别是支持苹果设备和移动端。</a:t>
            </a:r>
          </a:p>
          <a:p>
            <a:pPr>
              <a:lnSpc>
                <a:spcPct val="120000"/>
              </a:lnSpc>
            </a:pPr>
            <a:r>
              <a:rPr lang="zh-CN" altLang="en-US" sz="1100" b="1" dirty="0"/>
              <a:t>心理层面的</a:t>
            </a:r>
            <a:r>
              <a:rPr lang="en-US" altLang="zh-CN" sz="1100" b="1" dirty="0"/>
              <a:t>AI</a:t>
            </a:r>
            <a:r>
              <a:rPr lang="zh-CN" altLang="en-US" sz="1100" b="1" dirty="0"/>
              <a:t>产品：</a:t>
            </a:r>
            <a:r>
              <a:rPr lang="en-US" altLang="zh-CN" sz="1100" dirty="0"/>
              <a:t>MJ</a:t>
            </a:r>
            <a:r>
              <a:rPr lang="zh-CN" altLang="en-US" sz="1100" dirty="0"/>
              <a:t>可能影响用户心理，作为创作过程中的</a:t>
            </a:r>
            <a:r>
              <a:rPr lang="en-US" altLang="zh-CN" sz="1100" dirty="0"/>
              <a:t>AI</a:t>
            </a:r>
            <a:r>
              <a:rPr lang="zh-CN" altLang="en-US" sz="1100" dirty="0"/>
              <a:t>辅助工具。</a:t>
            </a:r>
            <a:endParaRPr lang="en-US" altLang="zh-CN" sz="1100" dirty="0"/>
          </a:p>
        </p:txBody>
      </p:sp>
      <p:sp>
        <p:nvSpPr>
          <p:cNvPr id="79" name="Number2">
            <a:extLst>
              <a:ext uri="{FF2B5EF4-FFF2-40B4-BE49-F238E27FC236}">
                <a16:creationId xmlns:a16="http://schemas.microsoft.com/office/drawing/2014/main" id="{ED36FA7C-7BD8-3D97-4A83-368CD1B2FACD}"/>
              </a:ext>
            </a:extLst>
          </p:cNvPr>
          <p:cNvSpPr/>
          <p:nvPr/>
        </p:nvSpPr>
        <p:spPr>
          <a:xfrm>
            <a:off x="947646" y="5241120"/>
            <a:ext cx="1571274" cy="60503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2700000" scaled="1"/>
            <a:tileRect/>
          </a:gradFill>
          <a:ln w="12700">
            <a:noFill/>
          </a:ln>
          <a:effectLst>
            <a:outerShdw blurRad="127000" dist="635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行业痛点解决</a:t>
            </a:r>
            <a:endParaRPr lang="en-US" altLang="zh-CN" dirty="0"/>
          </a:p>
        </p:txBody>
      </p:sp>
      <p:sp>
        <p:nvSpPr>
          <p:cNvPr id="58" name="IconBackground2">
            <a:extLst>
              <a:ext uri="{FF2B5EF4-FFF2-40B4-BE49-F238E27FC236}">
                <a16:creationId xmlns:a16="http://schemas.microsoft.com/office/drawing/2014/main" id="{C80AA156-786B-DA47-6E18-1A6720DCFCBA}"/>
              </a:ext>
            </a:extLst>
          </p:cNvPr>
          <p:cNvSpPr txBox="1">
            <a:spLocks noChangeAspect="1"/>
          </p:cNvSpPr>
          <p:nvPr/>
        </p:nvSpPr>
        <p:spPr>
          <a:xfrm>
            <a:off x="1503494" y="2102412"/>
            <a:ext cx="459577" cy="45957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2700000" scaled="1"/>
            <a:tileRect/>
          </a:gradFill>
          <a:ln w="12700">
            <a:solidFill>
              <a:schemeClr val="bg1"/>
            </a:solidFill>
          </a:ln>
          <a:effectLst>
            <a:outerShdw blurRad="127000" dist="635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>
            <a:defPPr>
              <a:defRPr lang="en-US"/>
            </a:defPPr>
            <a:lvl1pPr algn="ctr">
              <a:defRPr b="1">
                <a:solidFill>
                  <a:srgbClr val="FFFFFF"/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>
              <a:sym typeface="Arial" panose="020B0604020202020204" pitchFamily="34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3D66524-B3E9-C1A3-922B-57FC5C6CF155}"/>
              </a:ext>
            </a:extLst>
          </p:cNvPr>
          <p:cNvCxnSpPr>
            <a:cxnSpLocks/>
          </p:cNvCxnSpPr>
          <p:nvPr/>
        </p:nvCxnSpPr>
        <p:spPr>
          <a:xfrm>
            <a:off x="710224" y="4803472"/>
            <a:ext cx="10810406" cy="0"/>
          </a:xfrm>
          <a:prstGeom prst="line">
            <a:avLst/>
          </a:prstGeom>
          <a:ln w="12700">
            <a:solidFill>
              <a:schemeClr val="accent1">
                <a:alpha val="19721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7C52C93C-CC46-76DF-7546-F5DD4AB0AF83}"/>
              </a:ext>
            </a:extLst>
          </p:cNvPr>
          <p:cNvSpPr/>
          <p:nvPr/>
        </p:nvSpPr>
        <p:spPr>
          <a:xfrm>
            <a:off x="1647395" y="4717585"/>
            <a:ext cx="171774" cy="171774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Icon2">
            <a:extLst>
              <a:ext uri="{FF2B5EF4-FFF2-40B4-BE49-F238E27FC236}">
                <a16:creationId xmlns:a16="http://schemas.microsoft.com/office/drawing/2014/main" id="{45FEE61B-AF22-960A-54E7-47CDE491537B}"/>
              </a:ext>
            </a:extLst>
          </p:cNvPr>
          <p:cNvSpPr/>
          <p:nvPr/>
        </p:nvSpPr>
        <p:spPr>
          <a:xfrm>
            <a:off x="1637014" y="2226678"/>
            <a:ext cx="192536" cy="211046"/>
          </a:xfrm>
          <a:custGeom>
            <a:avLst/>
            <a:gdLst>
              <a:gd name="connsiteX0" fmla="*/ 248770 w 495300"/>
              <a:gd name="connsiteY0" fmla="*/ 621 h 542925"/>
              <a:gd name="connsiteX1" fmla="*/ 496420 w 495300"/>
              <a:gd name="connsiteY1" fmla="*/ 248271 h 542925"/>
              <a:gd name="connsiteX2" fmla="*/ 324017 w 495300"/>
              <a:gd name="connsiteY2" fmla="*/ 484491 h 542925"/>
              <a:gd name="connsiteX3" fmla="*/ 346877 w 495300"/>
              <a:gd name="connsiteY3" fmla="*/ 524496 h 542925"/>
              <a:gd name="connsiteX4" fmla="*/ 420220 w 495300"/>
              <a:gd name="connsiteY4" fmla="*/ 524496 h 542925"/>
              <a:gd name="connsiteX5" fmla="*/ 420220 w 495300"/>
              <a:gd name="connsiteY5" fmla="*/ 543546 h 542925"/>
              <a:gd name="connsiteX6" fmla="*/ 77320 w 495300"/>
              <a:gd name="connsiteY6" fmla="*/ 543546 h 542925"/>
              <a:gd name="connsiteX7" fmla="*/ 77320 w 495300"/>
              <a:gd name="connsiteY7" fmla="*/ 524496 h 542925"/>
              <a:gd name="connsiteX8" fmla="*/ 150663 w 495300"/>
              <a:gd name="connsiteY8" fmla="*/ 524496 h 542925"/>
              <a:gd name="connsiteX9" fmla="*/ 173523 w 495300"/>
              <a:gd name="connsiteY9" fmla="*/ 484491 h 542925"/>
              <a:gd name="connsiteX10" fmla="*/ 1120 w 495300"/>
              <a:gd name="connsiteY10" fmla="*/ 248271 h 542925"/>
              <a:gd name="connsiteX11" fmla="*/ 248770 w 495300"/>
              <a:gd name="connsiteY11" fmla="*/ 621 h 542925"/>
              <a:gd name="connsiteX12" fmla="*/ 192573 w 495300"/>
              <a:gd name="connsiteY12" fmla="*/ 489254 h 542925"/>
              <a:gd name="connsiteX13" fmla="*/ 172570 w 495300"/>
              <a:gd name="connsiteY13" fmla="*/ 524496 h 542925"/>
              <a:gd name="connsiteX14" fmla="*/ 324970 w 495300"/>
              <a:gd name="connsiteY14" fmla="*/ 524496 h 542925"/>
              <a:gd name="connsiteX15" fmla="*/ 304967 w 495300"/>
              <a:gd name="connsiteY15" fmla="*/ 489254 h 542925"/>
              <a:gd name="connsiteX16" fmla="*/ 248770 w 495300"/>
              <a:gd name="connsiteY16" fmla="*/ 495921 h 542925"/>
              <a:gd name="connsiteX17" fmla="*/ 192573 w 495300"/>
              <a:gd name="connsiteY17" fmla="*/ 489254 h 542925"/>
              <a:gd name="connsiteX18" fmla="*/ 248770 w 495300"/>
              <a:gd name="connsiteY18" fmla="*/ 143496 h 542925"/>
              <a:gd name="connsiteX19" fmla="*/ 143995 w 495300"/>
              <a:gd name="connsiteY19" fmla="*/ 248271 h 542925"/>
              <a:gd name="connsiteX20" fmla="*/ 248770 w 495300"/>
              <a:gd name="connsiteY20" fmla="*/ 353046 h 542925"/>
              <a:gd name="connsiteX21" fmla="*/ 353545 w 495300"/>
              <a:gd name="connsiteY21" fmla="*/ 248271 h 542925"/>
              <a:gd name="connsiteX22" fmla="*/ 248770 w 495300"/>
              <a:gd name="connsiteY22" fmla="*/ 143496 h 542925"/>
              <a:gd name="connsiteX23" fmla="*/ 367833 w 495300"/>
              <a:gd name="connsiteY23" fmla="*/ 114921 h 542925"/>
              <a:gd name="connsiteX24" fmla="*/ 353545 w 495300"/>
              <a:gd name="connsiteY24" fmla="*/ 129209 h 542925"/>
              <a:gd name="connsiteX25" fmla="*/ 367833 w 495300"/>
              <a:gd name="connsiteY25" fmla="*/ 143496 h 542925"/>
              <a:gd name="connsiteX26" fmla="*/ 382120 w 495300"/>
              <a:gd name="connsiteY26" fmla="*/ 129209 h 542925"/>
              <a:gd name="connsiteX27" fmla="*/ 367833 w 495300"/>
              <a:gd name="connsiteY27" fmla="*/ 114921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直角三角形 60">
            <a:extLst>
              <a:ext uri="{FF2B5EF4-FFF2-40B4-BE49-F238E27FC236}">
                <a16:creationId xmlns:a16="http://schemas.microsoft.com/office/drawing/2014/main" id="{5CF774DA-AC87-A98E-17E9-16BBB0A3EC11}"/>
              </a:ext>
            </a:extLst>
          </p:cNvPr>
          <p:cNvSpPr/>
          <p:nvPr/>
        </p:nvSpPr>
        <p:spPr>
          <a:xfrm rot="18900000">
            <a:off x="1620274" y="4317353"/>
            <a:ext cx="226017" cy="226017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顶角 61">
            <a:extLst>
              <a:ext uri="{FF2B5EF4-FFF2-40B4-BE49-F238E27FC236}">
                <a16:creationId xmlns:a16="http://schemas.microsoft.com/office/drawing/2014/main" id="{382887AB-1722-7521-B2EE-5A1E656A71CB}"/>
              </a:ext>
            </a:extLst>
          </p:cNvPr>
          <p:cNvSpPr/>
          <p:nvPr/>
        </p:nvSpPr>
        <p:spPr>
          <a:xfrm>
            <a:off x="1245602" y="4368334"/>
            <a:ext cx="975360" cy="6213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26EC7A5-E1E5-675A-C006-6D7472FF40E8}"/>
              </a:ext>
            </a:extLst>
          </p:cNvPr>
          <p:cNvGrpSpPr/>
          <p:nvPr/>
        </p:nvGrpSpPr>
        <p:grpSpPr>
          <a:xfrm>
            <a:off x="2852727" y="2102412"/>
            <a:ext cx="8667903" cy="3743743"/>
            <a:chOff x="2852727" y="2102412"/>
            <a:chExt cx="8667903" cy="3743743"/>
          </a:xfrm>
        </p:grpSpPr>
        <p:grpSp>
          <p:nvGrpSpPr>
            <p:cNvPr id="64" name="组合 7">
              <a:extLst>
                <a:ext uri="{FF2B5EF4-FFF2-40B4-BE49-F238E27FC236}">
                  <a16:creationId xmlns:a16="http://schemas.microsoft.com/office/drawing/2014/main" id="{251C5CD7-CD64-80BF-0104-FDF5629288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15443" y="2102413"/>
              <a:ext cx="2123827" cy="3743742"/>
              <a:chOff x="4841909" y="2264475"/>
              <a:chExt cx="2495482" cy="4398873"/>
            </a:xfrm>
          </p:grpSpPr>
          <p:sp>
            <p:nvSpPr>
              <p:cNvPr id="105" name="矩形: 圆顶角 39">
                <a:extLst>
                  <a:ext uri="{FF2B5EF4-FFF2-40B4-BE49-F238E27FC236}">
                    <a16:creationId xmlns:a16="http://schemas.microsoft.com/office/drawing/2014/main" id="{9F0B0642-7F63-49C4-208D-204CF4EA146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841909" y="2559789"/>
                <a:ext cx="2495482" cy="2440136"/>
              </a:xfrm>
              <a:prstGeom prst="rect">
                <a:avLst/>
              </a:prstGeom>
              <a:gradFill flip="none" rotWithShape="1">
                <a:gsLst>
                  <a:gs pos="24000">
                    <a:schemeClr val="bg1"/>
                  </a:gs>
                  <a:gs pos="100000">
                    <a:schemeClr val="bg1">
                      <a:alpha val="62000"/>
                    </a:schemeClr>
                  </a:gs>
                </a:gsLst>
                <a:lin ang="5400000" scaled="1"/>
                <a:tileRect/>
              </a:gra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4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107" name="Number1">
                <a:extLst>
                  <a:ext uri="{FF2B5EF4-FFF2-40B4-BE49-F238E27FC236}">
                    <a16:creationId xmlns:a16="http://schemas.microsoft.com/office/drawing/2014/main" id="{5D2BD266-6A98-640C-B075-829608A8A64E}"/>
                  </a:ext>
                </a:extLst>
              </p:cNvPr>
              <p:cNvSpPr/>
              <p:nvPr/>
            </p:nvSpPr>
            <p:spPr>
              <a:xfrm>
                <a:off x="5166533" y="5952436"/>
                <a:ext cx="1846236" cy="7109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75000">
                    <a:schemeClr val="accent4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4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cs typeface="+mn-ea"/>
                  </a:rPr>
                  <a:t>权益归属</a:t>
                </a:r>
              </a:p>
            </p:txBody>
          </p:sp>
          <p:sp>
            <p:nvSpPr>
              <p:cNvPr id="108" name="IconBackground1">
                <a:extLst>
                  <a:ext uri="{FF2B5EF4-FFF2-40B4-BE49-F238E27FC236}">
                    <a16:creationId xmlns:a16="http://schemas.microsoft.com/office/drawing/2014/main" id="{C80AA156-786B-DA47-6E18-1A6720DCF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9652" y="2264475"/>
                <a:ext cx="540000" cy="5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75000">
                    <a:schemeClr val="accent4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4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FFFFFF"/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109" name="Icon1">
                <a:extLst>
                  <a:ext uri="{FF2B5EF4-FFF2-40B4-BE49-F238E27FC236}">
                    <a16:creationId xmlns:a16="http://schemas.microsoft.com/office/drawing/2014/main" id="{8693CEE3-99F6-82FF-185C-F0427660AB11}"/>
                  </a:ext>
                </a:extLst>
              </p:cNvPr>
              <p:cNvSpPr/>
              <p:nvPr/>
            </p:nvSpPr>
            <p:spPr>
              <a:xfrm>
                <a:off x="5976538" y="2439644"/>
                <a:ext cx="226228" cy="189661"/>
              </a:xfrm>
              <a:custGeom>
                <a:avLst/>
                <a:gdLst>
                  <a:gd name="T0" fmla="*/ 2623 w 2768"/>
                  <a:gd name="T1" fmla="*/ 1207 h 2324"/>
                  <a:gd name="T2" fmla="*/ 2529 w 2768"/>
                  <a:gd name="T3" fmla="*/ 2116 h 2324"/>
                  <a:gd name="T4" fmla="*/ 2298 w 2768"/>
                  <a:gd name="T5" fmla="*/ 2324 h 2324"/>
                  <a:gd name="T6" fmla="*/ 470 w 2768"/>
                  <a:gd name="T7" fmla="*/ 2324 h 2324"/>
                  <a:gd name="T8" fmla="*/ 239 w 2768"/>
                  <a:gd name="T9" fmla="*/ 2116 h 2324"/>
                  <a:gd name="T10" fmla="*/ 145 w 2768"/>
                  <a:gd name="T11" fmla="*/ 1207 h 2324"/>
                  <a:gd name="T12" fmla="*/ 170 w 2768"/>
                  <a:gd name="T13" fmla="*/ 1130 h 2324"/>
                  <a:gd name="T14" fmla="*/ 244 w 2768"/>
                  <a:gd name="T15" fmla="*/ 1097 h 2324"/>
                  <a:gd name="T16" fmla="*/ 2524 w 2768"/>
                  <a:gd name="T17" fmla="*/ 1097 h 2324"/>
                  <a:gd name="T18" fmla="*/ 2598 w 2768"/>
                  <a:gd name="T19" fmla="*/ 1130 h 2324"/>
                  <a:gd name="T20" fmla="*/ 2623 w 2768"/>
                  <a:gd name="T21" fmla="*/ 1207 h 2324"/>
                  <a:gd name="T22" fmla="*/ 2762 w 2768"/>
                  <a:gd name="T23" fmla="*/ 588 h 2324"/>
                  <a:gd name="T24" fmla="*/ 2722 w 2768"/>
                  <a:gd name="T25" fmla="*/ 814 h 2324"/>
                  <a:gd name="T26" fmla="*/ 2624 w 2768"/>
                  <a:gd name="T27" fmla="*/ 897 h 2324"/>
                  <a:gd name="T28" fmla="*/ 157 w 2768"/>
                  <a:gd name="T29" fmla="*/ 897 h 2324"/>
                  <a:gd name="T30" fmla="*/ 60 w 2768"/>
                  <a:gd name="T31" fmla="*/ 820 h 2324"/>
                  <a:gd name="T32" fmla="*/ 7 w 2768"/>
                  <a:gd name="T33" fmla="*/ 593 h 2324"/>
                  <a:gd name="T34" fmla="*/ 26 w 2768"/>
                  <a:gd name="T35" fmla="*/ 508 h 2324"/>
                  <a:gd name="T36" fmla="*/ 104 w 2768"/>
                  <a:gd name="T37" fmla="*/ 470 h 2324"/>
                  <a:gd name="T38" fmla="*/ 904 w 2768"/>
                  <a:gd name="T39" fmla="*/ 470 h 2324"/>
                  <a:gd name="T40" fmla="*/ 904 w 2768"/>
                  <a:gd name="T41" fmla="*/ 100 h 2324"/>
                  <a:gd name="T42" fmla="*/ 1004 w 2768"/>
                  <a:gd name="T43" fmla="*/ 0 h 2324"/>
                  <a:gd name="T44" fmla="*/ 1764 w 2768"/>
                  <a:gd name="T45" fmla="*/ 0 h 2324"/>
                  <a:gd name="T46" fmla="*/ 1864 w 2768"/>
                  <a:gd name="T47" fmla="*/ 100 h 2324"/>
                  <a:gd name="T48" fmla="*/ 1864 w 2768"/>
                  <a:gd name="T49" fmla="*/ 470 h 2324"/>
                  <a:gd name="T50" fmla="*/ 2664 w 2768"/>
                  <a:gd name="T51" fmla="*/ 470 h 2324"/>
                  <a:gd name="T52" fmla="*/ 2741 w 2768"/>
                  <a:gd name="T53" fmla="*/ 506 h 2324"/>
                  <a:gd name="T54" fmla="*/ 2762 w 2768"/>
                  <a:gd name="T55" fmla="*/ 588 h 2324"/>
                  <a:gd name="T56" fmla="*/ 1104 w 2768"/>
                  <a:gd name="T57" fmla="*/ 470 h 2324"/>
                  <a:gd name="T58" fmla="*/ 1664 w 2768"/>
                  <a:gd name="T59" fmla="*/ 470 h 2324"/>
                  <a:gd name="T60" fmla="*/ 1664 w 2768"/>
                  <a:gd name="T61" fmla="*/ 200 h 2324"/>
                  <a:gd name="T62" fmla="*/ 1104 w 2768"/>
                  <a:gd name="T63" fmla="*/ 200 h 2324"/>
                  <a:gd name="T64" fmla="*/ 1104 w 2768"/>
                  <a:gd name="T65" fmla="*/ 470 h 2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68" h="2324">
                    <a:moveTo>
                      <a:pt x="2623" y="1207"/>
                    </a:moveTo>
                    <a:lnTo>
                      <a:pt x="2529" y="2116"/>
                    </a:lnTo>
                    <a:cubicBezTo>
                      <a:pt x="2517" y="2234"/>
                      <a:pt x="2418" y="2324"/>
                      <a:pt x="2298" y="2324"/>
                    </a:cubicBezTo>
                    <a:lnTo>
                      <a:pt x="470" y="2324"/>
                    </a:lnTo>
                    <a:cubicBezTo>
                      <a:pt x="350" y="2324"/>
                      <a:pt x="251" y="2234"/>
                      <a:pt x="239" y="2116"/>
                    </a:cubicBezTo>
                    <a:lnTo>
                      <a:pt x="145" y="1207"/>
                    </a:lnTo>
                    <a:cubicBezTo>
                      <a:pt x="142" y="1179"/>
                      <a:pt x="151" y="1151"/>
                      <a:pt x="170" y="1130"/>
                    </a:cubicBezTo>
                    <a:cubicBezTo>
                      <a:pt x="189" y="1109"/>
                      <a:pt x="216" y="1097"/>
                      <a:pt x="244" y="1097"/>
                    </a:cubicBezTo>
                    <a:lnTo>
                      <a:pt x="2524" y="1097"/>
                    </a:lnTo>
                    <a:cubicBezTo>
                      <a:pt x="2552" y="1097"/>
                      <a:pt x="2579" y="1109"/>
                      <a:pt x="2598" y="1130"/>
                    </a:cubicBezTo>
                    <a:cubicBezTo>
                      <a:pt x="2617" y="1151"/>
                      <a:pt x="2626" y="1179"/>
                      <a:pt x="2623" y="1207"/>
                    </a:cubicBezTo>
                    <a:close/>
                    <a:moveTo>
                      <a:pt x="2762" y="588"/>
                    </a:moveTo>
                    <a:lnTo>
                      <a:pt x="2722" y="814"/>
                    </a:lnTo>
                    <a:cubicBezTo>
                      <a:pt x="2714" y="862"/>
                      <a:pt x="2673" y="897"/>
                      <a:pt x="2624" y="897"/>
                    </a:cubicBezTo>
                    <a:lnTo>
                      <a:pt x="157" y="897"/>
                    </a:lnTo>
                    <a:cubicBezTo>
                      <a:pt x="111" y="897"/>
                      <a:pt x="71" y="865"/>
                      <a:pt x="60" y="820"/>
                    </a:cubicBezTo>
                    <a:lnTo>
                      <a:pt x="7" y="593"/>
                    </a:lnTo>
                    <a:cubicBezTo>
                      <a:pt x="0" y="564"/>
                      <a:pt x="7" y="532"/>
                      <a:pt x="26" y="508"/>
                    </a:cubicBezTo>
                    <a:cubicBezTo>
                      <a:pt x="45" y="484"/>
                      <a:pt x="73" y="470"/>
                      <a:pt x="104" y="470"/>
                    </a:cubicBezTo>
                    <a:lnTo>
                      <a:pt x="904" y="470"/>
                    </a:lnTo>
                    <a:lnTo>
                      <a:pt x="904" y="100"/>
                    </a:lnTo>
                    <a:cubicBezTo>
                      <a:pt x="904" y="45"/>
                      <a:pt x="949" y="0"/>
                      <a:pt x="1004" y="0"/>
                    </a:cubicBezTo>
                    <a:lnTo>
                      <a:pt x="1764" y="0"/>
                    </a:lnTo>
                    <a:cubicBezTo>
                      <a:pt x="1819" y="0"/>
                      <a:pt x="1864" y="45"/>
                      <a:pt x="1864" y="100"/>
                    </a:cubicBezTo>
                    <a:lnTo>
                      <a:pt x="1864" y="470"/>
                    </a:lnTo>
                    <a:lnTo>
                      <a:pt x="2664" y="470"/>
                    </a:lnTo>
                    <a:cubicBezTo>
                      <a:pt x="2694" y="470"/>
                      <a:pt x="2722" y="483"/>
                      <a:pt x="2741" y="506"/>
                    </a:cubicBezTo>
                    <a:cubicBezTo>
                      <a:pt x="2760" y="529"/>
                      <a:pt x="2768" y="559"/>
                      <a:pt x="2762" y="588"/>
                    </a:cubicBezTo>
                    <a:close/>
                    <a:moveTo>
                      <a:pt x="1104" y="470"/>
                    </a:moveTo>
                    <a:lnTo>
                      <a:pt x="1664" y="470"/>
                    </a:lnTo>
                    <a:lnTo>
                      <a:pt x="1664" y="200"/>
                    </a:lnTo>
                    <a:lnTo>
                      <a:pt x="1104" y="200"/>
                    </a:lnTo>
                    <a:lnTo>
                      <a:pt x="1104" y="47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Bullet1">
                <a:extLst>
                  <a:ext uri="{FF2B5EF4-FFF2-40B4-BE49-F238E27FC236}">
                    <a16:creationId xmlns:a16="http://schemas.microsoft.com/office/drawing/2014/main" id="{BA5AE827-FAE7-5F19-2123-41E2837A5776}"/>
                  </a:ext>
                </a:extLst>
              </p:cNvPr>
              <p:cNvSpPr txBox="1"/>
              <p:nvPr/>
            </p:nvSpPr>
            <p:spPr>
              <a:xfrm>
                <a:off x="4962204" y="2887747"/>
                <a:ext cx="2254897" cy="181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000" b="1" dirty="0"/>
                  <a:t>权益归属尚不明确：</a:t>
                </a:r>
              </a:p>
              <a:p>
                <a:pPr marR="0" lv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000" dirty="0"/>
                  <a:t>创造者权益慷慨，</a:t>
                </a:r>
                <a:r>
                  <a:rPr lang="en-US" altLang="zh-CN" sz="1000" dirty="0"/>
                  <a:t>MJ</a:t>
                </a:r>
                <a:r>
                  <a:rPr lang="zh-CN" altLang="en-US" sz="1000" dirty="0"/>
                  <a:t>可使用用户生成的图片制造衍生、公开展示</a:t>
                </a:r>
                <a:r>
                  <a:rPr lang="en-US" altLang="zh-CN" sz="1000" dirty="0"/>
                  <a:t>/</a:t>
                </a:r>
                <a:r>
                  <a:rPr lang="zh-CN" altLang="en-US" sz="1000" dirty="0"/>
                  <a:t>分发等，不需付费，不受用户会员身份影响；但外界定义尚不清晰。</a:t>
                </a:r>
                <a:endParaRPr lang="de-DE" sz="1000" dirty="0"/>
              </a:p>
            </p:txBody>
          </p:sp>
        </p:grpSp>
        <p:grpSp>
          <p:nvGrpSpPr>
            <p:cNvPr id="65" name="组合 7">
              <a:extLst>
                <a:ext uri="{FF2B5EF4-FFF2-40B4-BE49-F238E27FC236}">
                  <a16:creationId xmlns:a16="http://schemas.microsoft.com/office/drawing/2014/main" id="{CA2687D1-EACC-200A-1119-D08485ED3B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2727" y="2102412"/>
              <a:ext cx="2123827" cy="3743743"/>
              <a:chOff x="4841909" y="2264475"/>
              <a:chExt cx="2495482" cy="4398873"/>
            </a:xfrm>
          </p:grpSpPr>
          <p:sp>
            <p:nvSpPr>
              <p:cNvPr id="100" name="矩形: 圆顶角 1">
                <a:extLst>
                  <a:ext uri="{FF2B5EF4-FFF2-40B4-BE49-F238E27FC236}">
                    <a16:creationId xmlns:a16="http://schemas.microsoft.com/office/drawing/2014/main" id="{320C3B5D-4867-5AC7-D5FE-79D156B93BA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841909" y="2559790"/>
                <a:ext cx="2495482" cy="2440135"/>
              </a:xfrm>
              <a:prstGeom prst="rect">
                <a:avLst/>
              </a:prstGeom>
              <a:gradFill flip="none" rotWithShape="1">
                <a:gsLst>
                  <a:gs pos="24000">
                    <a:schemeClr val="bg1"/>
                  </a:gs>
                  <a:gs pos="100000">
                    <a:schemeClr val="bg1">
                      <a:alpha val="62000"/>
                    </a:schemeClr>
                  </a:gs>
                </a:gsLst>
                <a:lin ang="5400000" scaled="1"/>
                <a:tileRect/>
              </a:gra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4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01" name="Bullet3">
                <a:extLst>
                  <a:ext uri="{FF2B5EF4-FFF2-40B4-BE49-F238E27FC236}">
                    <a16:creationId xmlns:a16="http://schemas.microsoft.com/office/drawing/2014/main" id="{9A903D65-1AFE-6A30-5036-0E5E466806FF}"/>
                  </a:ext>
                </a:extLst>
              </p:cNvPr>
              <p:cNvSpPr txBox="1"/>
              <p:nvPr/>
            </p:nvSpPr>
            <p:spPr>
              <a:xfrm>
                <a:off x="4962204" y="2887747"/>
                <a:ext cx="2254897" cy="2036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en-US" altLang="zh-CN" sz="4000" b="1" dirty="0"/>
                  <a:t>Discord</a:t>
                </a:r>
                <a:r>
                  <a:rPr lang="zh-CN" altLang="en-US" sz="4000" b="1" dirty="0"/>
                  <a:t>注册会员：</a:t>
                </a:r>
                <a:r>
                  <a:rPr lang="en-US" altLang="zh-CN" sz="4000" dirty="0"/>
                  <a:t>2023</a:t>
                </a:r>
                <a:r>
                  <a:rPr lang="zh-CN" altLang="en-US" sz="4000" dirty="0"/>
                  <a:t>年</a:t>
                </a:r>
                <a:r>
                  <a:rPr lang="en-US" altLang="zh-CN" sz="4000" dirty="0"/>
                  <a:t>6</a:t>
                </a:r>
                <a:r>
                  <a:rPr lang="zh-CN" altLang="en-US" sz="4000" dirty="0"/>
                  <a:t>月</a:t>
                </a:r>
                <a:r>
                  <a:rPr lang="en-US" altLang="zh-CN" sz="4000" dirty="0"/>
                  <a:t>16</a:t>
                </a:r>
                <a:r>
                  <a:rPr lang="zh-CN" altLang="en-US" sz="4000" dirty="0"/>
                  <a:t>，用户已经接近</a:t>
                </a:r>
                <a:r>
                  <a:rPr lang="en-US" altLang="zh-CN" sz="4000" dirty="0"/>
                  <a:t>1,757</a:t>
                </a:r>
                <a:r>
                  <a:rPr lang="zh-CN" altLang="en-US" sz="4000" dirty="0"/>
                  <a:t>万，已经成为</a:t>
                </a:r>
                <a:r>
                  <a:rPr lang="en-US" altLang="zh-CN" sz="4000" dirty="0"/>
                  <a:t>Discord</a:t>
                </a:r>
                <a:r>
                  <a:rPr lang="zh-CN" altLang="en-US" sz="4000" dirty="0"/>
                  <a:t>上的第一大社区</a:t>
                </a:r>
                <a:endParaRPr lang="en-US" altLang="zh-CN" sz="4000" dirty="0"/>
              </a:p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sz="4000" b="1" dirty="0"/>
                  <a:t>地区分布：</a:t>
                </a:r>
                <a:r>
                  <a:rPr lang="zh-CN" altLang="en-US" sz="4000" dirty="0"/>
                  <a:t>北美洲</a:t>
                </a:r>
                <a:r>
                  <a:rPr lang="en-US" altLang="zh-CN" sz="4000" dirty="0"/>
                  <a:t>51%</a:t>
                </a:r>
                <a:r>
                  <a:rPr lang="zh-CN" altLang="en-US" sz="4000" dirty="0"/>
                  <a:t>、欧洲、</a:t>
                </a:r>
                <a:r>
                  <a:rPr lang="en-US" altLang="zh-CN" sz="4000" dirty="0"/>
                  <a:t>42%</a:t>
                </a:r>
              </a:p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sz="4000" b="1" dirty="0"/>
                  <a:t>操作系统：</a:t>
                </a:r>
                <a:r>
                  <a:rPr lang="zh-CN" altLang="en-US" sz="4000" dirty="0"/>
                  <a:t>能够跨越不同的操作系统，甚至可以在移动端创作</a:t>
                </a:r>
                <a:endParaRPr lang="en-US" altLang="zh-CN" sz="4000" dirty="0"/>
              </a:p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sz="4000" b="1" dirty="0"/>
                  <a:t>用户背景：</a:t>
                </a:r>
                <a:r>
                  <a:rPr lang="en-US" altLang="zh-CN" sz="4000" dirty="0"/>
                  <a:t>43%</a:t>
                </a:r>
                <a:r>
                  <a:rPr lang="zh-CN" altLang="en-US" sz="4000" dirty="0"/>
                  <a:t>的用户有编程</a:t>
                </a:r>
                <a:r>
                  <a:rPr lang="zh-CN" altLang="en-US" sz="4000" b="1" dirty="0"/>
                  <a:t>背景</a:t>
                </a:r>
                <a:endParaRPr lang="en-US" altLang="zh-CN" sz="4000" b="1" dirty="0"/>
              </a:p>
              <a:p>
                <a:pPr>
                  <a:lnSpc>
                    <a:spcPct val="120000"/>
                  </a:lnSpc>
                  <a:buSzPct val="25000"/>
                  <a:defRPr/>
                </a:pPr>
                <a:r>
                  <a:rPr lang="zh-CN" altLang="en-US" sz="4000" b="1" dirty="0"/>
                  <a:t>使用原因：</a:t>
                </a:r>
                <a:r>
                  <a:rPr lang="zh-CN" altLang="en-US" sz="4000" dirty="0"/>
                  <a:t>以娱乐用途为主</a:t>
                </a:r>
              </a:p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kumimoji="0" lang="de-DE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Number3">
                <a:extLst>
                  <a:ext uri="{FF2B5EF4-FFF2-40B4-BE49-F238E27FC236}">
                    <a16:creationId xmlns:a16="http://schemas.microsoft.com/office/drawing/2014/main" id="{7A70DF68-6B6B-1E92-1E2D-DDEBCCBC0597}"/>
                  </a:ext>
                </a:extLst>
              </p:cNvPr>
              <p:cNvSpPr/>
              <p:nvPr/>
            </p:nvSpPr>
            <p:spPr>
              <a:xfrm>
                <a:off x="5166533" y="5952436"/>
                <a:ext cx="1846236" cy="7109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cs typeface="+mn-ea"/>
                  </a:rPr>
                  <a:t>用户分布</a:t>
                </a:r>
              </a:p>
            </p:txBody>
          </p:sp>
          <p:sp>
            <p:nvSpPr>
              <p:cNvPr id="103" name="IconBackground3">
                <a:extLst>
                  <a:ext uri="{FF2B5EF4-FFF2-40B4-BE49-F238E27FC236}">
                    <a16:creationId xmlns:a16="http://schemas.microsoft.com/office/drawing/2014/main" id="{C80AA156-786B-DA47-6E18-1A6720DCF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9650" y="2264475"/>
                <a:ext cx="540000" cy="5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FFFFFF"/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104" name="Icon3">
                <a:extLst>
                  <a:ext uri="{FF2B5EF4-FFF2-40B4-BE49-F238E27FC236}">
                    <a16:creationId xmlns:a16="http://schemas.microsoft.com/office/drawing/2014/main" id="{F03B1820-0EB1-00E8-FBEF-3DD5FEC514B1}"/>
                  </a:ext>
                </a:extLst>
              </p:cNvPr>
              <p:cNvSpPr/>
              <p:nvPr/>
            </p:nvSpPr>
            <p:spPr>
              <a:xfrm>
                <a:off x="5976535" y="2414837"/>
                <a:ext cx="226228" cy="239279"/>
              </a:xfrm>
              <a:custGeom>
                <a:avLst/>
                <a:gdLst>
                  <a:gd name="connsiteX0" fmla="*/ 371955 w 495300"/>
                  <a:gd name="connsiteY0" fmla="*/ 621 h 523875"/>
                  <a:gd name="connsiteX1" fmla="*/ 400530 w 495300"/>
                  <a:gd name="connsiteY1" fmla="*/ 29196 h 523875"/>
                  <a:gd name="connsiteX2" fmla="*/ 400530 w 495300"/>
                  <a:gd name="connsiteY2" fmla="*/ 133971 h 523875"/>
                  <a:gd name="connsiteX3" fmla="*/ 371955 w 495300"/>
                  <a:gd name="connsiteY3" fmla="*/ 162546 h 523875"/>
                  <a:gd name="connsiteX4" fmla="*/ 257655 w 495300"/>
                  <a:gd name="connsiteY4" fmla="*/ 162546 h 523875"/>
                  <a:gd name="connsiteX5" fmla="*/ 257655 w 495300"/>
                  <a:gd name="connsiteY5" fmla="*/ 286371 h 523875"/>
                  <a:gd name="connsiteX6" fmla="*/ 419580 w 495300"/>
                  <a:gd name="connsiteY6" fmla="*/ 286371 h 523875"/>
                  <a:gd name="connsiteX7" fmla="*/ 457680 w 495300"/>
                  <a:gd name="connsiteY7" fmla="*/ 322566 h 523875"/>
                  <a:gd name="connsiteX8" fmla="*/ 457680 w 495300"/>
                  <a:gd name="connsiteY8" fmla="*/ 324471 h 523875"/>
                  <a:gd name="connsiteX9" fmla="*/ 457680 w 495300"/>
                  <a:gd name="connsiteY9" fmla="*/ 429246 h 523875"/>
                  <a:gd name="connsiteX10" fmla="*/ 476730 w 495300"/>
                  <a:gd name="connsiteY10" fmla="*/ 429246 h 523875"/>
                  <a:gd name="connsiteX11" fmla="*/ 495780 w 495300"/>
                  <a:gd name="connsiteY11" fmla="*/ 448296 h 523875"/>
                  <a:gd name="connsiteX12" fmla="*/ 495780 w 495300"/>
                  <a:gd name="connsiteY12" fmla="*/ 505446 h 523875"/>
                  <a:gd name="connsiteX13" fmla="*/ 476730 w 495300"/>
                  <a:gd name="connsiteY13" fmla="*/ 524496 h 523875"/>
                  <a:gd name="connsiteX14" fmla="*/ 419580 w 495300"/>
                  <a:gd name="connsiteY14" fmla="*/ 524496 h 523875"/>
                  <a:gd name="connsiteX15" fmla="*/ 400530 w 495300"/>
                  <a:gd name="connsiteY15" fmla="*/ 505446 h 523875"/>
                  <a:gd name="connsiteX16" fmla="*/ 400530 w 495300"/>
                  <a:gd name="connsiteY16" fmla="*/ 448296 h 523875"/>
                  <a:gd name="connsiteX17" fmla="*/ 419580 w 495300"/>
                  <a:gd name="connsiteY17" fmla="*/ 429246 h 523875"/>
                  <a:gd name="connsiteX18" fmla="*/ 438630 w 495300"/>
                  <a:gd name="connsiteY18" fmla="*/ 429246 h 523875"/>
                  <a:gd name="connsiteX19" fmla="*/ 438630 w 495300"/>
                  <a:gd name="connsiteY19" fmla="*/ 324471 h 523875"/>
                  <a:gd name="connsiteX20" fmla="*/ 420533 w 495300"/>
                  <a:gd name="connsiteY20" fmla="*/ 305421 h 523875"/>
                  <a:gd name="connsiteX21" fmla="*/ 419580 w 495300"/>
                  <a:gd name="connsiteY21" fmla="*/ 305421 h 523875"/>
                  <a:gd name="connsiteX22" fmla="*/ 257655 w 495300"/>
                  <a:gd name="connsiteY22" fmla="*/ 305421 h 523875"/>
                  <a:gd name="connsiteX23" fmla="*/ 257655 w 495300"/>
                  <a:gd name="connsiteY23" fmla="*/ 429246 h 523875"/>
                  <a:gd name="connsiteX24" fmla="*/ 276705 w 495300"/>
                  <a:gd name="connsiteY24" fmla="*/ 429246 h 523875"/>
                  <a:gd name="connsiteX25" fmla="*/ 295755 w 495300"/>
                  <a:gd name="connsiteY25" fmla="*/ 448296 h 523875"/>
                  <a:gd name="connsiteX26" fmla="*/ 295755 w 495300"/>
                  <a:gd name="connsiteY26" fmla="*/ 505446 h 523875"/>
                  <a:gd name="connsiteX27" fmla="*/ 276705 w 495300"/>
                  <a:gd name="connsiteY27" fmla="*/ 524496 h 523875"/>
                  <a:gd name="connsiteX28" fmla="*/ 219555 w 495300"/>
                  <a:gd name="connsiteY28" fmla="*/ 524496 h 523875"/>
                  <a:gd name="connsiteX29" fmla="*/ 200505 w 495300"/>
                  <a:gd name="connsiteY29" fmla="*/ 505446 h 523875"/>
                  <a:gd name="connsiteX30" fmla="*/ 200505 w 495300"/>
                  <a:gd name="connsiteY30" fmla="*/ 448296 h 523875"/>
                  <a:gd name="connsiteX31" fmla="*/ 219555 w 495300"/>
                  <a:gd name="connsiteY31" fmla="*/ 429246 h 523875"/>
                  <a:gd name="connsiteX32" fmla="*/ 238605 w 495300"/>
                  <a:gd name="connsiteY32" fmla="*/ 429246 h 523875"/>
                  <a:gd name="connsiteX33" fmla="*/ 238605 w 495300"/>
                  <a:gd name="connsiteY33" fmla="*/ 305421 h 523875"/>
                  <a:gd name="connsiteX34" fmla="*/ 76680 w 495300"/>
                  <a:gd name="connsiteY34" fmla="*/ 305421 h 523875"/>
                  <a:gd name="connsiteX35" fmla="*/ 57630 w 495300"/>
                  <a:gd name="connsiteY35" fmla="*/ 323519 h 523875"/>
                  <a:gd name="connsiteX36" fmla="*/ 57630 w 495300"/>
                  <a:gd name="connsiteY36" fmla="*/ 324471 h 523875"/>
                  <a:gd name="connsiteX37" fmla="*/ 57630 w 495300"/>
                  <a:gd name="connsiteY37" fmla="*/ 429246 h 523875"/>
                  <a:gd name="connsiteX38" fmla="*/ 76680 w 495300"/>
                  <a:gd name="connsiteY38" fmla="*/ 429246 h 523875"/>
                  <a:gd name="connsiteX39" fmla="*/ 95730 w 495300"/>
                  <a:gd name="connsiteY39" fmla="*/ 448296 h 523875"/>
                  <a:gd name="connsiteX40" fmla="*/ 95730 w 495300"/>
                  <a:gd name="connsiteY40" fmla="*/ 505446 h 523875"/>
                  <a:gd name="connsiteX41" fmla="*/ 76680 w 495300"/>
                  <a:gd name="connsiteY41" fmla="*/ 524496 h 523875"/>
                  <a:gd name="connsiteX42" fmla="*/ 19530 w 495300"/>
                  <a:gd name="connsiteY42" fmla="*/ 524496 h 523875"/>
                  <a:gd name="connsiteX43" fmla="*/ 480 w 495300"/>
                  <a:gd name="connsiteY43" fmla="*/ 505446 h 523875"/>
                  <a:gd name="connsiteX44" fmla="*/ 480 w 495300"/>
                  <a:gd name="connsiteY44" fmla="*/ 448296 h 523875"/>
                  <a:gd name="connsiteX45" fmla="*/ 19530 w 495300"/>
                  <a:gd name="connsiteY45" fmla="*/ 429246 h 523875"/>
                  <a:gd name="connsiteX46" fmla="*/ 38580 w 495300"/>
                  <a:gd name="connsiteY46" fmla="*/ 429246 h 523875"/>
                  <a:gd name="connsiteX47" fmla="*/ 38580 w 495300"/>
                  <a:gd name="connsiteY47" fmla="*/ 324471 h 523875"/>
                  <a:gd name="connsiteX48" fmla="*/ 74775 w 495300"/>
                  <a:gd name="connsiteY48" fmla="*/ 286371 h 523875"/>
                  <a:gd name="connsiteX49" fmla="*/ 76680 w 495300"/>
                  <a:gd name="connsiteY49" fmla="*/ 286371 h 523875"/>
                  <a:gd name="connsiteX50" fmla="*/ 238605 w 495300"/>
                  <a:gd name="connsiteY50" fmla="*/ 286371 h 523875"/>
                  <a:gd name="connsiteX51" fmla="*/ 238605 w 495300"/>
                  <a:gd name="connsiteY51" fmla="*/ 162546 h 523875"/>
                  <a:gd name="connsiteX52" fmla="*/ 124305 w 495300"/>
                  <a:gd name="connsiteY52" fmla="*/ 162546 h 523875"/>
                  <a:gd name="connsiteX53" fmla="*/ 95730 w 495300"/>
                  <a:gd name="connsiteY53" fmla="*/ 133971 h 523875"/>
                  <a:gd name="connsiteX54" fmla="*/ 95730 w 495300"/>
                  <a:gd name="connsiteY54" fmla="*/ 29196 h 523875"/>
                  <a:gd name="connsiteX55" fmla="*/ 124305 w 495300"/>
                  <a:gd name="connsiteY55" fmla="*/ 621 h 523875"/>
                  <a:gd name="connsiteX56" fmla="*/ 371955 w 495300"/>
                  <a:gd name="connsiteY56" fmla="*/ 621 h 523875"/>
                  <a:gd name="connsiteX57" fmla="*/ 148118 w 495300"/>
                  <a:gd name="connsiteY57" fmla="*/ 95871 h 523875"/>
                  <a:gd name="connsiteX58" fmla="*/ 133830 w 495300"/>
                  <a:gd name="connsiteY58" fmla="*/ 110159 h 523875"/>
                  <a:gd name="connsiteX59" fmla="*/ 148118 w 495300"/>
                  <a:gd name="connsiteY59" fmla="*/ 124446 h 523875"/>
                  <a:gd name="connsiteX60" fmla="*/ 162405 w 495300"/>
                  <a:gd name="connsiteY60" fmla="*/ 110159 h 523875"/>
                  <a:gd name="connsiteX61" fmla="*/ 148118 w 495300"/>
                  <a:gd name="connsiteY61" fmla="*/ 9587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95300" h="523875">
                    <a:moveTo>
                      <a:pt x="371955" y="621"/>
                    </a:moveTo>
                    <a:cubicBezTo>
                      <a:pt x="388148" y="621"/>
                      <a:pt x="400530" y="13004"/>
                      <a:pt x="400530" y="29196"/>
                    </a:cubicBezTo>
                    <a:lnTo>
                      <a:pt x="400530" y="133971"/>
                    </a:lnTo>
                    <a:cubicBezTo>
                      <a:pt x="400530" y="150164"/>
                      <a:pt x="388148" y="162546"/>
                      <a:pt x="371955" y="162546"/>
                    </a:cubicBezTo>
                    <a:lnTo>
                      <a:pt x="257655" y="162546"/>
                    </a:lnTo>
                    <a:lnTo>
                      <a:pt x="257655" y="286371"/>
                    </a:lnTo>
                    <a:lnTo>
                      <a:pt x="419580" y="286371"/>
                    </a:lnTo>
                    <a:cubicBezTo>
                      <a:pt x="439583" y="286371"/>
                      <a:pt x="456727" y="302564"/>
                      <a:pt x="457680" y="322566"/>
                    </a:cubicBezTo>
                    <a:lnTo>
                      <a:pt x="457680" y="324471"/>
                    </a:lnTo>
                    <a:lnTo>
                      <a:pt x="457680" y="429246"/>
                    </a:lnTo>
                    <a:lnTo>
                      <a:pt x="476730" y="429246"/>
                    </a:lnTo>
                    <a:cubicBezTo>
                      <a:pt x="487208" y="429246"/>
                      <a:pt x="495780" y="437819"/>
                      <a:pt x="495780" y="448296"/>
                    </a:cubicBezTo>
                    <a:lnTo>
                      <a:pt x="495780" y="505446"/>
                    </a:lnTo>
                    <a:cubicBezTo>
                      <a:pt x="495780" y="515924"/>
                      <a:pt x="487208" y="524496"/>
                      <a:pt x="476730" y="524496"/>
                    </a:cubicBezTo>
                    <a:lnTo>
                      <a:pt x="419580" y="524496"/>
                    </a:lnTo>
                    <a:cubicBezTo>
                      <a:pt x="409102" y="524496"/>
                      <a:pt x="400530" y="515924"/>
                      <a:pt x="400530" y="505446"/>
                    </a:cubicBezTo>
                    <a:lnTo>
                      <a:pt x="400530" y="448296"/>
                    </a:lnTo>
                    <a:cubicBezTo>
                      <a:pt x="400530" y="437819"/>
                      <a:pt x="409102" y="429246"/>
                      <a:pt x="419580" y="429246"/>
                    </a:cubicBezTo>
                    <a:lnTo>
                      <a:pt x="438630" y="429246"/>
                    </a:lnTo>
                    <a:lnTo>
                      <a:pt x="438630" y="324471"/>
                    </a:lnTo>
                    <a:cubicBezTo>
                      <a:pt x="438630" y="313994"/>
                      <a:pt x="431010" y="306374"/>
                      <a:pt x="420533" y="305421"/>
                    </a:cubicBezTo>
                    <a:lnTo>
                      <a:pt x="419580" y="305421"/>
                    </a:lnTo>
                    <a:lnTo>
                      <a:pt x="257655" y="305421"/>
                    </a:lnTo>
                    <a:lnTo>
                      <a:pt x="257655" y="429246"/>
                    </a:lnTo>
                    <a:lnTo>
                      <a:pt x="276705" y="429246"/>
                    </a:lnTo>
                    <a:cubicBezTo>
                      <a:pt x="287183" y="429246"/>
                      <a:pt x="295755" y="437819"/>
                      <a:pt x="295755" y="448296"/>
                    </a:cubicBezTo>
                    <a:lnTo>
                      <a:pt x="295755" y="505446"/>
                    </a:lnTo>
                    <a:cubicBezTo>
                      <a:pt x="295755" y="515924"/>
                      <a:pt x="287183" y="524496"/>
                      <a:pt x="276705" y="524496"/>
                    </a:cubicBezTo>
                    <a:lnTo>
                      <a:pt x="219555" y="524496"/>
                    </a:lnTo>
                    <a:cubicBezTo>
                      <a:pt x="209077" y="524496"/>
                      <a:pt x="200505" y="515924"/>
                      <a:pt x="200505" y="505446"/>
                    </a:cubicBezTo>
                    <a:lnTo>
                      <a:pt x="200505" y="448296"/>
                    </a:lnTo>
                    <a:cubicBezTo>
                      <a:pt x="200505" y="437819"/>
                      <a:pt x="209077" y="429246"/>
                      <a:pt x="219555" y="429246"/>
                    </a:cubicBezTo>
                    <a:lnTo>
                      <a:pt x="238605" y="429246"/>
                    </a:lnTo>
                    <a:lnTo>
                      <a:pt x="238605" y="305421"/>
                    </a:lnTo>
                    <a:lnTo>
                      <a:pt x="76680" y="305421"/>
                    </a:lnTo>
                    <a:cubicBezTo>
                      <a:pt x="66202" y="305421"/>
                      <a:pt x="58583" y="313041"/>
                      <a:pt x="57630" y="323519"/>
                    </a:cubicBezTo>
                    <a:lnTo>
                      <a:pt x="57630" y="324471"/>
                    </a:lnTo>
                    <a:lnTo>
                      <a:pt x="57630" y="429246"/>
                    </a:lnTo>
                    <a:lnTo>
                      <a:pt x="76680" y="429246"/>
                    </a:lnTo>
                    <a:cubicBezTo>
                      <a:pt x="87158" y="429246"/>
                      <a:pt x="95730" y="437819"/>
                      <a:pt x="95730" y="448296"/>
                    </a:cubicBezTo>
                    <a:lnTo>
                      <a:pt x="95730" y="505446"/>
                    </a:lnTo>
                    <a:cubicBezTo>
                      <a:pt x="95730" y="515924"/>
                      <a:pt x="87158" y="524496"/>
                      <a:pt x="76680" y="524496"/>
                    </a:cubicBezTo>
                    <a:lnTo>
                      <a:pt x="19530" y="524496"/>
                    </a:lnTo>
                    <a:cubicBezTo>
                      <a:pt x="9052" y="524496"/>
                      <a:pt x="480" y="515924"/>
                      <a:pt x="480" y="505446"/>
                    </a:cubicBezTo>
                    <a:lnTo>
                      <a:pt x="480" y="448296"/>
                    </a:lnTo>
                    <a:cubicBezTo>
                      <a:pt x="480" y="437819"/>
                      <a:pt x="9052" y="429246"/>
                      <a:pt x="19530" y="429246"/>
                    </a:cubicBezTo>
                    <a:lnTo>
                      <a:pt x="38580" y="429246"/>
                    </a:lnTo>
                    <a:lnTo>
                      <a:pt x="38580" y="324471"/>
                    </a:lnTo>
                    <a:cubicBezTo>
                      <a:pt x="38580" y="304469"/>
                      <a:pt x="54773" y="287324"/>
                      <a:pt x="74775" y="286371"/>
                    </a:cubicBezTo>
                    <a:lnTo>
                      <a:pt x="76680" y="286371"/>
                    </a:lnTo>
                    <a:lnTo>
                      <a:pt x="238605" y="286371"/>
                    </a:lnTo>
                    <a:lnTo>
                      <a:pt x="238605" y="162546"/>
                    </a:lnTo>
                    <a:lnTo>
                      <a:pt x="124305" y="162546"/>
                    </a:lnTo>
                    <a:cubicBezTo>
                      <a:pt x="108112" y="162546"/>
                      <a:pt x="95730" y="150164"/>
                      <a:pt x="95730" y="133971"/>
                    </a:cubicBezTo>
                    <a:lnTo>
                      <a:pt x="95730" y="29196"/>
                    </a:lnTo>
                    <a:cubicBezTo>
                      <a:pt x="95730" y="13004"/>
                      <a:pt x="108112" y="621"/>
                      <a:pt x="124305" y="621"/>
                    </a:cubicBezTo>
                    <a:lnTo>
                      <a:pt x="371955" y="621"/>
                    </a:lnTo>
                    <a:close/>
                    <a:moveTo>
                      <a:pt x="148118" y="95871"/>
                    </a:moveTo>
                    <a:cubicBezTo>
                      <a:pt x="140498" y="95871"/>
                      <a:pt x="133830" y="102539"/>
                      <a:pt x="133830" y="110159"/>
                    </a:cubicBezTo>
                    <a:cubicBezTo>
                      <a:pt x="133830" y="117779"/>
                      <a:pt x="140498" y="124446"/>
                      <a:pt x="148118" y="124446"/>
                    </a:cubicBezTo>
                    <a:cubicBezTo>
                      <a:pt x="155737" y="124446"/>
                      <a:pt x="162405" y="117779"/>
                      <a:pt x="162405" y="110159"/>
                    </a:cubicBezTo>
                    <a:cubicBezTo>
                      <a:pt x="162405" y="102539"/>
                      <a:pt x="155737" y="95871"/>
                      <a:pt x="148118" y="958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6" name="组合 7">
              <a:extLst>
                <a:ext uri="{FF2B5EF4-FFF2-40B4-BE49-F238E27FC236}">
                  <a16:creationId xmlns:a16="http://schemas.microsoft.com/office/drawing/2014/main" id="{AE173318-0E1E-CE03-CE1D-8A39941CEA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34085" y="2102412"/>
              <a:ext cx="2123827" cy="3743743"/>
              <a:chOff x="4841909" y="2264475"/>
              <a:chExt cx="2495482" cy="4398873"/>
            </a:xfrm>
          </p:grpSpPr>
          <p:sp>
            <p:nvSpPr>
              <p:cNvPr id="95" name="矩形: 圆顶角 1">
                <a:extLst>
                  <a:ext uri="{FF2B5EF4-FFF2-40B4-BE49-F238E27FC236}">
                    <a16:creationId xmlns:a16="http://schemas.microsoft.com/office/drawing/2014/main" id="{25B2CCE0-BFD2-4952-A075-6000BD94B47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841909" y="2559789"/>
                <a:ext cx="2495482" cy="2440136"/>
              </a:xfrm>
              <a:prstGeom prst="rect">
                <a:avLst/>
              </a:prstGeom>
              <a:gradFill flip="none" rotWithShape="1">
                <a:gsLst>
                  <a:gs pos="24000">
                    <a:schemeClr val="bg1"/>
                  </a:gs>
                  <a:gs pos="100000">
                    <a:schemeClr val="bg1">
                      <a:alpha val="62000"/>
                    </a:schemeClr>
                  </a:gs>
                </a:gsLst>
                <a:lin ang="5400000" scaled="1"/>
                <a:tileRect/>
              </a:gra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4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96" name="Bullet4">
                <a:extLst>
                  <a:ext uri="{FF2B5EF4-FFF2-40B4-BE49-F238E27FC236}">
                    <a16:creationId xmlns:a16="http://schemas.microsoft.com/office/drawing/2014/main" id="{0EB59D30-C6FC-B0FB-5E57-43A5D4CB630B}"/>
                  </a:ext>
                </a:extLst>
              </p:cNvPr>
              <p:cNvSpPr txBox="1"/>
              <p:nvPr/>
            </p:nvSpPr>
            <p:spPr>
              <a:xfrm>
                <a:off x="4962204" y="2887747"/>
                <a:ext cx="2254897" cy="18100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000" b="1" dirty="0"/>
                  <a:t>薄利多销、非专业用户低门槛</a:t>
                </a:r>
                <a:endParaRPr lang="en-US" altLang="zh-CN" sz="1000" b="1" dirty="0"/>
              </a:p>
              <a:p>
                <a:pPr marR="0" lvl="0" indent="0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sz="1000" b="1" dirty="0"/>
                  <a:t>充实算法：</a:t>
                </a:r>
                <a:r>
                  <a:rPr lang="en-US" altLang="zh-CN" sz="1000" dirty="0"/>
                  <a:t>Midjourney</a:t>
                </a:r>
                <a:r>
                  <a:rPr lang="zh-CN" altLang="en-US" sz="1000" dirty="0"/>
                  <a:t>允许用户免费获得</a:t>
                </a:r>
                <a:r>
                  <a:rPr lang="en-US" altLang="zh-CN" sz="1000" dirty="0"/>
                  <a:t>Fast GPU </a:t>
                </a:r>
                <a:r>
                  <a:rPr lang="zh-CN" altLang="en-US" sz="1000" dirty="0"/>
                  <a:t>使用时间</a:t>
                </a:r>
                <a:endParaRPr lang="de-DE" altLang="zh-CN" sz="1000" dirty="0"/>
              </a:p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kumimoji="0" lang="zh-CN" alt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Number4">
                <a:extLst>
                  <a:ext uri="{FF2B5EF4-FFF2-40B4-BE49-F238E27FC236}">
                    <a16:creationId xmlns:a16="http://schemas.microsoft.com/office/drawing/2014/main" id="{90ED3F5A-47D9-2D29-BCC8-0CC7F78DBFAA}"/>
                  </a:ext>
                </a:extLst>
              </p:cNvPr>
              <p:cNvSpPr/>
              <p:nvPr/>
            </p:nvSpPr>
            <p:spPr>
              <a:xfrm>
                <a:off x="5166533" y="5952436"/>
                <a:ext cx="1846236" cy="7109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5000">
                    <a:schemeClr val="accent3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cs typeface="+mn-ea"/>
                  </a:rPr>
                  <a:t>收费模式</a:t>
                </a:r>
              </a:p>
            </p:txBody>
          </p:sp>
          <p:sp>
            <p:nvSpPr>
              <p:cNvPr id="98" name="IconBackground4">
                <a:extLst>
                  <a:ext uri="{FF2B5EF4-FFF2-40B4-BE49-F238E27FC236}">
                    <a16:creationId xmlns:a16="http://schemas.microsoft.com/office/drawing/2014/main" id="{C80AA156-786B-DA47-6E18-1A6720DCF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9652" y="2264475"/>
                <a:ext cx="540000" cy="5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5000">
                    <a:schemeClr val="accent3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FFFFFF"/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99" name="Icon4">
                <a:extLst>
                  <a:ext uri="{FF2B5EF4-FFF2-40B4-BE49-F238E27FC236}">
                    <a16:creationId xmlns:a16="http://schemas.microsoft.com/office/drawing/2014/main" id="{3049038C-9D5E-67C4-BAA5-118B4D6952CA}"/>
                  </a:ext>
                </a:extLst>
              </p:cNvPr>
              <p:cNvSpPr/>
              <p:nvPr/>
            </p:nvSpPr>
            <p:spPr>
              <a:xfrm>
                <a:off x="5976538" y="2423382"/>
                <a:ext cx="226228" cy="222187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599 h 523875"/>
                  <a:gd name="connsiteX30" fmla="*/ 11342 w 533400"/>
                  <a:gd name="connsiteY30" fmla="*/ 175881 h 523875"/>
                  <a:gd name="connsiteX31" fmla="*/ 56109 w 533400"/>
                  <a:gd name="connsiteY31" fmla="*/ 127304 h 523875"/>
                  <a:gd name="connsiteX32" fmla="*/ 8373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957" y="276846"/>
                      <a:pt x="372339" y="289229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2114"/>
                      <a:pt x="359957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171" y="524496"/>
                      <a:pt x="162789" y="512114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229"/>
                      <a:pt x="175171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4924"/>
                      <a:pt x="159932" y="152069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292" y="153021"/>
                      <a:pt x="390436" y="13682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882" y="114921"/>
                      <a:pt x="534264" y="127304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814"/>
                      <a:pt x="521882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894"/>
                      <a:pt x="375196" y="258749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836" y="257796"/>
                      <a:pt x="144692" y="273989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246" y="410196"/>
                      <a:pt x="864" y="397814"/>
                      <a:pt x="864" y="381621"/>
                    </a:cubicBezTo>
                    <a:lnTo>
                      <a:pt x="864" y="201599"/>
                    </a:lnTo>
                    <a:cubicBezTo>
                      <a:pt x="864" y="192074"/>
                      <a:pt x="4674" y="182549"/>
                      <a:pt x="11342" y="175881"/>
                    </a:cubicBezTo>
                    <a:lnTo>
                      <a:pt x="56109" y="127304"/>
                    </a:lnTo>
                    <a:cubicBezTo>
                      <a:pt x="63729" y="119684"/>
                      <a:pt x="73254" y="114921"/>
                      <a:pt x="8373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5207" y="172071"/>
                      <a:pt x="448539" y="178739"/>
                      <a:pt x="448539" y="186359"/>
                    </a:cubicBezTo>
                    <a:cubicBezTo>
                      <a:pt x="448539" y="193979"/>
                      <a:pt x="455207" y="200646"/>
                      <a:pt x="462827" y="200646"/>
                    </a:cubicBezTo>
                    <a:cubicBezTo>
                      <a:pt x="470446" y="200646"/>
                      <a:pt x="477114" y="193979"/>
                      <a:pt x="477114" y="186359"/>
                    </a:cubicBezTo>
                    <a:cubicBezTo>
                      <a:pt x="477114" y="178739"/>
                      <a:pt x="470446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957" y="621"/>
                      <a:pt x="372339" y="13004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589"/>
                      <a:pt x="359957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171" y="133971"/>
                      <a:pt x="162789" y="121589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004"/>
                      <a:pt x="175171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7" name="组合 7">
              <a:extLst>
                <a:ext uri="{FF2B5EF4-FFF2-40B4-BE49-F238E27FC236}">
                  <a16:creationId xmlns:a16="http://schemas.microsoft.com/office/drawing/2014/main" id="{84FA7EA4-CEC1-E4D3-14BF-8A2FE506B6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96803" y="2102413"/>
              <a:ext cx="2123827" cy="3743742"/>
              <a:chOff x="4841909" y="2264475"/>
              <a:chExt cx="2495482" cy="4398873"/>
            </a:xfrm>
          </p:grpSpPr>
          <p:sp>
            <p:nvSpPr>
              <p:cNvPr id="87" name="矩形: 圆顶角 46">
                <a:extLst>
                  <a:ext uri="{FF2B5EF4-FFF2-40B4-BE49-F238E27FC236}">
                    <a16:creationId xmlns:a16="http://schemas.microsoft.com/office/drawing/2014/main" id="{42DA7B13-22EB-3C2F-FCC6-9AAD91C615D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841909" y="2559789"/>
                <a:ext cx="2495482" cy="2440136"/>
              </a:xfrm>
              <a:prstGeom prst="rect">
                <a:avLst/>
              </a:prstGeom>
              <a:gradFill flip="none" rotWithShape="1">
                <a:gsLst>
                  <a:gs pos="24000">
                    <a:schemeClr val="bg1"/>
                  </a:gs>
                  <a:gs pos="100000">
                    <a:schemeClr val="bg1">
                      <a:alpha val="62000"/>
                    </a:schemeClr>
                  </a:gs>
                </a:gsLst>
                <a:lin ang="5400000" scaled="1"/>
                <a:tileRect/>
              </a:gradFill>
              <a:ln w="12700"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4000"/>
                      </a:schemeClr>
                    </a:gs>
                  </a:gsLst>
                  <a:lin ang="16200000" scaled="1"/>
                  <a:tileRect/>
                </a:gradFill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88" name="Bullet5">
                <a:extLst>
                  <a:ext uri="{FF2B5EF4-FFF2-40B4-BE49-F238E27FC236}">
                    <a16:creationId xmlns:a16="http://schemas.microsoft.com/office/drawing/2014/main" id="{70FE05C4-F1BD-19E9-363A-084D02362C38}"/>
                  </a:ext>
                </a:extLst>
              </p:cNvPr>
              <p:cNvSpPr txBox="1"/>
              <p:nvPr/>
            </p:nvSpPr>
            <p:spPr>
              <a:xfrm>
                <a:off x="4962200" y="2887746"/>
                <a:ext cx="2254897" cy="181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  <a:defRPr/>
                </a:pPr>
                <a:r>
                  <a:rPr lang="zh-CN" altLang="en-US" sz="1000" b="1" dirty="0"/>
                  <a:t>与</a:t>
                </a:r>
                <a:r>
                  <a:rPr lang="en-US" altLang="zh-CN" sz="1000" b="1" dirty="0"/>
                  <a:t>SD</a:t>
                </a:r>
                <a:r>
                  <a:rPr lang="zh-CN" altLang="en-US" sz="1000" b="1" dirty="0"/>
                  <a:t>对比：</a:t>
                </a:r>
                <a:r>
                  <a:rPr lang="en-US" altLang="zh-CN" sz="1000" dirty="0"/>
                  <a:t>MJ</a:t>
                </a:r>
                <a:r>
                  <a:rPr lang="zh-CN" altLang="en-US" sz="1000" dirty="0"/>
                  <a:t>和</a:t>
                </a:r>
                <a:r>
                  <a:rPr lang="en-US" altLang="zh-CN" sz="1000" dirty="0"/>
                  <a:t>SD</a:t>
                </a:r>
                <a:r>
                  <a:rPr lang="zh-CN" altLang="en-US" sz="1000" dirty="0"/>
                  <a:t>平台的模式并不冲突。一方面可以提供收费的优质模型，另一方面提供个性化的模型训练服务。</a:t>
                </a:r>
                <a:endParaRPr lang="en-US" altLang="zh-CN" sz="1000" dirty="0"/>
              </a:p>
            </p:txBody>
          </p:sp>
          <p:sp>
            <p:nvSpPr>
              <p:cNvPr id="92" name="Number5">
                <a:extLst>
                  <a:ext uri="{FF2B5EF4-FFF2-40B4-BE49-F238E27FC236}">
                    <a16:creationId xmlns:a16="http://schemas.microsoft.com/office/drawing/2014/main" id="{BDD772FF-E803-4B0F-B431-0805BA7F50F0}"/>
                  </a:ext>
                </a:extLst>
              </p:cNvPr>
              <p:cNvSpPr/>
              <p:nvPr/>
            </p:nvSpPr>
            <p:spPr>
              <a:xfrm>
                <a:off x="5166533" y="5952436"/>
                <a:ext cx="1846236" cy="71091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75000">
                    <a:schemeClr val="accent5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5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cs typeface="+mn-ea"/>
                  </a:rPr>
                  <a:t>和其他工具</a:t>
                </a:r>
                <a:endParaRPr lang="en-US" altLang="zh-CN" b="1" dirty="0">
                  <a:solidFill>
                    <a:srgbClr val="FFFFFF"/>
                  </a:solidFill>
                  <a:cs typeface="+mn-ea"/>
                </a:endParaRPr>
              </a:p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  <a:cs typeface="+mn-ea"/>
                  </a:rPr>
                  <a:t>进行对比</a:t>
                </a:r>
              </a:p>
            </p:txBody>
          </p:sp>
          <p:sp>
            <p:nvSpPr>
              <p:cNvPr id="93" name="IconBackground5">
                <a:extLst>
                  <a:ext uri="{FF2B5EF4-FFF2-40B4-BE49-F238E27FC236}">
                    <a16:creationId xmlns:a16="http://schemas.microsoft.com/office/drawing/2014/main" id="{C80AA156-786B-DA47-6E18-1A6720DCFC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9652" y="2264475"/>
                <a:ext cx="540000" cy="5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75000">
                    <a:schemeClr val="accent5"/>
                  </a:gs>
                </a:gsLst>
                <a:lin ang="2700000" scaled="1"/>
                <a:tileRect/>
              </a:gradFill>
              <a:ln w="12700">
                <a:solidFill>
                  <a:schemeClr val="bg1"/>
                </a:solidFill>
              </a:ln>
              <a:effectLst>
                <a:outerShdw blurRad="127000" dist="63500" dir="2700000" algn="tl" rotWithShape="0">
                  <a:schemeClr val="accent5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FFFFFF"/>
                    </a:solidFill>
                    <a:cs typeface="+mn-ea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zh-CN" altLang="en-US" dirty="0">
                  <a:sym typeface="Arial" panose="020B0604020202020204" pitchFamily="34" charset="0"/>
                </a:endParaRPr>
              </a:p>
            </p:txBody>
          </p:sp>
          <p:sp>
            <p:nvSpPr>
              <p:cNvPr id="94" name="Icon5">
                <a:extLst>
                  <a:ext uri="{FF2B5EF4-FFF2-40B4-BE49-F238E27FC236}">
                    <a16:creationId xmlns:a16="http://schemas.microsoft.com/office/drawing/2014/main" id="{92D1612F-CB56-2CD4-F15E-416661225779}"/>
                  </a:ext>
                </a:extLst>
              </p:cNvPr>
              <p:cNvSpPr/>
              <p:nvPr/>
            </p:nvSpPr>
            <p:spPr>
              <a:xfrm>
                <a:off x="5976538" y="2421531"/>
                <a:ext cx="226228" cy="225885"/>
              </a:xfrm>
              <a:custGeom>
                <a:avLst/>
                <a:gdLst>
                  <a:gd name="connsiteX0" fmla="*/ 280763 w 605169"/>
                  <a:gd name="connsiteY0" fmla="*/ 43680 h 604252"/>
                  <a:gd name="connsiteX1" fmla="*/ 280763 w 605169"/>
                  <a:gd name="connsiteY1" fmla="*/ 324021 h 604252"/>
                  <a:gd name="connsiteX2" fmla="*/ 561418 w 605169"/>
                  <a:gd name="connsiteY2" fmla="*/ 324021 h 604252"/>
                  <a:gd name="connsiteX3" fmla="*/ 280763 w 605169"/>
                  <a:gd name="connsiteY3" fmla="*/ 604252 h 604252"/>
                  <a:gd name="connsiteX4" fmla="*/ 0 w 605169"/>
                  <a:gd name="connsiteY4" fmla="*/ 324021 h 604252"/>
                  <a:gd name="connsiteX5" fmla="*/ 280763 w 605169"/>
                  <a:gd name="connsiteY5" fmla="*/ 43680 h 604252"/>
                  <a:gd name="connsiteX6" fmla="*/ 324530 w 605169"/>
                  <a:gd name="connsiteY6" fmla="*/ 0 h 604252"/>
                  <a:gd name="connsiteX7" fmla="*/ 605169 w 605169"/>
                  <a:gd name="connsiteY7" fmla="*/ 280357 h 604252"/>
                  <a:gd name="connsiteX8" fmla="*/ 324530 w 605169"/>
                  <a:gd name="connsiteY8" fmla="*/ 280357 h 60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169" h="604252">
                    <a:moveTo>
                      <a:pt x="280763" y="43680"/>
                    </a:moveTo>
                    <a:lnTo>
                      <a:pt x="280763" y="324021"/>
                    </a:lnTo>
                    <a:lnTo>
                      <a:pt x="561418" y="324021"/>
                    </a:lnTo>
                    <a:cubicBezTo>
                      <a:pt x="561418" y="478771"/>
                      <a:pt x="435747" y="604252"/>
                      <a:pt x="280763" y="604252"/>
                    </a:cubicBezTo>
                    <a:cubicBezTo>
                      <a:pt x="125671" y="604252"/>
                      <a:pt x="0" y="478771"/>
                      <a:pt x="0" y="324021"/>
                    </a:cubicBezTo>
                    <a:cubicBezTo>
                      <a:pt x="0" y="169162"/>
                      <a:pt x="125671" y="43680"/>
                      <a:pt x="280763" y="43680"/>
                    </a:cubicBezTo>
                    <a:close/>
                    <a:moveTo>
                      <a:pt x="324530" y="0"/>
                    </a:moveTo>
                    <a:cubicBezTo>
                      <a:pt x="479505" y="0"/>
                      <a:pt x="605169" y="125489"/>
                      <a:pt x="605169" y="280357"/>
                    </a:cubicBezTo>
                    <a:lnTo>
                      <a:pt x="324530" y="28035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1521FFD-F30B-917F-0DD8-CE3EE2D0BC83}"/>
                </a:ext>
              </a:extLst>
            </p:cNvPr>
            <p:cNvGrpSpPr/>
            <p:nvPr/>
          </p:nvGrpSpPr>
          <p:grpSpPr>
            <a:xfrm>
              <a:off x="3426961" y="4317353"/>
              <a:ext cx="975360" cy="572006"/>
              <a:chOff x="4025838" y="3957589"/>
              <a:chExt cx="975360" cy="57200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B183116E-7AC3-3FBA-1581-0D65C0D4A4EB}"/>
                  </a:ext>
                </a:extLst>
              </p:cNvPr>
              <p:cNvSpPr/>
              <p:nvPr/>
            </p:nvSpPr>
            <p:spPr>
              <a:xfrm>
                <a:off x="4427631" y="4357821"/>
                <a:ext cx="171774" cy="17177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直角三角形 84">
                <a:extLst>
                  <a:ext uri="{FF2B5EF4-FFF2-40B4-BE49-F238E27FC236}">
                    <a16:creationId xmlns:a16="http://schemas.microsoft.com/office/drawing/2014/main" id="{46420874-2CE8-E15E-0331-6A156036FC9D}"/>
                  </a:ext>
                </a:extLst>
              </p:cNvPr>
              <p:cNvSpPr/>
              <p:nvPr/>
            </p:nvSpPr>
            <p:spPr>
              <a:xfrm rot="18900000">
                <a:off x="4400510" y="3957589"/>
                <a:ext cx="226017" cy="226017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: 圆顶角 85">
                <a:extLst>
                  <a:ext uri="{FF2B5EF4-FFF2-40B4-BE49-F238E27FC236}">
                    <a16:creationId xmlns:a16="http://schemas.microsoft.com/office/drawing/2014/main" id="{9D5B78B9-F7D8-90F5-FA0C-31A8A04DE6D2}"/>
                  </a:ext>
                </a:extLst>
              </p:cNvPr>
              <p:cNvSpPr/>
              <p:nvPr/>
            </p:nvSpPr>
            <p:spPr>
              <a:xfrm>
                <a:off x="4025838" y="4008570"/>
                <a:ext cx="975360" cy="621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7922C43-FC1E-990C-A445-D55BF3D99CE1}"/>
                </a:ext>
              </a:extLst>
            </p:cNvPr>
            <p:cNvGrpSpPr/>
            <p:nvPr/>
          </p:nvGrpSpPr>
          <p:grpSpPr>
            <a:xfrm>
              <a:off x="5608320" y="4317353"/>
              <a:ext cx="975360" cy="572006"/>
              <a:chOff x="6699250" y="3957589"/>
              <a:chExt cx="975360" cy="57200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63651D3-1B23-A67D-9937-8D9C17D474E3}"/>
                  </a:ext>
                </a:extLst>
              </p:cNvPr>
              <p:cNvSpPr/>
              <p:nvPr/>
            </p:nvSpPr>
            <p:spPr>
              <a:xfrm>
                <a:off x="7101043" y="4357821"/>
                <a:ext cx="171774" cy="171774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直角三角形 81">
                <a:extLst>
                  <a:ext uri="{FF2B5EF4-FFF2-40B4-BE49-F238E27FC236}">
                    <a16:creationId xmlns:a16="http://schemas.microsoft.com/office/drawing/2014/main" id="{935BCA5E-35C6-AF25-72F7-649014262B49}"/>
                  </a:ext>
                </a:extLst>
              </p:cNvPr>
              <p:cNvSpPr/>
              <p:nvPr/>
            </p:nvSpPr>
            <p:spPr>
              <a:xfrm rot="18900000">
                <a:off x="7073922" y="3957589"/>
                <a:ext cx="226017" cy="226017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顶角 82">
                <a:extLst>
                  <a:ext uri="{FF2B5EF4-FFF2-40B4-BE49-F238E27FC236}">
                    <a16:creationId xmlns:a16="http://schemas.microsoft.com/office/drawing/2014/main" id="{292C4590-3A95-FD65-5496-7B337D0C2737}"/>
                  </a:ext>
                </a:extLst>
              </p:cNvPr>
              <p:cNvSpPr/>
              <p:nvPr/>
            </p:nvSpPr>
            <p:spPr>
              <a:xfrm>
                <a:off x="6699250" y="4008570"/>
                <a:ext cx="975360" cy="6213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DEA4893-417C-B27F-1B25-FD2D67CA99E9}"/>
                </a:ext>
              </a:extLst>
            </p:cNvPr>
            <p:cNvGrpSpPr/>
            <p:nvPr/>
          </p:nvGrpSpPr>
          <p:grpSpPr>
            <a:xfrm>
              <a:off x="7789679" y="4317353"/>
              <a:ext cx="975360" cy="572006"/>
              <a:chOff x="9372662" y="3957589"/>
              <a:chExt cx="975360" cy="572006"/>
            </a:xfrm>
          </p:grpSpPr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2CFFC88E-4168-5048-F778-7922AE52B1C6}"/>
                  </a:ext>
                </a:extLst>
              </p:cNvPr>
              <p:cNvSpPr/>
              <p:nvPr/>
            </p:nvSpPr>
            <p:spPr>
              <a:xfrm rot="18900000">
                <a:off x="9747334" y="3957589"/>
                <a:ext cx="226017" cy="226017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A445294A-5504-8D56-AF31-12232A19D7F0}"/>
                  </a:ext>
                </a:extLst>
              </p:cNvPr>
              <p:cNvGrpSpPr/>
              <p:nvPr/>
            </p:nvGrpSpPr>
            <p:grpSpPr>
              <a:xfrm>
                <a:off x="9372662" y="4008570"/>
                <a:ext cx="975360" cy="521025"/>
                <a:chOff x="9372662" y="4008570"/>
                <a:chExt cx="975360" cy="521025"/>
              </a:xfrm>
            </p:grpSpPr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F4A040AD-4DA4-590E-98C2-6CB431F89BE5}"/>
                    </a:ext>
                  </a:extLst>
                </p:cNvPr>
                <p:cNvSpPr/>
                <p:nvPr/>
              </p:nvSpPr>
              <p:spPr>
                <a:xfrm>
                  <a:off x="9774455" y="4357821"/>
                  <a:ext cx="171774" cy="171774"/>
                </a:xfrm>
                <a:prstGeom prst="ellipse">
                  <a:avLst/>
                </a:prstGeom>
                <a:solidFill>
                  <a:schemeClr val="bg1"/>
                </a:solidFill>
                <a:ln w="412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: 圆顶角 77">
                  <a:extLst>
                    <a:ext uri="{FF2B5EF4-FFF2-40B4-BE49-F238E27FC236}">
                      <a16:creationId xmlns:a16="http://schemas.microsoft.com/office/drawing/2014/main" id="{95726246-88D1-0BE7-0357-0F1F21356431}"/>
                    </a:ext>
                  </a:extLst>
                </p:cNvPr>
                <p:cNvSpPr/>
                <p:nvPr/>
              </p:nvSpPr>
              <p:spPr>
                <a:xfrm>
                  <a:off x="9372662" y="4008570"/>
                  <a:ext cx="975360" cy="6213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32E1E6C-51F3-D9D5-69AE-751B1BBAC040}"/>
                </a:ext>
              </a:extLst>
            </p:cNvPr>
            <p:cNvGrpSpPr/>
            <p:nvPr/>
          </p:nvGrpSpPr>
          <p:grpSpPr>
            <a:xfrm>
              <a:off x="9971036" y="4317353"/>
              <a:ext cx="975360" cy="572006"/>
              <a:chOff x="9372662" y="3957589"/>
              <a:chExt cx="975360" cy="572006"/>
            </a:xfrm>
          </p:grpSpPr>
          <p:sp>
            <p:nvSpPr>
              <p:cNvPr id="70" name="直角三角形 69">
                <a:extLst>
                  <a:ext uri="{FF2B5EF4-FFF2-40B4-BE49-F238E27FC236}">
                    <a16:creationId xmlns:a16="http://schemas.microsoft.com/office/drawing/2014/main" id="{0E5DD5F2-0977-1614-DA28-B4874B857553}"/>
                  </a:ext>
                </a:extLst>
              </p:cNvPr>
              <p:cNvSpPr/>
              <p:nvPr/>
            </p:nvSpPr>
            <p:spPr>
              <a:xfrm rot="18900000">
                <a:off x="9747334" y="3957589"/>
                <a:ext cx="226017" cy="226017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B5B67CE4-9FE2-F4F7-9E5A-FB2B88075C78}"/>
                  </a:ext>
                </a:extLst>
              </p:cNvPr>
              <p:cNvGrpSpPr/>
              <p:nvPr/>
            </p:nvGrpSpPr>
            <p:grpSpPr>
              <a:xfrm>
                <a:off x="9372662" y="4008570"/>
                <a:ext cx="975360" cy="521025"/>
                <a:chOff x="9372662" y="4008570"/>
                <a:chExt cx="975360" cy="521025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8DB3D5C-0E72-0F24-395F-BA83B432F2D7}"/>
                    </a:ext>
                  </a:extLst>
                </p:cNvPr>
                <p:cNvSpPr/>
                <p:nvPr/>
              </p:nvSpPr>
              <p:spPr>
                <a:xfrm>
                  <a:off x="9774455" y="4357821"/>
                  <a:ext cx="171774" cy="171774"/>
                </a:xfrm>
                <a:prstGeom prst="ellipse">
                  <a:avLst/>
                </a:prstGeom>
                <a:solidFill>
                  <a:schemeClr val="bg1"/>
                </a:solidFill>
                <a:ln w="41275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: 圆顶角 11">
                  <a:extLst>
                    <a:ext uri="{FF2B5EF4-FFF2-40B4-BE49-F238E27FC236}">
                      <a16:creationId xmlns:a16="http://schemas.microsoft.com/office/drawing/2014/main" id="{ADDCC619-71DC-201C-ED2C-8338247CC542}"/>
                    </a:ext>
                  </a:extLst>
                </p:cNvPr>
                <p:cNvSpPr/>
                <p:nvPr/>
              </p:nvSpPr>
              <p:spPr>
                <a:xfrm>
                  <a:off x="9372662" y="4008570"/>
                  <a:ext cx="975360" cy="6213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93f163f-3769-4408-9efa-16e558171f08.source.3.zh-Hans.pptx">
            <a:extLst>
              <a:ext uri="{FF2B5EF4-FFF2-40B4-BE49-F238E27FC236}">
                <a16:creationId xmlns:a16="http://schemas.microsoft.com/office/drawing/2014/main" id="{564723A9-26A1-F8E4-C3D0-F764283AFD2C}"/>
              </a:ext>
            </a:extLst>
          </p:cNvPr>
          <p:cNvGrpSpPr/>
          <p:nvPr/>
        </p:nvGrpSpPr>
        <p:grpSpPr>
          <a:xfrm>
            <a:off x="0" y="1130300"/>
            <a:ext cx="12192000" cy="4876281"/>
            <a:chOff x="0" y="1130300"/>
            <a:chExt cx="12192000" cy="487628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6BE2FE6-AE66-13F3-F8CC-BA0970AEB8A9}"/>
                </a:ext>
              </a:extLst>
            </p:cNvPr>
            <p:cNvSpPr/>
            <p:nvPr/>
          </p:nvSpPr>
          <p:spPr>
            <a:xfrm>
              <a:off x="5029200" y="2159000"/>
              <a:ext cx="2133600" cy="213360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7EF03F3-7B68-D8EA-ED7F-135569FFE971}"/>
                </a:ext>
              </a:extLst>
            </p:cNvPr>
            <p:cNvCxnSpPr>
              <a:cxnSpLocks/>
            </p:cNvCxnSpPr>
            <p:nvPr/>
          </p:nvCxnSpPr>
          <p:spPr>
            <a:xfrm>
              <a:off x="3152775" y="3158671"/>
              <a:ext cx="1355725" cy="0"/>
            </a:xfrm>
            <a:prstGeom prst="line">
              <a:avLst/>
            </a:prstGeom>
            <a:noFill/>
            <a:ln>
              <a:solidFill>
                <a:schemeClr val="tx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CC36FFD-E130-EFE4-6C27-1E8519FDF8FB}"/>
                </a:ext>
              </a:extLst>
            </p:cNvPr>
            <p:cNvCxnSpPr>
              <a:cxnSpLocks/>
            </p:cNvCxnSpPr>
            <p:nvPr/>
          </p:nvCxnSpPr>
          <p:spPr>
            <a:xfrm>
              <a:off x="7683500" y="3158671"/>
              <a:ext cx="1355725" cy="0"/>
            </a:xfrm>
            <a:prstGeom prst="line">
              <a:avLst/>
            </a:prstGeom>
            <a:noFill/>
            <a:ln>
              <a:solidFill>
                <a:schemeClr val="tx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84D503F-0F9B-D003-3153-6CA4B6878CE0}"/>
                </a:ext>
              </a:extLst>
            </p:cNvPr>
            <p:cNvSpPr/>
            <p:nvPr/>
          </p:nvSpPr>
          <p:spPr>
            <a:xfrm>
              <a:off x="4508500" y="1638300"/>
              <a:ext cx="3175000" cy="3175000"/>
            </a:xfrm>
            <a:prstGeom prst="ellipse">
              <a:avLst/>
            </a:prstGeom>
            <a:noFill/>
            <a:ln>
              <a:solidFill>
                <a:schemeClr val="tx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4B9889F-2731-BF1C-1308-658BDE64A0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6275" y="3158671"/>
              <a:ext cx="1355725" cy="0"/>
            </a:xfrm>
            <a:prstGeom prst="line">
              <a:avLst/>
            </a:prstGeom>
            <a:noFill/>
            <a:ln>
              <a:solidFill>
                <a:schemeClr val="tx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FC78B27-2EAE-ED9E-8538-07BF228416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58671"/>
              <a:ext cx="1355725" cy="0"/>
            </a:xfrm>
            <a:prstGeom prst="line">
              <a:avLst/>
            </a:prstGeom>
            <a:noFill/>
            <a:ln>
              <a:solidFill>
                <a:schemeClr val="tx2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Title">
              <a:extLst>
                <a:ext uri="{FF2B5EF4-FFF2-40B4-BE49-F238E27FC236}">
                  <a16:creationId xmlns:a16="http://schemas.microsoft.com/office/drawing/2014/main" id="{61FE6CC9-F896-FD0B-8481-19A2116D2724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10272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EE72F9F-6C3E-8EF6-7D4B-EFA65EC80C45}"/>
                </a:ext>
              </a:extLst>
            </p:cNvPr>
            <p:cNvGrpSpPr/>
            <p:nvPr/>
          </p:nvGrpSpPr>
          <p:grpSpPr>
            <a:xfrm>
              <a:off x="660400" y="2216604"/>
              <a:ext cx="3174999" cy="3789977"/>
              <a:chOff x="660400" y="2216604"/>
              <a:chExt cx="3174999" cy="3789977"/>
            </a:xfrm>
          </p:grpSpPr>
          <p:sp>
            <p:nvSpPr>
              <p:cNvPr id="13" name="Bullet1">
                <a:extLst>
                  <a:ext uri="{FF2B5EF4-FFF2-40B4-BE49-F238E27FC236}">
                    <a16:creationId xmlns:a16="http://schemas.microsoft.com/office/drawing/2014/main" id="{0F7B6099-E6BE-F3C8-2E88-21E546D20BD4}"/>
                  </a:ext>
                </a:extLst>
              </p:cNvPr>
              <p:cNvSpPr/>
              <p:nvPr/>
            </p:nvSpPr>
            <p:spPr>
              <a:xfrm>
                <a:off x="1349374" y="2216604"/>
                <a:ext cx="1797050" cy="1797050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创始团队背景</a:t>
                </a:r>
                <a:endParaRPr lang="en-US" dirty="0"/>
              </a:p>
            </p:txBody>
          </p:sp>
          <p:sp>
            <p:nvSpPr>
              <p:cNvPr id="22" name="Text1">
                <a:extLst>
                  <a:ext uri="{FF2B5EF4-FFF2-40B4-BE49-F238E27FC236}">
                    <a16:creationId xmlns:a16="http://schemas.microsoft.com/office/drawing/2014/main" id="{1EF1761D-7D0E-8332-E1FA-C94674D1CA2A}"/>
                  </a:ext>
                </a:extLst>
              </p:cNvPr>
              <p:cNvSpPr txBox="1"/>
              <p:nvPr/>
            </p:nvSpPr>
            <p:spPr>
              <a:xfrm>
                <a:off x="660400" y="5117427"/>
                <a:ext cx="3174999" cy="889154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endParaRPr lang="en-US" dirty="0"/>
              </a:p>
            </p:txBody>
          </p:sp>
        </p:grpSp>
        <p:sp>
          <p:nvSpPr>
            <p:cNvPr id="6" name="Bullet2">
              <a:extLst>
                <a:ext uri="{FF2B5EF4-FFF2-40B4-BE49-F238E27FC236}">
                  <a16:creationId xmlns:a16="http://schemas.microsoft.com/office/drawing/2014/main" id="{E18AD8A4-AF67-B2C7-0CBE-87261938D29D}"/>
                </a:ext>
              </a:extLst>
            </p:cNvPr>
            <p:cNvSpPr/>
            <p:nvPr/>
          </p:nvSpPr>
          <p:spPr>
            <a:xfrm>
              <a:off x="5391150" y="2520950"/>
              <a:ext cx="1409700" cy="140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 defTabSz="913765">
                <a:buSzPct val="25000"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团队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  <a:p>
              <a:pPr algn="ctr" defTabSz="913765">
                <a:buSzPct val="25000"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介绍</a:t>
              </a:r>
              <a:endParaRPr lang="en-US" dirty="0"/>
            </a:p>
          </p:txBody>
        </p:sp>
        <p:sp>
          <p:nvSpPr>
            <p:cNvPr id="14" name="Bullet3">
              <a:extLst>
                <a:ext uri="{FF2B5EF4-FFF2-40B4-BE49-F238E27FC236}">
                  <a16:creationId xmlns:a16="http://schemas.microsoft.com/office/drawing/2014/main" id="{C59608E3-0329-5F26-1606-370F13CB7388}"/>
                </a:ext>
              </a:extLst>
            </p:cNvPr>
            <p:cNvSpPr/>
            <p:nvPr/>
          </p:nvSpPr>
          <p:spPr>
            <a:xfrm>
              <a:off x="9039225" y="2216604"/>
              <a:ext cx="1797050" cy="1797050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新入职</a:t>
              </a:r>
              <a:r>
                <a:rPr lang="en-US" altLang="zh-CN" b="1" dirty="0">
                  <a:solidFill>
                    <a:schemeClr val="tx1"/>
                  </a:solidFill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</a:rPr>
                <a:t>招聘成员</a:t>
              </a:r>
              <a:endParaRPr 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创始团队介绍与特性</a:t>
            </a:r>
            <a:endParaRPr lang="en-US" dirty="0"/>
          </a:p>
        </p:txBody>
      </p:sp>
      <p:sp>
        <p:nvSpPr>
          <p:cNvPr id="15" name="Text3">
            <a:extLst>
              <a:ext uri="{FF2B5EF4-FFF2-40B4-BE49-F238E27FC236}">
                <a16:creationId xmlns:a16="http://schemas.microsoft.com/office/drawing/2014/main" id="{0EA1B9CA-DFD8-3797-732F-778B896E4E02}"/>
              </a:ext>
            </a:extLst>
          </p:cNvPr>
          <p:cNvSpPr txBox="1">
            <a:spLocks/>
          </p:cNvSpPr>
          <p:nvPr/>
        </p:nvSpPr>
        <p:spPr>
          <a:xfrm flipH="1">
            <a:off x="725787" y="4078532"/>
            <a:ext cx="3462645" cy="1990825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/>
              <a:t>最初公司团队成员仅</a:t>
            </a:r>
            <a:r>
              <a:rPr lang="en-US" altLang="zh-CN" sz="1200" dirty="0"/>
              <a:t>11</a:t>
            </a:r>
            <a:r>
              <a:rPr lang="zh-CN" altLang="en-US" sz="1200" dirty="0"/>
              <a:t>人，其中</a:t>
            </a:r>
            <a:r>
              <a:rPr lang="en-US" altLang="zh-CN" sz="1200" dirty="0"/>
              <a:t>1</a:t>
            </a:r>
            <a:r>
              <a:rPr lang="zh-CN" altLang="en-US" sz="1200" dirty="0"/>
              <a:t>位创始人、</a:t>
            </a:r>
            <a:r>
              <a:rPr lang="en-US" altLang="zh-CN" sz="1200" dirty="0"/>
              <a:t>8</a:t>
            </a:r>
            <a:r>
              <a:rPr lang="zh-CN" altLang="en-US" sz="1200" dirty="0"/>
              <a:t>位研发人员、</a:t>
            </a:r>
            <a:r>
              <a:rPr lang="en-US" altLang="zh-CN" sz="1200" dirty="0"/>
              <a:t>1</a:t>
            </a:r>
            <a:r>
              <a:rPr lang="zh-CN" altLang="en-US" sz="1200" dirty="0"/>
              <a:t>位法务、</a:t>
            </a:r>
            <a:r>
              <a:rPr lang="en-US" altLang="zh-CN" sz="1200" dirty="0"/>
              <a:t>1</a:t>
            </a:r>
            <a:r>
              <a:rPr lang="zh-CN" altLang="en-US" sz="1200" dirty="0"/>
              <a:t>位财务，</a:t>
            </a:r>
            <a:r>
              <a:rPr lang="zh-CN" altLang="en-US" sz="1200" b="1" dirty="0"/>
              <a:t>完全没有产品经理或市场销售人员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研发成员中有四名当时尚未毕业的本科生，经验有限，非毕业顶尖名校，</a:t>
            </a:r>
            <a:r>
              <a:rPr lang="zh-CN" altLang="en-US" sz="1200" b="1" dirty="0"/>
              <a:t>其中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名主要负责</a:t>
            </a:r>
            <a:r>
              <a:rPr lang="en-US" altLang="zh-CN" sz="1200" b="1" dirty="0"/>
              <a:t>Discord</a:t>
            </a:r>
            <a:r>
              <a:rPr lang="zh-CN" altLang="en-US" sz="1200" b="1" dirty="0"/>
              <a:t>相关。</a:t>
            </a:r>
            <a:r>
              <a:rPr lang="zh-CN" altLang="en-US" sz="1200" dirty="0"/>
              <a:t>剩下的几位研发人员职业经历则比较丰富。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此外，创始团队还包括 </a:t>
            </a:r>
            <a:r>
              <a:rPr lang="en-US" altLang="zh-CN" sz="1200" dirty="0"/>
              <a:t>4 </a:t>
            </a:r>
            <a:r>
              <a:rPr lang="zh-CN" altLang="en-US" sz="1200" dirty="0"/>
              <a:t>位编外顾问，以及</a:t>
            </a:r>
            <a:r>
              <a:rPr lang="en-US" altLang="zh-CN" sz="1200" b="1" dirty="0"/>
              <a:t>34</a:t>
            </a:r>
            <a:r>
              <a:rPr lang="zh-CN" altLang="en-US" sz="1200" b="1" dirty="0"/>
              <a:t>位兼职 </a:t>
            </a:r>
            <a:r>
              <a:rPr lang="en-US" altLang="zh-CN" sz="1200" b="1" dirty="0"/>
              <a:t>Discord </a:t>
            </a:r>
            <a:r>
              <a:rPr lang="zh-CN" altLang="en-US" sz="1200" b="1" dirty="0"/>
              <a:t>运营。</a:t>
            </a:r>
            <a:endParaRPr lang="zh-CN" altLang="en-US" sz="1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3">
            <a:extLst>
              <a:ext uri="{FF2B5EF4-FFF2-40B4-BE49-F238E27FC236}">
                <a16:creationId xmlns:a16="http://schemas.microsoft.com/office/drawing/2014/main" id="{F065CDBD-013C-E72A-A841-09196C1CD129}"/>
              </a:ext>
            </a:extLst>
          </p:cNvPr>
          <p:cNvSpPr txBox="1">
            <a:spLocks/>
          </p:cNvSpPr>
          <p:nvPr/>
        </p:nvSpPr>
        <p:spPr>
          <a:xfrm flipH="1">
            <a:off x="8003568" y="4078532"/>
            <a:ext cx="3630312" cy="1990825"/>
          </a:xfrm>
          <a:prstGeom prst="rect">
            <a:avLst/>
          </a:prstGeom>
          <a:noFill/>
        </p:spPr>
        <p:txBody>
          <a:bodyPr wrap="square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/>
              <a:t>目前根据</a:t>
            </a:r>
            <a:r>
              <a:rPr lang="en-US" altLang="zh-CN" sz="1200" dirty="0"/>
              <a:t>LinkedIn</a:t>
            </a:r>
            <a:r>
              <a:rPr lang="zh-CN" altLang="en-US" sz="1200" dirty="0"/>
              <a:t>，已经有更多「有经验成员」加入，其中有部分来自</a:t>
            </a:r>
            <a:r>
              <a:rPr lang="en-US" altLang="zh-CN" sz="1200" dirty="0"/>
              <a:t>Leap Motion</a:t>
            </a:r>
            <a:r>
              <a:rPr lang="zh-CN" altLang="en-US" sz="1200" dirty="0"/>
              <a:t>，包括</a:t>
            </a:r>
            <a:r>
              <a:rPr lang="en-US" altLang="zh-CN" sz="1200" dirty="0"/>
              <a:t>Chief of Staff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sz="1200" dirty="0"/>
              <a:t>LinkedIn</a:t>
            </a:r>
            <a:r>
              <a:rPr lang="zh-CN" altLang="en-US" sz="1200" dirty="0"/>
              <a:t>上找到的技术大牛：</a:t>
            </a:r>
            <a:r>
              <a:rPr lang="zh-CN" altLang="en-US" sz="1200" b="1" dirty="0"/>
              <a:t>主要分布在底层架构、算力等方向</a:t>
            </a:r>
            <a:r>
              <a:rPr lang="zh-CN" altLang="en-US" sz="1200" dirty="0"/>
              <a:t>，</a:t>
            </a:r>
            <a:r>
              <a:rPr lang="zh-CN" altLang="en-US" sz="1200" b="1" dirty="0"/>
              <a:t>模型相关招聘的是</a:t>
            </a:r>
            <a:r>
              <a:rPr lang="en-US" altLang="zh-CN" sz="1200" b="1" dirty="0"/>
              <a:t>3D</a:t>
            </a:r>
            <a:r>
              <a:rPr lang="zh-CN" altLang="en-US" sz="1200" b="1" dirty="0"/>
              <a:t>领域专家</a:t>
            </a:r>
            <a:r>
              <a:rPr lang="zh-CN" altLang="en-US" sz="1200" dirty="0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194BCE22-6A51-E11C-3C28-9F288F82A025}"/>
              </a:ext>
            </a:extLst>
          </p:cNvPr>
          <p:cNvSpPr txBox="1"/>
          <p:nvPr/>
        </p:nvSpPr>
        <p:spPr>
          <a:xfrm>
            <a:off x="660400" y="1130300"/>
            <a:ext cx="10858500" cy="461665"/>
          </a:xfrm>
          <a:prstGeom prst="rect">
            <a:avLst/>
          </a:prstGeom>
          <a:noFill/>
        </p:spPr>
        <p:txBody>
          <a:bodyPr vert="horz" wrap="square" rtlCol="0" anchor="t" anchorCtr="1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为什么说数据是形成壁垒的主要原因</a:t>
            </a:r>
            <a:endParaRPr lang="en-US" dirty="0"/>
          </a:p>
        </p:txBody>
      </p:sp>
      <p:sp>
        <p:nvSpPr>
          <p:cNvPr id="12" name="ComponentBackground1">
            <a:extLst>
              <a:ext uri="{FF2B5EF4-FFF2-40B4-BE49-F238E27FC236}">
                <a16:creationId xmlns:a16="http://schemas.microsoft.com/office/drawing/2014/main" id="{0E254CA5-5974-7EDF-7D60-49C4DBC47453}"/>
              </a:ext>
            </a:extLst>
          </p:cNvPr>
          <p:cNvSpPr>
            <a:spLocks/>
          </p:cNvSpPr>
          <p:nvPr/>
        </p:nvSpPr>
        <p:spPr>
          <a:xfrm>
            <a:off x="1016571" y="2549382"/>
            <a:ext cx="2826386" cy="3264264"/>
          </a:xfrm>
          <a:prstGeom prst="round2DiagRect">
            <a:avLst>
              <a:gd name="adj1" fmla="val 17535"/>
              <a:gd name="adj2" fmla="val 0"/>
            </a:avLst>
          </a:prstGeom>
          <a:gradFill flip="none" rotWithShape="1">
            <a:gsLst>
              <a:gs pos="0">
                <a:srgbClr val="FFFFFF">
                  <a:lumMod val="97000"/>
                  <a:lumOff val="3000"/>
                </a:srgbClr>
              </a:gs>
              <a:gs pos="100000">
                <a:srgbClr val="FFFFFF">
                  <a:alpha val="90000"/>
                </a:srgb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</a:ln>
          <a:effectLst>
            <a:outerShdw blurRad="533400" dist="50800" dir="5400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ym typeface="+mn-lt"/>
            </a:endParaRPr>
          </a:p>
        </p:txBody>
      </p:sp>
      <p:sp>
        <p:nvSpPr>
          <p:cNvPr id="13" name="Bullet1">
            <a:extLst>
              <a:ext uri="{FF2B5EF4-FFF2-40B4-BE49-F238E27FC236}">
                <a16:creationId xmlns:a16="http://schemas.microsoft.com/office/drawing/2014/main" id="{285B6346-A22C-0199-D7A4-75EF37E3C381}"/>
              </a:ext>
            </a:extLst>
          </p:cNvPr>
          <p:cNvSpPr txBox="1"/>
          <p:nvPr/>
        </p:nvSpPr>
        <p:spPr>
          <a:xfrm>
            <a:off x="1818112" y="2768012"/>
            <a:ext cx="1935945" cy="85968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lnSpcReduction="10000"/>
          </a:bodyPr>
          <a:lstStyle/>
          <a:p>
            <a:pPr marL="0" marR="0" lvl="0" indent="0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MJ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的数据关键点总结：质和量缺一不可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  <a:p>
            <a:pPr marL="0" marR="0" lvl="0" indent="0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Number1">
            <a:extLst>
              <a:ext uri="{FF2B5EF4-FFF2-40B4-BE49-F238E27FC236}">
                <a16:creationId xmlns:a16="http://schemas.microsoft.com/office/drawing/2014/main" id="{B699469B-55D4-64BE-8DFD-BF0D7802135A}"/>
              </a:ext>
            </a:extLst>
          </p:cNvPr>
          <p:cNvSpPr/>
          <p:nvPr/>
        </p:nvSpPr>
        <p:spPr>
          <a:xfrm>
            <a:off x="1192952" y="2744240"/>
            <a:ext cx="625160" cy="6251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1"/>
            <a:tileRect/>
          </a:gra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cs typeface="+mn-ea"/>
              </a:rPr>
              <a:t>01</a:t>
            </a:r>
            <a:endParaRPr lang="zh-CN" altLang="en-US" b="1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15" name="ComponentBackground2">
            <a:extLst>
              <a:ext uri="{FF2B5EF4-FFF2-40B4-BE49-F238E27FC236}">
                <a16:creationId xmlns:a16="http://schemas.microsoft.com/office/drawing/2014/main" id="{78B823A2-E134-B9FC-DF22-5B8C06FB870F}"/>
              </a:ext>
            </a:extLst>
          </p:cNvPr>
          <p:cNvSpPr>
            <a:spLocks/>
          </p:cNvSpPr>
          <p:nvPr/>
        </p:nvSpPr>
        <p:spPr>
          <a:xfrm>
            <a:off x="4676456" y="2260574"/>
            <a:ext cx="2826386" cy="3264264"/>
          </a:xfrm>
          <a:prstGeom prst="round2DiagRect">
            <a:avLst>
              <a:gd name="adj1" fmla="val 17535"/>
              <a:gd name="adj2" fmla="val 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90000"/>
                </a:srgb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6200000" scaled="1"/>
              <a:tileRect/>
            </a:gradFill>
          </a:ln>
          <a:effectLst>
            <a:outerShdw blurRad="533400" dist="50800" dir="5400000" algn="ctr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ym typeface="+mn-lt"/>
            </a:endParaRPr>
          </a:p>
        </p:txBody>
      </p:sp>
      <p:sp>
        <p:nvSpPr>
          <p:cNvPr id="16" name="Number2">
            <a:extLst>
              <a:ext uri="{FF2B5EF4-FFF2-40B4-BE49-F238E27FC236}">
                <a16:creationId xmlns:a16="http://schemas.microsoft.com/office/drawing/2014/main" id="{5FDFC6D5-0868-B0F4-282C-78CB5CF9CD66}"/>
              </a:ext>
            </a:extLst>
          </p:cNvPr>
          <p:cNvSpPr/>
          <p:nvPr/>
        </p:nvSpPr>
        <p:spPr>
          <a:xfrm>
            <a:off x="4852837" y="2455432"/>
            <a:ext cx="625160" cy="62516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/>
              </a:gs>
            </a:gsLst>
            <a:lin ang="2700000" scaled="1"/>
            <a:tileRect/>
          </a:gra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cs typeface="+mn-ea"/>
              </a:rPr>
              <a:t>02</a:t>
            </a:r>
            <a:endParaRPr lang="zh-CN" altLang="en-US" b="1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17" name="Bullet2">
            <a:extLst>
              <a:ext uri="{FF2B5EF4-FFF2-40B4-BE49-F238E27FC236}">
                <a16:creationId xmlns:a16="http://schemas.microsoft.com/office/drawing/2014/main" id="{DDE6314A-286E-0727-4C1B-60FA010B36FE}"/>
              </a:ext>
            </a:extLst>
          </p:cNvPr>
          <p:cNvSpPr txBox="1"/>
          <p:nvPr/>
        </p:nvSpPr>
        <p:spPr>
          <a:xfrm>
            <a:off x="5477997" y="2448871"/>
            <a:ext cx="2180103" cy="100153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92500"/>
          </a:bodyPr>
          <a:lstStyle/>
          <a:p>
            <a:pPr marL="0" marR="0" lvl="0" indent="0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案例回顾：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ChatGPT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和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SAM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数据方案带来的启示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18" name="ComponentBackground3">
            <a:extLst>
              <a:ext uri="{FF2B5EF4-FFF2-40B4-BE49-F238E27FC236}">
                <a16:creationId xmlns:a16="http://schemas.microsoft.com/office/drawing/2014/main" id="{A7A9E14A-E423-1A94-AD37-340792BC6A89}"/>
              </a:ext>
            </a:extLst>
          </p:cNvPr>
          <p:cNvSpPr>
            <a:spLocks/>
          </p:cNvSpPr>
          <p:nvPr/>
        </p:nvSpPr>
        <p:spPr>
          <a:xfrm>
            <a:off x="8336342" y="1971766"/>
            <a:ext cx="2826386" cy="3264264"/>
          </a:xfrm>
          <a:prstGeom prst="round2DiagRect">
            <a:avLst>
              <a:gd name="adj1" fmla="val 17535"/>
              <a:gd name="adj2" fmla="val 0"/>
            </a:avLst>
          </a:prstGeom>
          <a:gradFill flip="none" rotWithShape="1">
            <a:gsLst>
              <a:gs pos="0">
                <a:srgbClr val="FFFFFF">
                  <a:lumMod val="97000"/>
                  <a:lumOff val="3000"/>
                </a:srgbClr>
              </a:gs>
              <a:gs pos="100000">
                <a:srgbClr val="FFFFFF">
                  <a:alpha val="90000"/>
                </a:srgb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</a:ln>
          <a:effectLst>
            <a:outerShdw blurRad="533400" dist="50800" dir="5400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ym typeface="+mn-lt"/>
            </a:endParaRPr>
          </a:p>
        </p:txBody>
      </p:sp>
      <p:sp>
        <p:nvSpPr>
          <p:cNvPr id="19" name="Number3">
            <a:extLst>
              <a:ext uri="{FF2B5EF4-FFF2-40B4-BE49-F238E27FC236}">
                <a16:creationId xmlns:a16="http://schemas.microsoft.com/office/drawing/2014/main" id="{F7B736B7-5A67-1C05-44BC-567431113EE1}"/>
              </a:ext>
            </a:extLst>
          </p:cNvPr>
          <p:cNvSpPr/>
          <p:nvPr/>
        </p:nvSpPr>
        <p:spPr>
          <a:xfrm>
            <a:off x="8512723" y="2166624"/>
            <a:ext cx="625160" cy="6251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1"/>
            <a:tileRect/>
          </a:gradFill>
          <a:ln w="12700" cap="rnd">
            <a:noFill/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cs typeface="+mn-ea"/>
              </a:rPr>
              <a:t>03</a:t>
            </a:r>
            <a:endParaRPr lang="zh-CN" altLang="en-US" b="1" dirty="0">
              <a:solidFill>
                <a:srgbClr val="FFFFFF"/>
              </a:solidFill>
              <a:cs typeface="+mn-ea"/>
            </a:endParaRPr>
          </a:p>
        </p:txBody>
      </p:sp>
      <p:sp>
        <p:nvSpPr>
          <p:cNvPr id="20" name="Bullet3">
            <a:extLst>
              <a:ext uri="{FF2B5EF4-FFF2-40B4-BE49-F238E27FC236}">
                <a16:creationId xmlns:a16="http://schemas.microsoft.com/office/drawing/2014/main" id="{243EB0C9-F2BC-ED84-C5F9-F88075A953D9}"/>
              </a:ext>
            </a:extLst>
          </p:cNvPr>
          <p:cNvSpPr txBox="1"/>
          <p:nvPr/>
        </p:nvSpPr>
        <p:spPr>
          <a:xfrm>
            <a:off x="9137883" y="2166625"/>
            <a:ext cx="2024845" cy="7289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rPr>
              <a:t>衡量数据质量的一些标准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Text1">
            <a:extLst>
              <a:ext uri="{FF2B5EF4-FFF2-40B4-BE49-F238E27FC236}">
                <a16:creationId xmlns:a16="http://schemas.microsoft.com/office/drawing/2014/main" id="{046ABD91-6527-243D-D2B0-42390FF78111}"/>
              </a:ext>
            </a:extLst>
          </p:cNvPr>
          <p:cNvSpPr txBox="1"/>
          <p:nvPr/>
        </p:nvSpPr>
        <p:spPr>
          <a:xfrm flipH="1">
            <a:off x="1163750" y="3588030"/>
            <a:ext cx="2634217" cy="920719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MJ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拥有大量的高质量数据库，在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LAION-5B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开源之前，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MJ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就已经有了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Billion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级别的高质量数据库，足以证明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MJ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在数据方面的领先优势。</a:t>
            </a:r>
            <a:endParaRPr lang="en-US" dirty="0"/>
          </a:p>
        </p:txBody>
      </p:sp>
      <p:sp>
        <p:nvSpPr>
          <p:cNvPr id="32" name="Text1">
            <a:extLst>
              <a:ext uri="{FF2B5EF4-FFF2-40B4-BE49-F238E27FC236}">
                <a16:creationId xmlns:a16="http://schemas.microsoft.com/office/drawing/2014/main" id="{A97C1A0C-DE3D-0DB7-EE4A-FDB97E5B30AB}"/>
              </a:ext>
            </a:extLst>
          </p:cNvPr>
          <p:cNvSpPr txBox="1"/>
          <p:nvPr/>
        </p:nvSpPr>
        <p:spPr>
          <a:xfrm flipH="1">
            <a:off x="4814312" y="3343845"/>
            <a:ext cx="2634217" cy="227862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000000"/>
                </a:solidFill>
                <a:cs typeface="+mn-ea"/>
                <a:sym typeface="+mn-lt"/>
              </a:rPr>
              <a:t>痛点：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缺乏高量级高质量的数据，且数据筛选、标注均难以标准化。</a:t>
            </a: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000000"/>
                </a:solidFill>
                <a:cs typeface="+mn-ea"/>
                <a:sym typeface="+mn-lt"/>
              </a:rPr>
              <a:t>解决方式：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初期阶段人工为主，训练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AI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模型辅助标注，最终通过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AI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模型来实现量的飞跃。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/>
              <a:t>启示：</a:t>
            </a:r>
            <a:r>
              <a:rPr lang="zh-CN" altLang="en-US" sz="1200" dirty="0"/>
              <a:t>数据集是一个看似非常直观，但落实起来是一个非常耗费时间且细节导向的过程。数据标注的主观性越强，则越难被复制。</a:t>
            </a:r>
            <a:endParaRPr lang="en-US" sz="1200" dirty="0"/>
          </a:p>
        </p:txBody>
      </p:sp>
      <p:sp>
        <p:nvSpPr>
          <p:cNvPr id="33" name="Text1">
            <a:extLst>
              <a:ext uri="{FF2B5EF4-FFF2-40B4-BE49-F238E27FC236}">
                <a16:creationId xmlns:a16="http://schemas.microsoft.com/office/drawing/2014/main" id="{C580AFA1-B7B3-4852-44A2-DDBEC847B7E7}"/>
              </a:ext>
            </a:extLst>
          </p:cNvPr>
          <p:cNvSpPr txBox="1"/>
          <p:nvPr/>
        </p:nvSpPr>
        <p:spPr>
          <a:xfrm flipH="1">
            <a:off x="8491600" y="2865639"/>
            <a:ext cx="2634217" cy="227862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痛点衡量数据质量很难有一个明确的标准，但知微见著。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000000"/>
                </a:solidFill>
                <a:cs typeface="+mn-ea"/>
                <a:sym typeface="+mn-lt"/>
              </a:rPr>
              <a:t>核心的逻辑是：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数据方案与模型训练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微调逻辑相符。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000000"/>
                </a:solidFill>
                <a:cs typeface="+mn-ea"/>
                <a:sym typeface="+mn-lt"/>
              </a:rPr>
              <a:t>核心的方法是：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利用</a:t>
            </a: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AI</a:t>
            </a:r>
            <a:r>
              <a:rPr lang="zh-CN" altLang="en-US" sz="1200" dirty="0">
                <a:solidFill>
                  <a:srgbClr val="000000"/>
                </a:solidFill>
                <a:cs typeface="+mn-ea"/>
                <a:sym typeface="+mn-lt"/>
              </a:rPr>
              <a:t>模型来大规模处理数据。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sz="1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r>
              <a:rPr lang="zh-CN" altLang="en-US" dirty="0"/>
              <a:t>iSlide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r>
              <a:rPr lang="zh-CN" altLang="en-US" dirty="0"/>
              <a:t>2024/8/6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grpSp>
        <p:nvGrpSpPr>
          <p:cNvPr id="32" name="364f26c4-9d53-4c05-901b-0522cb771eb2.source.3.zh-Hans.pptx">
            <a:extLst>
              <a:ext uri="{FF2B5EF4-FFF2-40B4-BE49-F238E27FC236}">
                <a16:creationId xmlns:a16="http://schemas.microsoft.com/office/drawing/2014/main" id="{25D4704C-A1B6-252B-D07C-D5320010482B}"/>
              </a:ext>
            </a:extLst>
          </p:cNvPr>
          <p:cNvGrpSpPr/>
          <p:nvPr/>
        </p:nvGrpSpPr>
        <p:grpSpPr>
          <a:xfrm>
            <a:off x="0" y="0"/>
            <a:ext cx="12192000" cy="5719553"/>
            <a:chOff x="0" y="0"/>
            <a:chExt cx="12192000" cy="5719553"/>
          </a:xfrm>
        </p:grpSpPr>
        <p:grpSp>
          <p:nvGrpSpPr>
            <p:cNvPr id="3" name="íṡ1íďe">
              <a:extLst>
                <a:ext uri="{FF2B5EF4-FFF2-40B4-BE49-F238E27FC236}">
                  <a16:creationId xmlns:a16="http://schemas.microsoft.com/office/drawing/2014/main" id="{5DC3BE23-5D80-ADD3-8EA0-4FA14061FB7B}"/>
                </a:ext>
              </a:extLst>
            </p:cNvPr>
            <p:cNvGrpSpPr/>
            <p:nvPr/>
          </p:nvGrpSpPr>
          <p:grpSpPr>
            <a:xfrm>
              <a:off x="0" y="0"/>
              <a:ext cx="12192000" cy="2581256"/>
              <a:chOff x="0" y="1"/>
              <a:chExt cx="14414187" cy="2791302"/>
            </a:xfrm>
          </p:grpSpPr>
          <p:sp>
            <p:nvSpPr>
              <p:cNvPr id="29" name="işļiďê">
                <a:extLst>
                  <a:ext uri="{FF2B5EF4-FFF2-40B4-BE49-F238E27FC236}">
                    <a16:creationId xmlns:a16="http://schemas.microsoft.com/office/drawing/2014/main" id="{4924EBF4-E933-2F3B-A946-AD29C5386890}"/>
                  </a:ext>
                </a:extLst>
              </p:cNvPr>
              <p:cNvSpPr/>
              <p:nvPr/>
            </p:nvSpPr>
            <p:spPr>
              <a:xfrm>
                <a:off x="0" y="1"/>
                <a:ext cx="14414187" cy="2509227"/>
              </a:xfrm>
              <a:prstGeom prst="rect">
                <a:avLst/>
              </a:prstGeom>
              <a:blipFill>
                <a:blip r:embed="rId2"/>
                <a:stretch>
                  <a:fillRect t="-120611" b="-119297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îṡľïḍe">
                <a:extLst>
                  <a:ext uri="{FF2B5EF4-FFF2-40B4-BE49-F238E27FC236}">
                    <a16:creationId xmlns:a16="http://schemas.microsoft.com/office/drawing/2014/main" id="{070D27C3-0B67-F91B-95FF-04BD2BE08EED}"/>
                  </a:ext>
                </a:extLst>
              </p:cNvPr>
              <p:cNvSpPr/>
              <p:nvPr/>
            </p:nvSpPr>
            <p:spPr>
              <a:xfrm>
                <a:off x="780768" y="2042622"/>
                <a:ext cx="3697926" cy="74868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1"/>
                    </a:solidFill>
                  </a:rPr>
                  <a:t>Agenda</a:t>
                </a:r>
              </a:p>
            </p:txBody>
          </p:sp>
        </p:grpSp>
        <p:grpSp>
          <p:nvGrpSpPr>
            <p:cNvPr id="25" name="íŝliḍé">
              <a:extLst>
                <a:ext uri="{FF2B5EF4-FFF2-40B4-BE49-F238E27FC236}">
                  <a16:creationId xmlns:a16="http://schemas.microsoft.com/office/drawing/2014/main" id="{BFC94BEA-8F5E-5965-7331-C7D06761C318}"/>
                </a:ext>
              </a:extLst>
            </p:cNvPr>
            <p:cNvGrpSpPr/>
            <p:nvPr/>
          </p:nvGrpSpPr>
          <p:grpSpPr>
            <a:xfrm>
              <a:off x="660400" y="3245594"/>
              <a:ext cx="5163348" cy="699637"/>
              <a:chOff x="3230308" y="1772210"/>
              <a:chExt cx="3390900" cy="699637"/>
            </a:xfrm>
          </p:grpSpPr>
          <p:sp>
            <p:nvSpPr>
              <p:cNvPr id="26" name="Number1">
                <a:extLst>
                  <a:ext uri="{FF2B5EF4-FFF2-40B4-BE49-F238E27FC236}">
                    <a16:creationId xmlns:a16="http://schemas.microsoft.com/office/drawing/2014/main" id="{380A3D8C-6BCD-D057-1ABB-9B2280EDCF91}"/>
                  </a:ext>
                </a:extLst>
              </p:cNvPr>
              <p:cNvSpPr txBox="1"/>
              <p:nvPr/>
            </p:nvSpPr>
            <p:spPr>
              <a:xfrm>
                <a:off x="3487483" y="1928856"/>
                <a:ext cx="356996" cy="542991"/>
              </a:xfrm>
              <a:prstGeom prst="roundRect">
                <a:avLst/>
              </a:prstGeom>
              <a:solidFill>
                <a:srgbClr val="F84D4D"/>
              </a:solidFill>
              <a:ln w="254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rgbClr val="F84D4D">
                    <a:alpha val="40000"/>
                  </a:srgbClr>
                </a:outerShdw>
              </a:effectLst>
            </p:spPr>
            <p:txBody>
              <a:bodyPr wrap="none" rtlCol="0" anchor="ctr"/>
              <a:lstStyle>
                <a:defPPr>
                  <a:defRPr lang="zh-CN"/>
                </a:defPPr>
                <a:lvl1pPr algn="ctr"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27" name="Bullet1">
                <a:extLst>
                  <a:ext uri="{FF2B5EF4-FFF2-40B4-BE49-F238E27FC236}">
                    <a16:creationId xmlns:a16="http://schemas.microsoft.com/office/drawing/2014/main" id="{5764BD14-A9B6-C9CB-65DE-90DD3617D957}"/>
                  </a:ext>
                </a:extLst>
              </p:cNvPr>
              <p:cNvSpPr/>
              <p:nvPr/>
            </p:nvSpPr>
            <p:spPr>
              <a:xfrm>
                <a:off x="4142531" y="1950970"/>
                <a:ext cx="2215606" cy="4951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ctr" anchorCtr="0">
                <a:normAutofit/>
              </a:bodyPr>
              <a:lstStyle/>
              <a:p>
                <a:r>
                  <a:rPr kumimoji="1" lang="zh-CN" altLang="en-US" b="1" dirty="0">
                    <a:solidFill>
                      <a:schemeClr val="tx1"/>
                    </a:solidFill>
                  </a:rPr>
                  <a:t>Midjourney发展关键节点</a:t>
                </a:r>
                <a:endParaRPr lang="en-US" dirty="0"/>
              </a:p>
            </p:txBody>
          </p:sp>
          <p:cxnSp>
            <p:nvCxnSpPr>
              <p:cNvPr id="28" name="Line1">
                <a:extLst>
                  <a:ext uri="{FF2B5EF4-FFF2-40B4-BE49-F238E27FC236}">
                    <a16:creationId xmlns:a16="http://schemas.microsoft.com/office/drawing/2014/main" id="{674A1FC5-3FC8-67E7-9A2D-59A0B13E3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0308" y="1772210"/>
                <a:ext cx="3390900" cy="0"/>
              </a:xfrm>
              <a:prstGeom prst="line">
                <a:avLst/>
              </a:prstGeom>
              <a:ln w="25400" cap="flat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îṧ1îḋè">
              <a:extLst>
                <a:ext uri="{FF2B5EF4-FFF2-40B4-BE49-F238E27FC236}">
                  <a16:creationId xmlns:a16="http://schemas.microsoft.com/office/drawing/2014/main" id="{43D11C46-D0D1-0BF9-A7E8-AE95C68A7214}"/>
                </a:ext>
              </a:extLst>
            </p:cNvPr>
            <p:cNvGrpSpPr/>
            <p:nvPr/>
          </p:nvGrpSpPr>
          <p:grpSpPr>
            <a:xfrm>
              <a:off x="6355552" y="3245591"/>
              <a:ext cx="5163348" cy="843102"/>
              <a:chOff x="908022" y="2747822"/>
              <a:chExt cx="3390900" cy="843102"/>
            </a:xfrm>
          </p:grpSpPr>
          <p:sp>
            <p:nvSpPr>
              <p:cNvPr id="19" name="ComponentBackground2">
                <a:extLst>
                  <a:ext uri="{FF2B5EF4-FFF2-40B4-BE49-F238E27FC236}">
                    <a16:creationId xmlns:a16="http://schemas.microsoft.com/office/drawing/2014/main" id="{08877226-BBD0-8F83-0BF3-6BCBD70C8DE2}"/>
                  </a:ext>
                </a:extLst>
              </p:cNvPr>
              <p:cNvSpPr/>
              <p:nvPr/>
            </p:nvSpPr>
            <p:spPr>
              <a:xfrm flipV="1">
                <a:off x="908023" y="2747822"/>
                <a:ext cx="3390899" cy="843102"/>
              </a:xfrm>
              <a:prstGeom prst="round2Same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íŝliḍé">
                <a:extLst>
                  <a:ext uri="{FF2B5EF4-FFF2-40B4-BE49-F238E27FC236}">
                    <a16:creationId xmlns:a16="http://schemas.microsoft.com/office/drawing/2014/main" id="{8E4054AF-B9BA-C86B-F5E3-5B73F7CCE67F}"/>
                  </a:ext>
                </a:extLst>
              </p:cNvPr>
              <p:cNvGrpSpPr/>
              <p:nvPr/>
            </p:nvGrpSpPr>
            <p:grpSpPr>
              <a:xfrm>
                <a:off x="908022" y="2747825"/>
                <a:ext cx="3390900" cy="699637"/>
                <a:chOff x="3230308" y="1772210"/>
                <a:chExt cx="3390900" cy="699637"/>
              </a:xfrm>
            </p:grpSpPr>
            <p:sp>
              <p:nvSpPr>
                <p:cNvPr id="21" name="Number2">
                  <a:extLst>
                    <a:ext uri="{FF2B5EF4-FFF2-40B4-BE49-F238E27FC236}">
                      <a16:creationId xmlns:a16="http://schemas.microsoft.com/office/drawing/2014/main" id="{32C4085F-94A2-FD3B-4219-BA484D34CE4A}"/>
                    </a:ext>
                  </a:extLst>
                </p:cNvPr>
                <p:cNvSpPr txBox="1"/>
                <p:nvPr/>
              </p:nvSpPr>
              <p:spPr>
                <a:xfrm>
                  <a:off x="3487483" y="1928856"/>
                  <a:ext cx="356996" cy="542991"/>
                </a:xfrm>
                <a:prstGeom prst="roundRect">
                  <a:avLst/>
                </a:prstGeom>
                <a:solidFill>
                  <a:schemeClr val="accent2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2">
                      <a:alpha val="40000"/>
                    </a:schemeClr>
                  </a:outerShdw>
                </a:effectLst>
              </p:spPr>
              <p:txBody>
                <a:bodyPr wrap="none" rtlCol="0" anchor="ctr"/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US" altLang="zh-CN" dirty="0"/>
                    <a:t>02</a:t>
                  </a:r>
                  <a:endParaRPr lang="zh-CN" altLang="en-US" dirty="0"/>
                </a:p>
              </p:txBody>
            </p:sp>
            <p:sp>
              <p:nvSpPr>
                <p:cNvPr id="22" name="Bullet2">
                  <a:extLst>
                    <a:ext uri="{FF2B5EF4-FFF2-40B4-BE49-F238E27FC236}">
                      <a16:creationId xmlns:a16="http://schemas.microsoft.com/office/drawing/2014/main" id="{56D10C79-E7B2-B4A9-01B1-366209A66E3A}"/>
                    </a:ext>
                  </a:extLst>
                </p:cNvPr>
                <p:cNvSpPr/>
                <p:nvPr/>
              </p:nvSpPr>
              <p:spPr>
                <a:xfrm>
                  <a:off x="4142531" y="1950970"/>
                  <a:ext cx="2215606" cy="4951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ctr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对其他AI 创业公司启示</a:t>
                  </a:r>
                  <a:endParaRPr lang="en-US" dirty="0"/>
                </a:p>
              </p:txBody>
            </p:sp>
            <p:cxnSp>
              <p:nvCxnSpPr>
                <p:cNvPr id="23" name="Line2">
                  <a:extLst>
                    <a:ext uri="{FF2B5EF4-FFF2-40B4-BE49-F238E27FC236}">
                      <a16:creationId xmlns:a16="http://schemas.microsoft.com/office/drawing/2014/main" id="{EFA5359F-6EF7-3D05-9C42-83F7B90F1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30308" y="1772210"/>
                  <a:ext cx="3390900" cy="0"/>
                </a:xfrm>
                <a:prstGeom prst="line">
                  <a:avLst/>
                </a:prstGeom>
                <a:ln w="25400" cap="flat">
                  <a:solidFill>
                    <a:schemeClr val="accent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îṧ1îḋè">
              <a:extLst>
                <a:ext uri="{FF2B5EF4-FFF2-40B4-BE49-F238E27FC236}">
                  <a16:creationId xmlns:a16="http://schemas.microsoft.com/office/drawing/2014/main" id="{DE89C00C-81E6-839B-7265-F201AAD741A8}"/>
                </a:ext>
              </a:extLst>
            </p:cNvPr>
            <p:cNvGrpSpPr/>
            <p:nvPr/>
          </p:nvGrpSpPr>
          <p:grpSpPr>
            <a:xfrm>
              <a:off x="3507976" y="4876451"/>
              <a:ext cx="5163348" cy="843102"/>
              <a:chOff x="908022" y="2747822"/>
              <a:chExt cx="3390900" cy="843102"/>
            </a:xfrm>
          </p:grpSpPr>
          <p:sp>
            <p:nvSpPr>
              <p:cNvPr id="14" name="ComponentBackground3">
                <a:extLst>
                  <a:ext uri="{FF2B5EF4-FFF2-40B4-BE49-F238E27FC236}">
                    <a16:creationId xmlns:a16="http://schemas.microsoft.com/office/drawing/2014/main" id="{22F667C0-4FF8-B655-FA01-0E23CAA09368}"/>
                  </a:ext>
                </a:extLst>
              </p:cNvPr>
              <p:cNvSpPr/>
              <p:nvPr/>
            </p:nvSpPr>
            <p:spPr>
              <a:xfrm flipV="1">
                <a:off x="908023" y="2747822"/>
                <a:ext cx="3390899" cy="843102"/>
              </a:xfrm>
              <a:prstGeom prst="round2Same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íŝliḍé">
                <a:extLst>
                  <a:ext uri="{FF2B5EF4-FFF2-40B4-BE49-F238E27FC236}">
                    <a16:creationId xmlns:a16="http://schemas.microsoft.com/office/drawing/2014/main" id="{FD0B4109-9080-8633-24C0-4D62B305CFC9}"/>
                  </a:ext>
                </a:extLst>
              </p:cNvPr>
              <p:cNvGrpSpPr/>
              <p:nvPr/>
            </p:nvGrpSpPr>
            <p:grpSpPr>
              <a:xfrm>
                <a:off x="908022" y="2747825"/>
                <a:ext cx="3390900" cy="699637"/>
                <a:chOff x="3230308" y="1772210"/>
                <a:chExt cx="3390900" cy="699637"/>
              </a:xfrm>
            </p:grpSpPr>
            <p:sp>
              <p:nvSpPr>
                <p:cNvPr id="16" name="Number3">
                  <a:extLst>
                    <a:ext uri="{FF2B5EF4-FFF2-40B4-BE49-F238E27FC236}">
                      <a16:creationId xmlns:a16="http://schemas.microsoft.com/office/drawing/2014/main" id="{052F70FF-D343-C303-81CB-5A5969508AC1}"/>
                    </a:ext>
                  </a:extLst>
                </p:cNvPr>
                <p:cNvSpPr txBox="1"/>
                <p:nvPr/>
              </p:nvSpPr>
              <p:spPr>
                <a:xfrm>
                  <a:off x="3487483" y="1928856"/>
                  <a:ext cx="356996" cy="542991"/>
                </a:xfrm>
                <a:prstGeom prst="roundRect">
                  <a:avLst/>
                </a:prstGeom>
                <a:solidFill>
                  <a:srgbClr val="F84D4D"/>
                </a:solidFill>
                <a:ln w="254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rgbClr val="F84D4D">
                      <a:alpha val="40000"/>
                    </a:srgbClr>
                  </a:outerShdw>
                </a:effectLst>
              </p:spPr>
              <p:txBody>
                <a:bodyPr wrap="none" rtlCol="0" anchor="ctr"/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US" altLang="zh-CN" dirty="0"/>
                    <a:t>03</a:t>
                  </a:r>
                  <a:endParaRPr lang="zh-CN" altLang="en-US" dirty="0"/>
                </a:p>
              </p:txBody>
            </p:sp>
            <p:sp>
              <p:nvSpPr>
                <p:cNvPr id="17" name="Bullet3">
                  <a:extLst>
                    <a:ext uri="{FF2B5EF4-FFF2-40B4-BE49-F238E27FC236}">
                      <a16:creationId xmlns:a16="http://schemas.microsoft.com/office/drawing/2014/main" id="{9083CA07-F00E-8C35-A834-F8DAC79B44D9}"/>
                    </a:ext>
                  </a:extLst>
                </p:cNvPr>
                <p:cNvSpPr/>
                <p:nvPr/>
              </p:nvSpPr>
              <p:spPr>
                <a:xfrm>
                  <a:off x="4142531" y="1950970"/>
                  <a:ext cx="2215606" cy="49510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ctr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Midjourney产品分析</a:t>
                  </a:r>
                  <a:endParaRPr lang="en-US" dirty="0"/>
                </a:p>
              </p:txBody>
            </p:sp>
            <p:cxnSp>
              <p:nvCxnSpPr>
                <p:cNvPr id="18" name="Line3">
                  <a:extLst>
                    <a:ext uri="{FF2B5EF4-FFF2-40B4-BE49-F238E27FC236}">
                      <a16:creationId xmlns:a16="http://schemas.microsoft.com/office/drawing/2014/main" id="{75E1841A-5A16-C036-84D5-5E851AD98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30308" y="1772210"/>
                  <a:ext cx="3390900" cy="0"/>
                </a:xfrm>
                <a:prstGeom prst="line">
                  <a:avLst/>
                </a:prstGeom>
                <a:ln w="25400" cap="flat">
                  <a:solidFill>
                    <a:schemeClr val="accent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604658" y="2367643"/>
            <a:ext cx="6613072" cy="1049503"/>
          </a:xfrm>
        </p:spPr>
        <p:txBody>
          <a:bodyPr/>
          <a:lstStyle/>
          <a:p>
            <a:r>
              <a:rPr lang="zh-CN" altLang="en-US" dirty="0"/>
              <a:t>Midjourney发展关键节点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7859380e-e369-4782-9bf6-331636f6030a.source.3.zh-Hans.pptx">
            <a:extLst>
              <a:ext uri="{FF2B5EF4-FFF2-40B4-BE49-F238E27FC236}">
                <a16:creationId xmlns:a16="http://schemas.microsoft.com/office/drawing/2014/main" id="{C6884E30-0E7D-9C0F-FAFA-3C321F9A4FF2}"/>
              </a:ext>
            </a:extLst>
          </p:cNvPr>
          <p:cNvGrpSpPr/>
          <p:nvPr/>
        </p:nvGrpSpPr>
        <p:grpSpPr>
          <a:xfrm>
            <a:off x="0" y="0"/>
            <a:ext cx="11518901" cy="6858000"/>
            <a:chOff x="0" y="0"/>
            <a:chExt cx="11518901" cy="685800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92B9B522-C7E5-2D93-686A-C4758D32CC6A}"/>
                </a:ext>
              </a:extLst>
            </p:cNvPr>
            <p:cNvSpPr/>
            <p:nvPr/>
          </p:nvSpPr>
          <p:spPr bwMode="auto">
            <a:xfrm>
              <a:off x="0" y="0"/>
              <a:ext cx="6900022" cy="6858000"/>
            </a:xfrm>
            <a:custGeom>
              <a:avLst/>
              <a:gdLst>
                <a:gd name="connsiteX0" fmla="*/ 0 w 6900022"/>
                <a:gd name="connsiteY0" fmla="*/ 0 h 6858000"/>
                <a:gd name="connsiteX1" fmla="*/ 5233193 w 6900022"/>
                <a:gd name="connsiteY1" fmla="*/ 0 h 6858000"/>
                <a:gd name="connsiteX2" fmla="*/ 5332850 w 6900022"/>
                <a:gd name="connsiteY2" fmla="*/ 86446 h 6858000"/>
                <a:gd name="connsiteX3" fmla="*/ 6900022 w 6900022"/>
                <a:gd name="connsiteY3" fmla="*/ 3632200 h 6858000"/>
                <a:gd name="connsiteX4" fmla="*/ 5657363 w 6900022"/>
                <a:gd name="connsiteY4" fmla="*/ 6852988 h 6858000"/>
                <a:gd name="connsiteX5" fmla="*/ 5652591 w 6900022"/>
                <a:gd name="connsiteY5" fmla="*/ 6858000 h 6858000"/>
                <a:gd name="connsiteX6" fmla="*/ 0 w 690002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00022" h="6858000">
                  <a:moveTo>
                    <a:pt x="0" y="0"/>
                  </a:moveTo>
                  <a:lnTo>
                    <a:pt x="5233193" y="0"/>
                  </a:lnTo>
                  <a:lnTo>
                    <a:pt x="5332850" y="86446"/>
                  </a:lnTo>
                  <a:cubicBezTo>
                    <a:pt x="6295597" y="962697"/>
                    <a:pt x="6900022" y="2226764"/>
                    <a:pt x="6900022" y="3632200"/>
                  </a:cubicBezTo>
                  <a:cubicBezTo>
                    <a:pt x="6900022" y="4872291"/>
                    <a:pt x="6429449" y="6002319"/>
                    <a:pt x="5657363" y="6852988"/>
                  </a:cubicBezTo>
                  <a:lnTo>
                    <a:pt x="565259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375A5AE-9882-6665-A431-3F7E3689AE06}"/>
                </a:ext>
              </a:extLst>
            </p:cNvPr>
            <p:cNvSpPr/>
            <p:nvPr/>
          </p:nvSpPr>
          <p:spPr bwMode="auto">
            <a:xfrm>
              <a:off x="0" y="0"/>
              <a:ext cx="6064440" cy="6858000"/>
            </a:xfrm>
            <a:custGeom>
              <a:avLst/>
              <a:gdLst>
                <a:gd name="connsiteX0" fmla="*/ 556619 w 6064440"/>
                <a:gd name="connsiteY0" fmla="*/ 0 h 6858000"/>
                <a:gd name="connsiteX1" fmla="*/ 3676490 w 6064440"/>
                <a:gd name="connsiteY1" fmla="*/ 0 h 6858000"/>
                <a:gd name="connsiteX2" fmla="*/ 3828126 w 6064440"/>
                <a:gd name="connsiteY2" fmla="*/ 68649 h 6858000"/>
                <a:gd name="connsiteX3" fmla="*/ 6064440 w 6064440"/>
                <a:gd name="connsiteY3" fmla="*/ 3632200 h 6858000"/>
                <a:gd name="connsiteX4" fmla="*/ 4627776 w 6064440"/>
                <a:gd name="connsiteY4" fmla="*/ 6682835 h 6858000"/>
                <a:gd name="connsiteX5" fmla="*/ 4393858 w 6064440"/>
                <a:gd name="connsiteY5" fmla="*/ 6858000 h 6858000"/>
                <a:gd name="connsiteX6" fmla="*/ 0 w 6064440"/>
                <a:gd name="connsiteY6" fmla="*/ 6858000 h 6858000"/>
                <a:gd name="connsiteX7" fmla="*/ 0 w 6064440"/>
                <a:gd name="connsiteY7" fmla="*/ 296773 h 6858000"/>
                <a:gd name="connsiteX8" fmla="*/ 161811 w 6064440"/>
                <a:gd name="connsiteY8" fmla="*/ 196646 h 6858000"/>
                <a:gd name="connsiteX9" fmla="*/ 404983 w 6064440"/>
                <a:gd name="connsiteY9" fmla="*/ 6864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64440" h="6858000">
                  <a:moveTo>
                    <a:pt x="556619" y="0"/>
                  </a:moveTo>
                  <a:lnTo>
                    <a:pt x="3676490" y="0"/>
                  </a:lnTo>
                  <a:lnTo>
                    <a:pt x="3828126" y="68649"/>
                  </a:lnTo>
                  <a:cubicBezTo>
                    <a:pt x="5151332" y="707125"/>
                    <a:pt x="6064440" y="2062880"/>
                    <a:pt x="6064440" y="3632200"/>
                  </a:cubicBezTo>
                  <a:cubicBezTo>
                    <a:pt x="6064440" y="4860364"/>
                    <a:pt x="5505183" y="5957724"/>
                    <a:pt x="4627776" y="6682835"/>
                  </a:cubicBezTo>
                  <a:lnTo>
                    <a:pt x="4393858" y="6858000"/>
                  </a:lnTo>
                  <a:lnTo>
                    <a:pt x="0" y="6858000"/>
                  </a:lnTo>
                  <a:lnTo>
                    <a:pt x="0" y="296773"/>
                  </a:lnTo>
                  <a:lnTo>
                    <a:pt x="161811" y="196646"/>
                  </a:lnTo>
                  <a:cubicBezTo>
                    <a:pt x="241184" y="151260"/>
                    <a:pt x="322283" y="108554"/>
                    <a:pt x="404983" y="68649"/>
                  </a:cubicBezTo>
                  <a:close/>
                </a:path>
              </a:pathLst>
            </a:custGeom>
            <a:solidFill>
              <a:schemeClr val="accent1">
                <a:alpha val="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317E0C6-EE52-6C1F-6BAF-464DA037E5B5}"/>
                </a:ext>
              </a:extLst>
            </p:cNvPr>
            <p:cNvSpPr/>
            <p:nvPr/>
          </p:nvSpPr>
          <p:spPr bwMode="auto">
            <a:xfrm>
              <a:off x="0" y="1459763"/>
              <a:ext cx="4362420" cy="4472250"/>
            </a:xfrm>
            <a:custGeom>
              <a:avLst/>
              <a:gdLst>
                <a:gd name="connsiteX0" fmla="*/ 2129413 w 4362420"/>
                <a:gd name="connsiteY0" fmla="*/ 0 h 4472250"/>
                <a:gd name="connsiteX1" fmla="*/ 4362420 w 4362420"/>
                <a:gd name="connsiteY1" fmla="*/ 2236125 h 4472250"/>
                <a:gd name="connsiteX2" fmla="*/ 2129413 w 4362420"/>
                <a:gd name="connsiteY2" fmla="*/ 4472250 h 4472250"/>
                <a:gd name="connsiteX3" fmla="*/ 71887 w 4362420"/>
                <a:gd name="connsiteY3" fmla="*/ 3106526 h 4472250"/>
                <a:gd name="connsiteX4" fmla="*/ 0 w 4362420"/>
                <a:gd name="connsiteY4" fmla="*/ 2909843 h 4472250"/>
                <a:gd name="connsiteX5" fmla="*/ 0 w 4362420"/>
                <a:gd name="connsiteY5" fmla="*/ 1562408 h 4472250"/>
                <a:gd name="connsiteX6" fmla="*/ 71887 w 4362420"/>
                <a:gd name="connsiteY6" fmla="*/ 1365724 h 4472250"/>
                <a:gd name="connsiteX7" fmla="*/ 2129413 w 4362420"/>
                <a:gd name="connsiteY7" fmla="*/ 0 h 44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2420" h="4472250">
                  <a:moveTo>
                    <a:pt x="2129413" y="0"/>
                  </a:moveTo>
                  <a:cubicBezTo>
                    <a:pt x="3362669" y="0"/>
                    <a:pt x="4362420" y="1001147"/>
                    <a:pt x="4362420" y="2236125"/>
                  </a:cubicBezTo>
                  <a:cubicBezTo>
                    <a:pt x="4362420" y="3471103"/>
                    <a:pt x="3362669" y="4472250"/>
                    <a:pt x="2129413" y="4472250"/>
                  </a:cubicBezTo>
                  <a:cubicBezTo>
                    <a:pt x="1204471" y="4472250"/>
                    <a:pt x="410876" y="3909105"/>
                    <a:pt x="71887" y="3106526"/>
                  </a:cubicBezTo>
                  <a:lnTo>
                    <a:pt x="0" y="2909843"/>
                  </a:lnTo>
                  <a:lnTo>
                    <a:pt x="0" y="1562408"/>
                  </a:lnTo>
                  <a:lnTo>
                    <a:pt x="71887" y="1365724"/>
                  </a:lnTo>
                  <a:cubicBezTo>
                    <a:pt x="410876" y="563145"/>
                    <a:pt x="1204471" y="0"/>
                    <a:pt x="2129413" y="0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itle">
              <a:extLst>
                <a:ext uri="{FF2B5EF4-FFF2-40B4-BE49-F238E27FC236}">
                  <a16:creationId xmlns:a16="http://schemas.microsoft.com/office/drawing/2014/main" id="{2BF71169-D4BD-7DBA-E17C-3BF4BCF0E9FD}"/>
                </a:ext>
              </a:extLst>
            </p:cNvPr>
            <p:cNvSpPr>
              <a:spLocks/>
            </p:cNvSpPr>
            <p:nvPr/>
          </p:nvSpPr>
          <p:spPr>
            <a:xfrm>
              <a:off x="676227" y="2245659"/>
              <a:ext cx="2906372" cy="290523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71000">
                  <a:schemeClr val="accent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endParaRPr lang="en-US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9F39C3E-21D4-9CCC-550D-D78CE23ABC38}"/>
                </a:ext>
              </a:extLst>
            </p:cNvPr>
            <p:cNvGrpSpPr/>
            <p:nvPr/>
          </p:nvGrpSpPr>
          <p:grpSpPr>
            <a:xfrm>
              <a:off x="6237030" y="1157286"/>
              <a:ext cx="5278119" cy="1373848"/>
              <a:chOff x="6237030" y="1157286"/>
              <a:chExt cx="5278119" cy="1373848"/>
            </a:xfrm>
          </p:grpSpPr>
          <p:sp>
            <p:nvSpPr>
              <p:cNvPr id="18" name="ComponentBackground1">
                <a:extLst>
                  <a:ext uri="{FF2B5EF4-FFF2-40B4-BE49-F238E27FC236}">
                    <a16:creationId xmlns:a16="http://schemas.microsoft.com/office/drawing/2014/main" id="{C13F1BC3-EA5D-5D5C-53CD-A356A1BD3C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37030" y="1157286"/>
                <a:ext cx="5278119" cy="1373848"/>
              </a:xfrm>
              <a:prstGeom prst="roundRect">
                <a:avLst>
                  <a:gd name="adj" fmla="val 17510"/>
                </a:avLst>
              </a:prstGeom>
              <a:gradFill flip="none" rotWithShape="1"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71000">
                    <a:schemeClr val="accent1"/>
                  </a:gs>
                </a:gsLst>
                <a:lin ang="10800000" scaled="1"/>
                <a:tileRect/>
              </a:gra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1">
                <a:extLst>
                  <a:ext uri="{FF2B5EF4-FFF2-40B4-BE49-F238E27FC236}">
                    <a16:creationId xmlns:a16="http://schemas.microsoft.com/office/drawing/2014/main" id="{21F670C2-B63D-9437-C915-4188EFF21B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58660" y="1582577"/>
                <a:ext cx="3894099" cy="405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在底层算法框架（</a:t>
                </a:r>
                <a:r>
                  <a:rPr lang="en-US" altLang="zh-CN" sz="1200" dirty="0"/>
                  <a:t>2020</a:t>
                </a:r>
                <a:r>
                  <a:rPr lang="zh-CN" altLang="en-US" sz="1200" dirty="0"/>
                  <a:t>年</a:t>
                </a:r>
                <a:r>
                  <a:rPr lang="en-US" sz="1200" dirty="0"/>
                  <a:t>Diffusion  </a:t>
                </a:r>
                <a:r>
                  <a:rPr lang="en-US" sz="1200" dirty="0" err="1"/>
                  <a:t>DDPM（Denoising</a:t>
                </a:r>
                <a:r>
                  <a:rPr lang="en-US" sz="1200" dirty="0"/>
                  <a:t> Diffusion Probabilistic Model））</a:t>
                </a:r>
                <a:r>
                  <a:rPr lang="zh-CN" altLang="en-US" sz="1200" dirty="0"/>
                  <a:t>相对固定，技术核心点（高质量文本</a:t>
                </a:r>
                <a:r>
                  <a:rPr lang="en-US" altLang="zh-CN" sz="1200" dirty="0"/>
                  <a:t>-</a:t>
                </a:r>
                <a:r>
                  <a:rPr lang="zh-CN" altLang="en-US" sz="1200" dirty="0"/>
                  <a:t>数据对</a:t>
                </a:r>
                <a:r>
                  <a:rPr lang="en-US" sz="1200" dirty="0"/>
                  <a:t>Clip 202101, </a:t>
                </a:r>
                <a:r>
                  <a:rPr lang="zh-CN" altLang="en-US" sz="1200" dirty="0"/>
                  <a:t>高效的模型改进</a:t>
                </a:r>
                <a:r>
                  <a:rPr lang="en-US" sz="1200" dirty="0"/>
                  <a:t>LDM, 202112）</a:t>
                </a:r>
                <a:r>
                  <a:rPr lang="zh-CN" altLang="en-US" sz="1200" dirty="0"/>
                  <a:t>清晰的时候正式开始发力。</a:t>
                </a:r>
                <a:endParaRPr lang="en-US" sz="1200" dirty="0"/>
              </a:p>
            </p:txBody>
          </p:sp>
          <p:sp>
            <p:nvSpPr>
              <p:cNvPr id="22" name="Bullet1">
                <a:extLst>
                  <a:ext uri="{FF2B5EF4-FFF2-40B4-BE49-F238E27FC236}">
                    <a16:creationId xmlns:a16="http://schemas.microsoft.com/office/drawing/2014/main" id="{D20B5DAA-3E15-504C-B4DC-047B694ED8D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258660" y="1233684"/>
                <a:ext cx="3894099" cy="405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 dirty="0">
                    <a:solidFill>
                      <a:srgbClr val="FFFFFF"/>
                    </a:solidFill>
                  </a:rPr>
                  <a:t>顺势而为，掌握行业发展时机</a:t>
                </a:r>
                <a:endParaRPr lang="en-US" dirty="0"/>
              </a:p>
            </p:txBody>
          </p:sp>
          <p:sp>
            <p:nvSpPr>
              <p:cNvPr id="24" name="Number1">
                <a:extLst>
                  <a:ext uri="{FF2B5EF4-FFF2-40B4-BE49-F238E27FC236}">
                    <a16:creationId xmlns:a16="http://schemas.microsoft.com/office/drawing/2014/main" id="{6206485E-6D5B-4E34-8A47-50456789F0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27388" y="1554444"/>
                <a:ext cx="625035" cy="60822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925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Icon1">
                <a:extLst>
                  <a:ext uri="{FF2B5EF4-FFF2-40B4-BE49-F238E27FC236}">
                    <a16:creationId xmlns:a16="http://schemas.microsoft.com/office/drawing/2014/main" id="{12661333-3558-64A3-7EEC-D5D4FB977B7C}"/>
                  </a:ext>
                </a:extLst>
              </p:cNvPr>
              <p:cNvSpPr/>
              <p:nvPr/>
            </p:nvSpPr>
            <p:spPr>
              <a:xfrm>
                <a:off x="6741668" y="1694640"/>
                <a:ext cx="173781" cy="283244"/>
              </a:xfrm>
              <a:custGeom>
                <a:avLst/>
                <a:gdLst>
                  <a:gd name="connsiteX0" fmla="*/ 186468 w 372935"/>
                  <a:gd name="connsiteY0" fmla="*/ 536697 h 607843"/>
                  <a:gd name="connsiteX1" fmla="*/ 160171 w 372935"/>
                  <a:gd name="connsiteY1" fmla="*/ 562959 h 607843"/>
                  <a:gd name="connsiteX2" fmla="*/ 186468 w 372935"/>
                  <a:gd name="connsiteY2" fmla="*/ 589221 h 607843"/>
                  <a:gd name="connsiteX3" fmla="*/ 212764 w 372935"/>
                  <a:gd name="connsiteY3" fmla="*/ 562959 h 607843"/>
                  <a:gd name="connsiteX4" fmla="*/ 186468 w 372935"/>
                  <a:gd name="connsiteY4" fmla="*/ 536697 h 607843"/>
                  <a:gd name="connsiteX5" fmla="*/ 81289 w 372935"/>
                  <a:gd name="connsiteY5" fmla="*/ 461755 h 607843"/>
                  <a:gd name="connsiteX6" fmla="*/ 292183 w 372935"/>
                  <a:gd name="connsiteY6" fmla="*/ 461755 h 607843"/>
                  <a:gd name="connsiteX7" fmla="*/ 300313 w 372935"/>
                  <a:gd name="connsiteY7" fmla="*/ 469854 h 607843"/>
                  <a:gd name="connsiteX8" fmla="*/ 292183 w 372935"/>
                  <a:gd name="connsiteY8" fmla="*/ 477953 h 607843"/>
                  <a:gd name="connsiteX9" fmla="*/ 81289 w 372935"/>
                  <a:gd name="connsiteY9" fmla="*/ 477953 h 607843"/>
                  <a:gd name="connsiteX10" fmla="*/ 73159 w 372935"/>
                  <a:gd name="connsiteY10" fmla="*/ 469854 h 607843"/>
                  <a:gd name="connsiteX11" fmla="*/ 81289 w 372935"/>
                  <a:gd name="connsiteY11" fmla="*/ 461755 h 607843"/>
                  <a:gd name="connsiteX12" fmla="*/ 81289 w 372935"/>
                  <a:gd name="connsiteY12" fmla="*/ 413008 h 607843"/>
                  <a:gd name="connsiteX13" fmla="*/ 292183 w 372935"/>
                  <a:gd name="connsiteY13" fmla="*/ 413008 h 607843"/>
                  <a:gd name="connsiteX14" fmla="*/ 300313 w 372935"/>
                  <a:gd name="connsiteY14" fmla="*/ 421145 h 607843"/>
                  <a:gd name="connsiteX15" fmla="*/ 292183 w 372935"/>
                  <a:gd name="connsiteY15" fmla="*/ 429283 h 607843"/>
                  <a:gd name="connsiteX16" fmla="*/ 81289 w 372935"/>
                  <a:gd name="connsiteY16" fmla="*/ 429283 h 607843"/>
                  <a:gd name="connsiteX17" fmla="*/ 73159 w 372935"/>
                  <a:gd name="connsiteY17" fmla="*/ 421145 h 607843"/>
                  <a:gd name="connsiteX18" fmla="*/ 81289 w 372935"/>
                  <a:gd name="connsiteY18" fmla="*/ 413008 h 607843"/>
                  <a:gd name="connsiteX19" fmla="*/ 81289 w 372935"/>
                  <a:gd name="connsiteY19" fmla="*/ 364798 h 607843"/>
                  <a:gd name="connsiteX20" fmla="*/ 292183 w 372935"/>
                  <a:gd name="connsiteY20" fmla="*/ 364798 h 607843"/>
                  <a:gd name="connsiteX21" fmla="*/ 300313 w 372935"/>
                  <a:gd name="connsiteY21" fmla="*/ 372428 h 607843"/>
                  <a:gd name="connsiteX22" fmla="*/ 300313 w 372935"/>
                  <a:gd name="connsiteY22" fmla="*/ 372905 h 607843"/>
                  <a:gd name="connsiteX23" fmla="*/ 292183 w 372935"/>
                  <a:gd name="connsiteY23" fmla="*/ 380535 h 607843"/>
                  <a:gd name="connsiteX24" fmla="*/ 81289 w 372935"/>
                  <a:gd name="connsiteY24" fmla="*/ 380535 h 607843"/>
                  <a:gd name="connsiteX25" fmla="*/ 73159 w 372935"/>
                  <a:gd name="connsiteY25" fmla="*/ 372905 h 607843"/>
                  <a:gd name="connsiteX26" fmla="*/ 73159 w 372935"/>
                  <a:gd name="connsiteY26" fmla="*/ 372428 h 607843"/>
                  <a:gd name="connsiteX27" fmla="*/ 81289 w 372935"/>
                  <a:gd name="connsiteY27" fmla="*/ 364798 h 607843"/>
                  <a:gd name="connsiteX28" fmla="*/ 279750 w 372935"/>
                  <a:gd name="connsiteY28" fmla="*/ 169963 h 607843"/>
                  <a:gd name="connsiteX29" fmla="*/ 300313 w 372935"/>
                  <a:gd name="connsiteY29" fmla="*/ 190497 h 607843"/>
                  <a:gd name="connsiteX30" fmla="*/ 279750 w 372935"/>
                  <a:gd name="connsiteY30" fmla="*/ 210554 h 607843"/>
                  <a:gd name="connsiteX31" fmla="*/ 273533 w 372935"/>
                  <a:gd name="connsiteY31" fmla="*/ 209599 h 607843"/>
                  <a:gd name="connsiteX32" fmla="*/ 240057 w 372935"/>
                  <a:gd name="connsiteY32" fmla="*/ 252099 h 607843"/>
                  <a:gd name="connsiteX33" fmla="*/ 243405 w 372935"/>
                  <a:gd name="connsiteY33" fmla="*/ 263083 h 607843"/>
                  <a:gd name="connsiteX34" fmla="*/ 223320 w 372935"/>
                  <a:gd name="connsiteY34" fmla="*/ 283617 h 607843"/>
                  <a:gd name="connsiteX35" fmla="*/ 202756 w 372935"/>
                  <a:gd name="connsiteY35" fmla="*/ 263083 h 607843"/>
                  <a:gd name="connsiteX36" fmla="*/ 203713 w 372935"/>
                  <a:gd name="connsiteY36" fmla="*/ 258307 h 607843"/>
                  <a:gd name="connsiteX37" fmla="*/ 162108 w 372935"/>
                  <a:gd name="connsiteY37" fmla="*/ 230610 h 607843"/>
                  <a:gd name="connsiteX38" fmla="*/ 150152 w 372935"/>
                  <a:gd name="connsiteY38" fmla="*/ 234908 h 607843"/>
                  <a:gd name="connsiteX39" fmla="*/ 142501 w 372935"/>
                  <a:gd name="connsiteY39" fmla="*/ 233475 h 607843"/>
                  <a:gd name="connsiteX40" fmla="*/ 110938 w 372935"/>
                  <a:gd name="connsiteY40" fmla="*/ 269768 h 607843"/>
                  <a:gd name="connsiteX41" fmla="*/ 113808 w 372935"/>
                  <a:gd name="connsiteY41" fmla="*/ 279319 h 607843"/>
                  <a:gd name="connsiteX42" fmla="*/ 93244 w 372935"/>
                  <a:gd name="connsiteY42" fmla="*/ 299853 h 607843"/>
                  <a:gd name="connsiteX43" fmla="*/ 73159 w 372935"/>
                  <a:gd name="connsiteY43" fmla="*/ 279319 h 607843"/>
                  <a:gd name="connsiteX44" fmla="*/ 93244 w 372935"/>
                  <a:gd name="connsiteY44" fmla="*/ 259262 h 607843"/>
                  <a:gd name="connsiteX45" fmla="*/ 100896 w 372935"/>
                  <a:gd name="connsiteY45" fmla="*/ 260695 h 607843"/>
                  <a:gd name="connsiteX46" fmla="*/ 132458 w 372935"/>
                  <a:gd name="connsiteY46" fmla="*/ 224402 h 607843"/>
                  <a:gd name="connsiteX47" fmla="*/ 129589 w 372935"/>
                  <a:gd name="connsiteY47" fmla="*/ 214851 h 607843"/>
                  <a:gd name="connsiteX48" fmla="*/ 150152 w 372935"/>
                  <a:gd name="connsiteY48" fmla="*/ 194317 h 607843"/>
                  <a:gd name="connsiteX49" fmla="*/ 170237 w 372935"/>
                  <a:gd name="connsiteY49" fmla="*/ 214851 h 607843"/>
                  <a:gd name="connsiteX50" fmla="*/ 169759 w 372935"/>
                  <a:gd name="connsiteY50" fmla="*/ 219627 h 607843"/>
                  <a:gd name="connsiteX51" fmla="*/ 210886 w 372935"/>
                  <a:gd name="connsiteY51" fmla="*/ 247324 h 607843"/>
                  <a:gd name="connsiteX52" fmla="*/ 223320 w 372935"/>
                  <a:gd name="connsiteY52" fmla="*/ 243026 h 607843"/>
                  <a:gd name="connsiteX53" fmla="*/ 229537 w 372935"/>
                  <a:gd name="connsiteY53" fmla="*/ 243981 h 607843"/>
                  <a:gd name="connsiteX54" fmla="*/ 263012 w 372935"/>
                  <a:gd name="connsiteY54" fmla="*/ 201480 h 607843"/>
                  <a:gd name="connsiteX55" fmla="*/ 259664 w 372935"/>
                  <a:gd name="connsiteY55" fmla="*/ 190497 h 607843"/>
                  <a:gd name="connsiteX56" fmla="*/ 279750 w 372935"/>
                  <a:gd name="connsiteY56" fmla="*/ 169963 h 607843"/>
                  <a:gd name="connsiteX57" fmla="*/ 48768 w 372935"/>
                  <a:gd name="connsiteY57" fmla="*/ 89290 h 607843"/>
                  <a:gd name="connsiteX58" fmla="*/ 40640 w 372935"/>
                  <a:gd name="connsiteY58" fmla="*/ 97408 h 607843"/>
                  <a:gd name="connsiteX59" fmla="*/ 40640 w 372935"/>
                  <a:gd name="connsiteY59" fmla="*/ 510435 h 607843"/>
                  <a:gd name="connsiteX60" fmla="*/ 48768 w 372935"/>
                  <a:gd name="connsiteY60" fmla="*/ 518553 h 607843"/>
                  <a:gd name="connsiteX61" fmla="*/ 324645 w 372935"/>
                  <a:gd name="connsiteY61" fmla="*/ 518553 h 607843"/>
                  <a:gd name="connsiteX62" fmla="*/ 332773 w 372935"/>
                  <a:gd name="connsiteY62" fmla="*/ 510435 h 607843"/>
                  <a:gd name="connsiteX63" fmla="*/ 332773 w 372935"/>
                  <a:gd name="connsiteY63" fmla="*/ 97408 h 607843"/>
                  <a:gd name="connsiteX64" fmla="*/ 324645 w 372935"/>
                  <a:gd name="connsiteY64" fmla="*/ 89290 h 607843"/>
                  <a:gd name="connsiteX65" fmla="*/ 153955 w 372935"/>
                  <a:gd name="connsiteY65" fmla="*/ 32469 h 607843"/>
                  <a:gd name="connsiteX66" fmla="*/ 142002 w 372935"/>
                  <a:gd name="connsiteY66" fmla="*/ 44406 h 607843"/>
                  <a:gd name="connsiteX67" fmla="*/ 142002 w 372935"/>
                  <a:gd name="connsiteY67" fmla="*/ 44884 h 607843"/>
                  <a:gd name="connsiteX68" fmla="*/ 153955 w 372935"/>
                  <a:gd name="connsiteY68" fmla="*/ 56821 h 607843"/>
                  <a:gd name="connsiteX69" fmla="*/ 218980 w 372935"/>
                  <a:gd name="connsiteY69" fmla="*/ 56821 h 607843"/>
                  <a:gd name="connsiteX70" fmla="*/ 231411 w 372935"/>
                  <a:gd name="connsiteY70" fmla="*/ 44884 h 607843"/>
                  <a:gd name="connsiteX71" fmla="*/ 231411 w 372935"/>
                  <a:gd name="connsiteY71" fmla="*/ 44406 h 607843"/>
                  <a:gd name="connsiteX72" fmla="*/ 218980 w 372935"/>
                  <a:gd name="connsiteY72" fmla="*/ 32469 h 607843"/>
                  <a:gd name="connsiteX73" fmla="*/ 48768 w 372935"/>
                  <a:gd name="connsiteY73" fmla="*/ 0 h 607843"/>
                  <a:gd name="connsiteX74" fmla="*/ 324645 w 372935"/>
                  <a:gd name="connsiteY74" fmla="*/ 0 h 607843"/>
                  <a:gd name="connsiteX75" fmla="*/ 372935 w 372935"/>
                  <a:gd name="connsiteY75" fmla="*/ 48704 h 607843"/>
                  <a:gd name="connsiteX76" fmla="*/ 372935 w 372935"/>
                  <a:gd name="connsiteY76" fmla="*/ 559139 h 607843"/>
                  <a:gd name="connsiteX77" fmla="*/ 324645 w 372935"/>
                  <a:gd name="connsiteY77" fmla="*/ 607843 h 607843"/>
                  <a:gd name="connsiteX78" fmla="*/ 48768 w 372935"/>
                  <a:gd name="connsiteY78" fmla="*/ 607843 h 607843"/>
                  <a:gd name="connsiteX79" fmla="*/ 0 w 372935"/>
                  <a:gd name="connsiteY79" fmla="*/ 559139 h 607843"/>
                  <a:gd name="connsiteX80" fmla="*/ 0 w 372935"/>
                  <a:gd name="connsiteY80" fmla="*/ 48704 h 607843"/>
                  <a:gd name="connsiteX81" fmla="*/ 48768 w 372935"/>
                  <a:gd name="connsiteY81" fmla="*/ 0 h 607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72935" h="607843">
                    <a:moveTo>
                      <a:pt x="186468" y="536697"/>
                    </a:moveTo>
                    <a:cubicBezTo>
                      <a:pt x="172124" y="536697"/>
                      <a:pt x="160171" y="548634"/>
                      <a:pt x="160171" y="562959"/>
                    </a:cubicBezTo>
                    <a:cubicBezTo>
                      <a:pt x="160171" y="577761"/>
                      <a:pt x="172124" y="589221"/>
                      <a:pt x="186468" y="589221"/>
                    </a:cubicBezTo>
                    <a:cubicBezTo>
                      <a:pt x="201289" y="589221"/>
                      <a:pt x="212764" y="577761"/>
                      <a:pt x="212764" y="562959"/>
                    </a:cubicBezTo>
                    <a:cubicBezTo>
                      <a:pt x="212764" y="548634"/>
                      <a:pt x="201289" y="536697"/>
                      <a:pt x="186468" y="536697"/>
                    </a:cubicBezTo>
                    <a:close/>
                    <a:moveTo>
                      <a:pt x="81289" y="461755"/>
                    </a:moveTo>
                    <a:lnTo>
                      <a:pt x="292183" y="461755"/>
                    </a:lnTo>
                    <a:cubicBezTo>
                      <a:pt x="296487" y="461755"/>
                      <a:pt x="300313" y="465566"/>
                      <a:pt x="300313" y="469854"/>
                    </a:cubicBezTo>
                    <a:cubicBezTo>
                      <a:pt x="300313" y="474618"/>
                      <a:pt x="296487" y="477953"/>
                      <a:pt x="292183" y="477953"/>
                    </a:cubicBezTo>
                    <a:lnTo>
                      <a:pt x="81289" y="477953"/>
                    </a:lnTo>
                    <a:cubicBezTo>
                      <a:pt x="76507" y="477953"/>
                      <a:pt x="73159" y="474618"/>
                      <a:pt x="73159" y="469854"/>
                    </a:cubicBezTo>
                    <a:cubicBezTo>
                      <a:pt x="73159" y="465566"/>
                      <a:pt x="76507" y="461755"/>
                      <a:pt x="81289" y="461755"/>
                    </a:cubicBezTo>
                    <a:close/>
                    <a:moveTo>
                      <a:pt x="81289" y="413008"/>
                    </a:moveTo>
                    <a:lnTo>
                      <a:pt x="292183" y="413008"/>
                    </a:lnTo>
                    <a:cubicBezTo>
                      <a:pt x="296487" y="413008"/>
                      <a:pt x="300313" y="416837"/>
                      <a:pt x="300313" y="421145"/>
                    </a:cubicBezTo>
                    <a:cubicBezTo>
                      <a:pt x="300313" y="425932"/>
                      <a:pt x="296487" y="429283"/>
                      <a:pt x="292183" y="429283"/>
                    </a:cubicBezTo>
                    <a:lnTo>
                      <a:pt x="81289" y="429283"/>
                    </a:lnTo>
                    <a:cubicBezTo>
                      <a:pt x="76507" y="429283"/>
                      <a:pt x="73159" y="425932"/>
                      <a:pt x="73159" y="421145"/>
                    </a:cubicBezTo>
                    <a:cubicBezTo>
                      <a:pt x="73159" y="416837"/>
                      <a:pt x="76507" y="413008"/>
                      <a:pt x="81289" y="413008"/>
                    </a:cubicBezTo>
                    <a:close/>
                    <a:moveTo>
                      <a:pt x="81289" y="364798"/>
                    </a:moveTo>
                    <a:lnTo>
                      <a:pt x="292183" y="364798"/>
                    </a:lnTo>
                    <a:cubicBezTo>
                      <a:pt x="296487" y="364798"/>
                      <a:pt x="300313" y="368136"/>
                      <a:pt x="300313" y="372428"/>
                    </a:cubicBezTo>
                    <a:lnTo>
                      <a:pt x="300313" y="372905"/>
                    </a:lnTo>
                    <a:cubicBezTo>
                      <a:pt x="300313" y="377197"/>
                      <a:pt x="296487" y="380535"/>
                      <a:pt x="292183" y="380535"/>
                    </a:cubicBezTo>
                    <a:lnTo>
                      <a:pt x="81289" y="380535"/>
                    </a:lnTo>
                    <a:cubicBezTo>
                      <a:pt x="76507" y="380535"/>
                      <a:pt x="73159" y="377197"/>
                      <a:pt x="73159" y="372905"/>
                    </a:cubicBezTo>
                    <a:lnTo>
                      <a:pt x="73159" y="372428"/>
                    </a:lnTo>
                    <a:cubicBezTo>
                      <a:pt x="73159" y="368136"/>
                      <a:pt x="76507" y="364798"/>
                      <a:pt x="81289" y="364798"/>
                    </a:cubicBezTo>
                    <a:close/>
                    <a:moveTo>
                      <a:pt x="279750" y="169963"/>
                    </a:moveTo>
                    <a:cubicBezTo>
                      <a:pt x="291227" y="169963"/>
                      <a:pt x="300313" y="179036"/>
                      <a:pt x="300313" y="190497"/>
                    </a:cubicBezTo>
                    <a:cubicBezTo>
                      <a:pt x="300313" y="201480"/>
                      <a:pt x="291227" y="210554"/>
                      <a:pt x="279750" y="210554"/>
                    </a:cubicBezTo>
                    <a:cubicBezTo>
                      <a:pt x="277837" y="210554"/>
                      <a:pt x="275446" y="210076"/>
                      <a:pt x="273533" y="209599"/>
                    </a:cubicBezTo>
                    <a:lnTo>
                      <a:pt x="240057" y="252099"/>
                    </a:lnTo>
                    <a:cubicBezTo>
                      <a:pt x="241970" y="255442"/>
                      <a:pt x="243405" y="259262"/>
                      <a:pt x="243405" y="263083"/>
                    </a:cubicBezTo>
                    <a:cubicBezTo>
                      <a:pt x="243405" y="274544"/>
                      <a:pt x="234319" y="283617"/>
                      <a:pt x="223320" y="283617"/>
                    </a:cubicBezTo>
                    <a:cubicBezTo>
                      <a:pt x="211842" y="283617"/>
                      <a:pt x="202756" y="274544"/>
                      <a:pt x="202756" y="263083"/>
                    </a:cubicBezTo>
                    <a:cubicBezTo>
                      <a:pt x="202756" y="261650"/>
                      <a:pt x="203235" y="259740"/>
                      <a:pt x="203713" y="258307"/>
                    </a:cubicBezTo>
                    <a:lnTo>
                      <a:pt x="162108" y="230610"/>
                    </a:lnTo>
                    <a:cubicBezTo>
                      <a:pt x="158760" y="233475"/>
                      <a:pt x="154456" y="234908"/>
                      <a:pt x="150152" y="234908"/>
                    </a:cubicBezTo>
                    <a:cubicBezTo>
                      <a:pt x="147283" y="234908"/>
                      <a:pt x="144892" y="234430"/>
                      <a:pt x="142501" y="233475"/>
                    </a:cubicBezTo>
                    <a:lnTo>
                      <a:pt x="110938" y="269768"/>
                    </a:lnTo>
                    <a:cubicBezTo>
                      <a:pt x="112373" y="272633"/>
                      <a:pt x="113808" y="275976"/>
                      <a:pt x="113808" y="279319"/>
                    </a:cubicBezTo>
                    <a:cubicBezTo>
                      <a:pt x="113808" y="290780"/>
                      <a:pt x="104721" y="299853"/>
                      <a:pt x="93244" y="299853"/>
                    </a:cubicBezTo>
                    <a:cubicBezTo>
                      <a:pt x="82245" y="299853"/>
                      <a:pt x="73159" y="290780"/>
                      <a:pt x="73159" y="279319"/>
                    </a:cubicBezTo>
                    <a:cubicBezTo>
                      <a:pt x="73159" y="268336"/>
                      <a:pt x="82245" y="259262"/>
                      <a:pt x="93244" y="259262"/>
                    </a:cubicBezTo>
                    <a:cubicBezTo>
                      <a:pt x="96114" y="259262"/>
                      <a:pt x="98505" y="259740"/>
                      <a:pt x="100896" y="260695"/>
                    </a:cubicBezTo>
                    <a:lnTo>
                      <a:pt x="132458" y="224402"/>
                    </a:lnTo>
                    <a:cubicBezTo>
                      <a:pt x="131023" y="221537"/>
                      <a:pt x="129589" y="218194"/>
                      <a:pt x="129589" y="214851"/>
                    </a:cubicBezTo>
                    <a:cubicBezTo>
                      <a:pt x="129589" y="203391"/>
                      <a:pt x="138675" y="194317"/>
                      <a:pt x="150152" y="194317"/>
                    </a:cubicBezTo>
                    <a:cubicBezTo>
                      <a:pt x="161151" y="194317"/>
                      <a:pt x="170237" y="203391"/>
                      <a:pt x="170237" y="214851"/>
                    </a:cubicBezTo>
                    <a:cubicBezTo>
                      <a:pt x="170237" y="216284"/>
                      <a:pt x="170237" y="218194"/>
                      <a:pt x="169759" y="219627"/>
                    </a:cubicBezTo>
                    <a:lnTo>
                      <a:pt x="210886" y="247324"/>
                    </a:lnTo>
                    <a:cubicBezTo>
                      <a:pt x="214234" y="244459"/>
                      <a:pt x="218538" y="243026"/>
                      <a:pt x="223320" y="243026"/>
                    </a:cubicBezTo>
                    <a:cubicBezTo>
                      <a:pt x="225233" y="243026"/>
                      <a:pt x="227624" y="243504"/>
                      <a:pt x="229537" y="243981"/>
                    </a:cubicBezTo>
                    <a:lnTo>
                      <a:pt x="263012" y="201480"/>
                    </a:lnTo>
                    <a:cubicBezTo>
                      <a:pt x="260621" y="198138"/>
                      <a:pt x="259664" y="194317"/>
                      <a:pt x="259664" y="190497"/>
                    </a:cubicBezTo>
                    <a:cubicBezTo>
                      <a:pt x="259664" y="179036"/>
                      <a:pt x="268751" y="169963"/>
                      <a:pt x="279750" y="169963"/>
                    </a:cubicBezTo>
                    <a:close/>
                    <a:moveTo>
                      <a:pt x="48768" y="89290"/>
                    </a:moveTo>
                    <a:cubicBezTo>
                      <a:pt x="43987" y="89290"/>
                      <a:pt x="40640" y="92633"/>
                      <a:pt x="40640" y="97408"/>
                    </a:cubicBezTo>
                    <a:lnTo>
                      <a:pt x="40640" y="510435"/>
                    </a:lnTo>
                    <a:cubicBezTo>
                      <a:pt x="40640" y="514733"/>
                      <a:pt x="43987" y="518553"/>
                      <a:pt x="48768" y="518553"/>
                    </a:cubicBezTo>
                    <a:lnTo>
                      <a:pt x="324645" y="518553"/>
                    </a:lnTo>
                    <a:cubicBezTo>
                      <a:pt x="328948" y="518553"/>
                      <a:pt x="332773" y="514733"/>
                      <a:pt x="332773" y="510435"/>
                    </a:cubicBezTo>
                    <a:lnTo>
                      <a:pt x="332773" y="97408"/>
                    </a:lnTo>
                    <a:cubicBezTo>
                      <a:pt x="332773" y="92633"/>
                      <a:pt x="328948" y="89290"/>
                      <a:pt x="324645" y="89290"/>
                    </a:cubicBezTo>
                    <a:close/>
                    <a:moveTo>
                      <a:pt x="153955" y="32469"/>
                    </a:moveTo>
                    <a:cubicBezTo>
                      <a:pt x="147262" y="32469"/>
                      <a:pt x="142002" y="37722"/>
                      <a:pt x="142002" y="44406"/>
                    </a:cubicBezTo>
                    <a:lnTo>
                      <a:pt x="142002" y="44884"/>
                    </a:lnTo>
                    <a:cubicBezTo>
                      <a:pt x="142002" y="51569"/>
                      <a:pt x="147262" y="56821"/>
                      <a:pt x="153955" y="56821"/>
                    </a:cubicBezTo>
                    <a:lnTo>
                      <a:pt x="218980" y="56821"/>
                    </a:lnTo>
                    <a:cubicBezTo>
                      <a:pt x="225673" y="56821"/>
                      <a:pt x="231411" y="51569"/>
                      <a:pt x="231411" y="44884"/>
                    </a:cubicBezTo>
                    <a:lnTo>
                      <a:pt x="231411" y="44406"/>
                    </a:lnTo>
                    <a:cubicBezTo>
                      <a:pt x="231411" y="37722"/>
                      <a:pt x="225673" y="32469"/>
                      <a:pt x="218980" y="32469"/>
                    </a:cubicBezTo>
                    <a:close/>
                    <a:moveTo>
                      <a:pt x="48768" y="0"/>
                    </a:moveTo>
                    <a:lnTo>
                      <a:pt x="324645" y="0"/>
                    </a:lnTo>
                    <a:cubicBezTo>
                      <a:pt x="351420" y="0"/>
                      <a:pt x="372935" y="21964"/>
                      <a:pt x="372935" y="48704"/>
                    </a:cubicBezTo>
                    <a:lnTo>
                      <a:pt x="372935" y="559139"/>
                    </a:lnTo>
                    <a:cubicBezTo>
                      <a:pt x="372935" y="585879"/>
                      <a:pt x="351420" y="607843"/>
                      <a:pt x="324645" y="607843"/>
                    </a:cubicBezTo>
                    <a:lnTo>
                      <a:pt x="48768" y="607843"/>
                    </a:lnTo>
                    <a:cubicBezTo>
                      <a:pt x="21994" y="607843"/>
                      <a:pt x="0" y="585879"/>
                      <a:pt x="0" y="559139"/>
                    </a:cubicBezTo>
                    <a:lnTo>
                      <a:pt x="0" y="48704"/>
                    </a:lnTo>
                    <a:cubicBezTo>
                      <a:pt x="0" y="21964"/>
                      <a:pt x="21994" y="0"/>
                      <a:pt x="48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3D21FA0-810E-1133-CCCA-F238D7492472}"/>
                </a:ext>
              </a:extLst>
            </p:cNvPr>
            <p:cNvGrpSpPr/>
            <p:nvPr/>
          </p:nvGrpSpPr>
          <p:grpSpPr>
            <a:xfrm>
              <a:off x="6240782" y="2818388"/>
              <a:ext cx="5278119" cy="1373848"/>
              <a:chOff x="6240782" y="2818388"/>
              <a:chExt cx="5278119" cy="1373848"/>
            </a:xfrm>
          </p:grpSpPr>
          <p:sp>
            <p:nvSpPr>
              <p:cNvPr id="28" name="ComponentBackground2">
                <a:extLst>
                  <a:ext uri="{FF2B5EF4-FFF2-40B4-BE49-F238E27FC236}">
                    <a16:creationId xmlns:a16="http://schemas.microsoft.com/office/drawing/2014/main" id="{C13F1BC3-EA5D-5D5C-53CD-A356A1BD3C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40782" y="2818388"/>
                <a:ext cx="5278119" cy="1373848"/>
              </a:xfrm>
              <a:prstGeom prst="roundRect">
                <a:avLst>
                  <a:gd name="adj" fmla="val 1751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1000">
                    <a:schemeClr val="accent2"/>
                  </a:gs>
                </a:gsLst>
                <a:lin ang="10800000" scaled="1"/>
                <a:tileRect/>
              </a:gra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30" name="Text2">
                <a:extLst>
                  <a:ext uri="{FF2B5EF4-FFF2-40B4-BE49-F238E27FC236}">
                    <a16:creationId xmlns:a16="http://schemas.microsoft.com/office/drawing/2014/main" id="{21F670C2-B63D-9437-C915-4188EFF21B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62412" y="3698451"/>
                <a:ext cx="3894099" cy="405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在不确定性中抓住确定性最强的数据，产品在功能通过简化使用，瞄准大众用户进而获得持续、大量、准确的数据，形成正向循环</a:t>
                </a:r>
                <a:endParaRPr lang="en-US" sz="1200" dirty="0"/>
              </a:p>
            </p:txBody>
          </p:sp>
          <p:sp>
            <p:nvSpPr>
              <p:cNvPr id="31" name="Bullet2">
                <a:extLst>
                  <a:ext uri="{FF2B5EF4-FFF2-40B4-BE49-F238E27FC236}">
                    <a16:creationId xmlns:a16="http://schemas.microsoft.com/office/drawing/2014/main" id="{D20B5DAA-3E15-504C-B4DC-047B694ED8D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262412" y="2868180"/>
                <a:ext cx="4252737" cy="8251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 dirty="0">
                    <a:solidFill>
                      <a:srgbClr val="FFFFFF"/>
                    </a:solidFill>
                  </a:rPr>
                  <a:t>核心壁垒与产品功能形成自洽的正向循环</a:t>
                </a:r>
                <a:endParaRPr lang="en-US" sz="2200" dirty="0"/>
              </a:p>
            </p:txBody>
          </p:sp>
          <p:sp>
            <p:nvSpPr>
              <p:cNvPr id="33" name="Number2">
                <a:extLst>
                  <a:ext uri="{FF2B5EF4-FFF2-40B4-BE49-F238E27FC236}">
                    <a16:creationId xmlns:a16="http://schemas.microsoft.com/office/drawing/2014/main" id="{6206485E-6D5B-4E34-8A47-50456789F0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31140" y="3201202"/>
                <a:ext cx="625035" cy="60822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925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Icon2">
                <a:extLst>
                  <a:ext uri="{FF2B5EF4-FFF2-40B4-BE49-F238E27FC236}">
                    <a16:creationId xmlns:a16="http://schemas.microsoft.com/office/drawing/2014/main" id="{12661333-3558-64A3-7EEC-D5D4FB977B7C}"/>
                  </a:ext>
                </a:extLst>
              </p:cNvPr>
              <p:cNvSpPr/>
              <p:nvPr/>
            </p:nvSpPr>
            <p:spPr>
              <a:xfrm>
                <a:off x="6714463" y="3373743"/>
                <a:ext cx="258388" cy="258009"/>
              </a:xfrm>
              <a:custGeom>
                <a:avLst/>
                <a:gdLst>
                  <a:gd name="T0" fmla="*/ 493 w 986"/>
                  <a:gd name="T1" fmla="*/ 0 h 986"/>
                  <a:gd name="T2" fmla="*/ 0 w 986"/>
                  <a:gd name="T3" fmla="*/ 493 h 986"/>
                  <a:gd name="T4" fmla="*/ 493 w 986"/>
                  <a:gd name="T5" fmla="*/ 986 h 986"/>
                  <a:gd name="T6" fmla="*/ 986 w 986"/>
                  <a:gd name="T7" fmla="*/ 493 h 986"/>
                  <a:gd name="T8" fmla="*/ 493 w 986"/>
                  <a:gd name="T9" fmla="*/ 0 h 986"/>
                  <a:gd name="T10" fmla="*/ 293 w 986"/>
                  <a:gd name="T11" fmla="*/ 717 h 986"/>
                  <a:gd name="T12" fmla="*/ 233 w 986"/>
                  <a:gd name="T13" fmla="*/ 717 h 986"/>
                  <a:gd name="T14" fmla="*/ 233 w 986"/>
                  <a:gd name="T15" fmla="*/ 418 h 986"/>
                  <a:gd name="T16" fmla="*/ 293 w 986"/>
                  <a:gd name="T17" fmla="*/ 418 h 986"/>
                  <a:gd name="T18" fmla="*/ 293 w 986"/>
                  <a:gd name="T19" fmla="*/ 717 h 986"/>
                  <a:gd name="T20" fmla="*/ 293 w 986"/>
                  <a:gd name="T21" fmla="*/ 388 h 986"/>
                  <a:gd name="T22" fmla="*/ 233 w 986"/>
                  <a:gd name="T23" fmla="*/ 388 h 986"/>
                  <a:gd name="T24" fmla="*/ 233 w 986"/>
                  <a:gd name="T25" fmla="*/ 329 h 986"/>
                  <a:gd name="T26" fmla="*/ 293 w 986"/>
                  <a:gd name="T27" fmla="*/ 329 h 986"/>
                  <a:gd name="T28" fmla="*/ 293 w 986"/>
                  <a:gd name="T29" fmla="*/ 388 h 986"/>
                  <a:gd name="T30" fmla="*/ 409 w 986"/>
                  <a:gd name="T31" fmla="*/ 747 h 986"/>
                  <a:gd name="T32" fmla="*/ 349 w 986"/>
                  <a:gd name="T33" fmla="*/ 747 h 986"/>
                  <a:gd name="T34" fmla="*/ 349 w 986"/>
                  <a:gd name="T35" fmla="*/ 448 h 986"/>
                  <a:gd name="T36" fmla="*/ 409 w 986"/>
                  <a:gd name="T37" fmla="*/ 448 h 986"/>
                  <a:gd name="T38" fmla="*/ 409 w 986"/>
                  <a:gd name="T39" fmla="*/ 747 h 986"/>
                  <a:gd name="T40" fmla="*/ 409 w 986"/>
                  <a:gd name="T41" fmla="*/ 418 h 986"/>
                  <a:gd name="T42" fmla="*/ 349 w 986"/>
                  <a:gd name="T43" fmla="*/ 418 h 986"/>
                  <a:gd name="T44" fmla="*/ 349 w 986"/>
                  <a:gd name="T45" fmla="*/ 358 h 986"/>
                  <a:gd name="T46" fmla="*/ 409 w 986"/>
                  <a:gd name="T47" fmla="*/ 358 h 986"/>
                  <a:gd name="T48" fmla="*/ 409 w 986"/>
                  <a:gd name="T49" fmla="*/ 418 h 986"/>
                  <a:gd name="T50" fmla="*/ 523 w 986"/>
                  <a:gd name="T51" fmla="*/ 657 h 986"/>
                  <a:gd name="T52" fmla="*/ 463 w 986"/>
                  <a:gd name="T53" fmla="*/ 657 h 986"/>
                  <a:gd name="T54" fmla="*/ 463 w 986"/>
                  <a:gd name="T55" fmla="*/ 358 h 986"/>
                  <a:gd name="T56" fmla="*/ 523 w 986"/>
                  <a:gd name="T57" fmla="*/ 358 h 986"/>
                  <a:gd name="T58" fmla="*/ 523 w 986"/>
                  <a:gd name="T59" fmla="*/ 657 h 986"/>
                  <a:gd name="T60" fmla="*/ 523 w 986"/>
                  <a:gd name="T61" fmla="*/ 329 h 986"/>
                  <a:gd name="T62" fmla="*/ 463 w 986"/>
                  <a:gd name="T63" fmla="*/ 329 h 986"/>
                  <a:gd name="T64" fmla="*/ 463 w 986"/>
                  <a:gd name="T65" fmla="*/ 269 h 986"/>
                  <a:gd name="T66" fmla="*/ 523 w 986"/>
                  <a:gd name="T67" fmla="*/ 269 h 986"/>
                  <a:gd name="T68" fmla="*/ 523 w 986"/>
                  <a:gd name="T69" fmla="*/ 329 h 986"/>
                  <a:gd name="T70" fmla="*/ 636 w 986"/>
                  <a:gd name="T71" fmla="*/ 627 h 986"/>
                  <a:gd name="T72" fmla="*/ 576 w 986"/>
                  <a:gd name="T73" fmla="*/ 627 h 986"/>
                  <a:gd name="T74" fmla="*/ 576 w 986"/>
                  <a:gd name="T75" fmla="*/ 329 h 986"/>
                  <a:gd name="T76" fmla="*/ 636 w 986"/>
                  <a:gd name="T77" fmla="*/ 329 h 986"/>
                  <a:gd name="T78" fmla="*/ 636 w 986"/>
                  <a:gd name="T79" fmla="*/ 627 h 986"/>
                  <a:gd name="T80" fmla="*/ 636 w 986"/>
                  <a:gd name="T81" fmla="*/ 299 h 986"/>
                  <a:gd name="T82" fmla="*/ 576 w 986"/>
                  <a:gd name="T83" fmla="*/ 299 h 986"/>
                  <a:gd name="T84" fmla="*/ 576 w 986"/>
                  <a:gd name="T85" fmla="*/ 239 h 986"/>
                  <a:gd name="T86" fmla="*/ 636 w 986"/>
                  <a:gd name="T87" fmla="*/ 239 h 986"/>
                  <a:gd name="T88" fmla="*/ 636 w 986"/>
                  <a:gd name="T89" fmla="*/ 299 h 986"/>
                  <a:gd name="T90" fmla="*/ 753 w 986"/>
                  <a:gd name="T91" fmla="*/ 717 h 986"/>
                  <a:gd name="T92" fmla="*/ 693 w 986"/>
                  <a:gd name="T93" fmla="*/ 717 h 986"/>
                  <a:gd name="T94" fmla="*/ 693 w 986"/>
                  <a:gd name="T95" fmla="*/ 418 h 986"/>
                  <a:gd name="T96" fmla="*/ 753 w 986"/>
                  <a:gd name="T97" fmla="*/ 418 h 986"/>
                  <a:gd name="T98" fmla="*/ 753 w 986"/>
                  <a:gd name="T99" fmla="*/ 717 h 986"/>
                  <a:gd name="T100" fmla="*/ 753 w 986"/>
                  <a:gd name="T101" fmla="*/ 388 h 986"/>
                  <a:gd name="T102" fmla="*/ 693 w 986"/>
                  <a:gd name="T103" fmla="*/ 388 h 986"/>
                  <a:gd name="T104" fmla="*/ 693 w 986"/>
                  <a:gd name="T105" fmla="*/ 329 h 986"/>
                  <a:gd name="T106" fmla="*/ 753 w 986"/>
                  <a:gd name="T107" fmla="*/ 329 h 986"/>
                  <a:gd name="T108" fmla="*/ 753 w 986"/>
                  <a:gd name="T109" fmla="*/ 388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6" h="986">
                    <a:moveTo>
                      <a:pt x="493" y="0"/>
                    </a:moveTo>
                    <a:cubicBezTo>
                      <a:pt x="221" y="0"/>
                      <a:pt x="0" y="221"/>
                      <a:pt x="0" y="493"/>
                    </a:cubicBezTo>
                    <a:cubicBezTo>
                      <a:pt x="0" y="765"/>
                      <a:pt x="221" y="986"/>
                      <a:pt x="493" y="986"/>
                    </a:cubicBezTo>
                    <a:cubicBezTo>
                      <a:pt x="765" y="986"/>
                      <a:pt x="986" y="765"/>
                      <a:pt x="986" y="493"/>
                    </a:cubicBezTo>
                    <a:cubicBezTo>
                      <a:pt x="986" y="221"/>
                      <a:pt x="765" y="0"/>
                      <a:pt x="493" y="0"/>
                    </a:cubicBezTo>
                    <a:close/>
                    <a:moveTo>
                      <a:pt x="293" y="717"/>
                    </a:moveTo>
                    <a:lnTo>
                      <a:pt x="233" y="717"/>
                    </a:lnTo>
                    <a:lnTo>
                      <a:pt x="233" y="418"/>
                    </a:lnTo>
                    <a:lnTo>
                      <a:pt x="293" y="418"/>
                    </a:lnTo>
                    <a:lnTo>
                      <a:pt x="293" y="717"/>
                    </a:lnTo>
                    <a:close/>
                    <a:moveTo>
                      <a:pt x="293" y="388"/>
                    </a:moveTo>
                    <a:lnTo>
                      <a:pt x="233" y="388"/>
                    </a:lnTo>
                    <a:lnTo>
                      <a:pt x="233" y="329"/>
                    </a:lnTo>
                    <a:lnTo>
                      <a:pt x="293" y="329"/>
                    </a:lnTo>
                    <a:lnTo>
                      <a:pt x="293" y="388"/>
                    </a:lnTo>
                    <a:close/>
                    <a:moveTo>
                      <a:pt x="409" y="747"/>
                    </a:moveTo>
                    <a:lnTo>
                      <a:pt x="349" y="747"/>
                    </a:lnTo>
                    <a:lnTo>
                      <a:pt x="349" y="448"/>
                    </a:lnTo>
                    <a:lnTo>
                      <a:pt x="409" y="448"/>
                    </a:lnTo>
                    <a:lnTo>
                      <a:pt x="409" y="747"/>
                    </a:lnTo>
                    <a:close/>
                    <a:moveTo>
                      <a:pt x="409" y="418"/>
                    </a:moveTo>
                    <a:lnTo>
                      <a:pt x="349" y="418"/>
                    </a:lnTo>
                    <a:lnTo>
                      <a:pt x="349" y="358"/>
                    </a:lnTo>
                    <a:lnTo>
                      <a:pt x="409" y="358"/>
                    </a:lnTo>
                    <a:lnTo>
                      <a:pt x="409" y="418"/>
                    </a:lnTo>
                    <a:close/>
                    <a:moveTo>
                      <a:pt x="523" y="657"/>
                    </a:moveTo>
                    <a:lnTo>
                      <a:pt x="463" y="657"/>
                    </a:lnTo>
                    <a:lnTo>
                      <a:pt x="463" y="358"/>
                    </a:lnTo>
                    <a:lnTo>
                      <a:pt x="523" y="358"/>
                    </a:lnTo>
                    <a:lnTo>
                      <a:pt x="523" y="657"/>
                    </a:lnTo>
                    <a:close/>
                    <a:moveTo>
                      <a:pt x="523" y="329"/>
                    </a:moveTo>
                    <a:lnTo>
                      <a:pt x="463" y="329"/>
                    </a:lnTo>
                    <a:lnTo>
                      <a:pt x="463" y="269"/>
                    </a:lnTo>
                    <a:lnTo>
                      <a:pt x="523" y="269"/>
                    </a:lnTo>
                    <a:lnTo>
                      <a:pt x="523" y="329"/>
                    </a:lnTo>
                    <a:close/>
                    <a:moveTo>
                      <a:pt x="636" y="627"/>
                    </a:moveTo>
                    <a:lnTo>
                      <a:pt x="576" y="627"/>
                    </a:lnTo>
                    <a:lnTo>
                      <a:pt x="576" y="329"/>
                    </a:lnTo>
                    <a:lnTo>
                      <a:pt x="636" y="329"/>
                    </a:lnTo>
                    <a:lnTo>
                      <a:pt x="636" y="627"/>
                    </a:lnTo>
                    <a:close/>
                    <a:moveTo>
                      <a:pt x="636" y="299"/>
                    </a:moveTo>
                    <a:lnTo>
                      <a:pt x="576" y="299"/>
                    </a:lnTo>
                    <a:lnTo>
                      <a:pt x="576" y="239"/>
                    </a:lnTo>
                    <a:lnTo>
                      <a:pt x="636" y="239"/>
                    </a:lnTo>
                    <a:lnTo>
                      <a:pt x="636" y="299"/>
                    </a:lnTo>
                    <a:close/>
                    <a:moveTo>
                      <a:pt x="753" y="717"/>
                    </a:moveTo>
                    <a:lnTo>
                      <a:pt x="693" y="717"/>
                    </a:lnTo>
                    <a:lnTo>
                      <a:pt x="693" y="418"/>
                    </a:lnTo>
                    <a:lnTo>
                      <a:pt x="753" y="418"/>
                    </a:lnTo>
                    <a:lnTo>
                      <a:pt x="753" y="717"/>
                    </a:lnTo>
                    <a:close/>
                    <a:moveTo>
                      <a:pt x="753" y="388"/>
                    </a:moveTo>
                    <a:lnTo>
                      <a:pt x="693" y="388"/>
                    </a:lnTo>
                    <a:lnTo>
                      <a:pt x="693" y="329"/>
                    </a:lnTo>
                    <a:lnTo>
                      <a:pt x="753" y="329"/>
                    </a:lnTo>
                    <a:lnTo>
                      <a:pt x="753" y="38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968DE3D-6EF3-DE4E-9CC8-E75EC0593337}"/>
                </a:ext>
              </a:extLst>
            </p:cNvPr>
            <p:cNvGrpSpPr/>
            <p:nvPr/>
          </p:nvGrpSpPr>
          <p:grpSpPr>
            <a:xfrm>
              <a:off x="6240782" y="4590732"/>
              <a:ext cx="5278119" cy="1375200"/>
              <a:chOff x="6240782" y="4590732"/>
              <a:chExt cx="5278119" cy="1375200"/>
            </a:xfrm>
          </p:grpSpPr>
          <p:sp>
            <p:nvSpPr>
              <p:cNvPr id="5" name="ComponentBackground3">
                <a:extLst>
                  <a:ext uri="{FF2B5EF4-FFF2-40B4-BE49-F238E27FC236}">
                    <a16:creationId xmlns:a16="http://schemas.microsoft.com/office/drawing/2014/main" id="{C13F1BC3-EA5D-5D5C-53CD-A356A1BD3C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40782" y="4590732"/>
                <a:ext cx="5278119" cy="1375200"/>
              </a:xfrm>
              <a:prstGeom prst="roundRect">
                <a:avLst>
                  <a:gd name="adj" fmla="val 17510"/>
                </a:avLst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1000">
                    <a:schemeClr val="accent3"/>
                  </a:gs>
                </a:gsLst>
                <a:lin ang="10800000" scaled="1"/>
                <a:tileRect/>
              </a:gra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" name="Text3">
                <a:extLst>
                  <a:ext uri="{FF2B5EF4-FFF2-40B4-BE49-F238E27FC236}">
                    <a16:creationId xmlns:a16="http://schemas.microsoft.com/office/drawing/2014/main" id="{21F670C2-B63D-9437-C915-4188EFF21B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62412" y="4989943"/>
                <a:ext cx="3894099" cy="4055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起步阶段具备极高自控力与专注力，在创业公司阶段做减法：无产品、无宣发、无售后；极简功能；强调成图完整性并战略性强调人物真实性，钱花在刀刃上（模型迭代、社区运营）</a:t>
                </a:r>
                <a:endParaRPr lang="en-US" dirty="0"/>
              </a:p>
            </p:txBody>
          </p:sp>
          <p:sp>
            <p:nvSpPr>
              <p:cNvPr id="12" name="Bullet3">
                <a:extLst>
                  <a:ext uri="{FF2B5EF4-FFF2-40B4-BE49-F238E27FC236}">
                    <a16:creationId xmlns:a16="http://schemas.microsoft.com/office/drawing/2014/main" id="{D20B5DAA-3E15-504C-B4DC-047B694ED8D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262412" y="4662648"/>
                <a:ext cx="3894099" cy="405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b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 dirty="0">
                    <a:solidFill>
                      <a:srgbClr val="FFFFFF"/>
                    </a:solidFill>
                  </a:rPr>
                  <a:t>起步阶段具备极高自控力与专注力</a:t>
                </a:r>
                <a:endParaRPr lang="en-US" dirty="0"/>
              </a:p>
            </p:txBody>
          </p:sp>
          <p:sp>
            <p:nvSpPr>
              <p:cNvPr id="10" name="Number3">
                <a:extLst>
                  <a:ext uri="{FF2B5EF4-FFF2-40B4-BE49-F238E27FC236}">
                    <a16:creationId xmlns:a16="http://schemas.microsoft.com/office/drawing/2014/main" id="{6206485E-6D5B-4E34-8A47-50456789F0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31140" y="4974222"/>
                <a:ext cx="625035" cy="608220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 fontScale="925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" name="Icon3">
                <a:extLst>
                  <a:ext uri="{FF2B5EF4-FFF2-40B4-BE49-F238E27FC236}">
                    <a16:creationId xmlns:a16="http://schemas.microsoft.com/office/drawing/2014/main" id="{12661333-3558-64A3-7EEC-D5D4FB977B7C}"/>
                  </a:ext>
                </a:extLst>
              </p:cNvPr>
              <p:cNvSpPr/>
              <p:nvPr/>
            </p:nvSpPr>
            <p:spPr>
              <a:xfrm>
                <a:off x="6704984" y="5151497"/>
                <a:ext cx="277346" cy="248541"/>
              </a:xfrm>
              <a:custGeom>
                <a:avLst/>
                <a:gdLst>
                  <a:gd name="T0" fmla="*/ 3808 w 4612"/>
                  <a:gd name="T1" fmla="*/ 237 h 4139"/>
                  <a:gd name="T2" fmla="*/ 3236 w 4612"/>
                  <a:gd name="T3" fmla="*/ 0 h 4139"/>
                  <a:gd name="T4" fmla="*/ 2658 w 4612"/>
                  <a:gd name="T5" fmla="*/ 237 h 4139"/>
                  <a:gd name="T6" fmla="*/ 2230 w 4612"/>
                  <a:gd name="T7" fmla="*/ 666 h 4139"/>
                  <a:gd name="T8" fmla="*/ 2113 w 4612"/>
                  <a:gd name="T9" fmla="*/ 503 h 4139"/>
                  <a:gd name="T10" fmla="*/ 1265 w 4612"/>
                  <a:gd name="T11" fmla="*/ 503 h 4139"/>
                  <a:gd name="T12" fmla="*/ 701 w 4612"/>
                  <a:gd name="T13" fmla="*/ 1066 h 4139"/>
                  <a:gd name="T14" fmla="*/ 701 w 4612"/>
                  <a:gd name="T15" fmla="*/ 3612 h 4139"/>
                  <a:gd name="T16" fmla="*/ 1974 w 4612"/>
                  <a:gd name="T17" fmla="*/ 4139 h 4139"/>
                  <a:gd name="T18" fmla="*/ 1974 w 4612"/>
                  <a:gd name="T19" fmla="*/ 4139 h 4139"/>
                  <a:gd name="T20" fmla="*/ 3247 w 4612"/>
                  <a:gd name="T21" fmla="*/ 3612 h 4139"/>
                  <a:gd name="T22" fmla="*/ 4294 w 4612"/>
                  <a:gd name="T23" fmla="*/ 2565 h 4139"/>
                  <a:gd name="T24" fmla="*/ 4424 w 4612"/>
                  <a:gd name="T25" fmla="*/ 1396 h 4139"/>
                  <a:gd name="T26" fmla="*/ 3808 w 4612"/>
                  <a:gd name="T27" fmla="*/ 237 h 4139"/>
                  <a:gd name="T28" fmla="*/ 4011 w 4612"/>
                  <a:gd name="T29" fmla="*/ 2283 h 4139"/>
                  <a:gd name="T30" fmla="*/ 2964 w 4612"/>
                  <a:gd name="T31" fmla="*/ 3329 h 4139"/>
                  <a:gd name="T32" fmla="*/ 1974 w 4612"/>
                  <a:gd name="T33" fmla="*/ 3739 h 4139"/>
                  <a:gd name="T34" fmla="*/ 984 w 4612"/>
                  <a:gd name="T35" fmla="*/ 3329 h 4139"/>
                  <a:gd name="T36" fmla="*/ 984 w 4612"/>
                  <a:gd name="T37" fmla="*/ 1349 h 4139"/>
                  <a:gd name="T38" fmla="*/ 1548 w 4612"/>
                  <a:gd name="T39" fmla="*/ 786 h 4139"/>
                  <a:gd name="T40" fmla="*/ 1689 w 4612"/>
                  <a:gd name="T41" fmla="*/ 727 h 4139"/>
                  <a:gd name="T42" fmla="*/ 1831 w 4612"/>
                  <a:gd name="T43" fmla="*/ 786 h 4139"/>
                  <a:gd name="T44" fmla="*/ 1846 w 4612"/>
                  <a:gd name="T45" fmla="*/ 1051 h 4139"/>
                  <a:gd name="T46" fmla="*/ 1265 w 4612"/>
                  <a:gd name="T47" fmla="*/ 1635 h 4139"/>
                  <a:gd name="T48" fmla="*/ 1265 w 4612"/>
                  <a:gd name="T49" fmla="*/ 1917 h 4139"/>
                  <a:gd name="T50" fmla="*/ 1548 w 4612"/>
                  <a:gd name="T51" fmla="*/ 1917 h 4139"/>
                  <a:gd name="T52" fmla="*/ 2097 w 4612"/>
                  <a:gd name="T53" fmla="*/ 1366 h 4139"/>
                  <a:gd name="T54" fmla="*/ 2113 w 4612"/>
                  <a:gd name="T55" fmla="*/ 1351 h 4139"/>
                  <a:gd name="T56" fmla="*/ 2141 w 4612"/>
                  <a:gd name="T57" fmla="*/ 1322 h 4139"/>
                  <a:gd name="T58" fmla="*/ 2941 w 4612"/>
                  <a:gd name="T59" fmla="*/ 519 h 4139"/>
                  <a:gd name="T60" fmla="*/ 3232 w 4612"/>
                  <a:gd name="T61" fmla="*/ 400 h 4139"/>
                  <a:gd name="T62" fmla="*/ 3234 w 4612"/>
                  <a:gd name="T63" fmla="*/ 400 h 4139"/>
                  <a:gd name="T64" fmla="*/ 3525 w 4612"/>
                  <a:gd name="T65" fmla="*/ 519 h 4139"/>
                  <a:gd name="T66" fmla="*/ 4053 w 4612"/>
                  <a:gd name="T67" fmla="*/ 1544 h 4139"/>
                  <a:gd name="T68" fmla="*/ 4054 w 4612"/>
                  <a:gd name="T69" fmla="*/ 1546 h 4139"/>
                  <a:gd name="T70" fmla="*/ 4011 w 4612"/>
                  <a:gd name="T71" fmla="*/ 2283 h 4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12" h="4139">
                    <a:moveTo>
                      <a:pt x="3808" y="237"/>
                    </a:moveTo>
                    <a:cubicBezTo>
                      <a:pt x="3657" y="85"/>
                      <a:pt x="3454" y="1"/>
                      <a:pt x="3236" y="0"/>
                    </a:cubicBezTo>
                    <a:cubicBezTo>
                      <a:pt x="3017" y="0"/>
                      <a:pt x="2811" y="83"/>
                      <a:pt x="2658" y="237"/>
                    </a:cubicBezTo>
                    <a:lnTo>
                      <a:pt x="2230" y="666"/>
                    </a:lnTo>
                    <a:cubicBezTo>
                      <a:pt x="2201" y="607"/>
                      <a:pt x="2162" y="552"/>
                      <a:pt x="2113" y="503"/>
                    </a:cubicBezTo>
                    <a:cubicBezTo>
                      <a:pt x="1880" y="269"/>
                      <a:pt x="1499" y="269"/>
                      <a:pt x="1265" y="503"/>
                    </a:cubicBezTo>
                    <a:lnTo>
                      <a:pt x="701" y="1066"/>
                    </a:lnTo>
                    <a:cubicBezTo>
                      <a:pt x="0" y="1768"/>
                      <a:pt x="0" y="2910"/>
                      <a:pt x="701" y="3612"/>
                    </a:cubicBezTo>
                    <a:cubicBezTo>
                      <a:pt x="1041" y="3952"/>
                      <a:pt x="1493" y="4139"/>
                      <a:pt x="1974" y="4139"/>
                    </a:cubicBezTo>
                    <a:lnTo>
                      <a:pt x="1974" y="4139"/>
                    </a:lnTo>
                    <a:cubicBezTo>
                      <a:pt x="2455" y="4139"/>
                      <a:pt x="2907" y="3952"/>
                      <a:pt x="3247" y="3612"/>
                    </a:cubicBezTo>
                    <a:lnTo>
                      <a:pt x="4294" y="2565"/>
                    </a:lnTo>
                    <a:cubicBezTo>
                      <a:pt x="4612" y="2247"/>
                      <a:pt x="4570" y="1753"/>
                      <a:pt x="4424" y="1396"/>
                    </a:cubicBezTo>
                    <a:cubicBezTo>
                      <a:pt x="4386" y="1298"/>
                      <a:pt x="4063" y="491"/>
                      <a:pt x="3808" y="237"/>
                    </a:cubicBezTo>
                    <a:close/>
                    <a:moveTo>
                      <a:pt x="4011" y="2283"/>
                    </a:moveTo>
                    <a:lnTo>
                      <a:pt x="2964" y="3329"/>
                    </a:lnTo>
                    <a:cubicBezTo>
                      <a:pt x="2700" y="3594"/>
                      <a:pt x="2348" y="3739"/>
                      <a:pt x="1974" y="3739"/>
                    </a:cubicBezTo>
                    <a:cubicBezTo>
                      <a:pt x="1600" y="3739"/>
                      <a:pt x="1249" y="3594"/>
                      <a:pt x="984" y="3329"/>
                    </a:cubicBezTo>
                    <a:cubicBezTo>
                      <a:pt x="438" y="2783"/>
                      <a:pt x="438" y="1895"/>
                      <a:pt x="984" y="1349"/>
                    </a:cubicBezTo>
                    <a:lnTo>
                      <a:pt x="1548" y="786"/>
                    </a:lnTo>
                    <a:cubicBezTo>
                      <a:pt x="1587" y="747"/>
                      <a:pt x="1638" y="727"/>
                      <a:pt x="1689" y="727"/>
                    </a:cubicBezTo>
                    <a:cubicBezTo>
                      <a:pt x="1740" y="727"/>
                      <a:pt x="1792" y="747"/>
                      <a:pt x="1831" y="786"/>
                    </a:cubicBezTo>
                    <a:cubicBezTo>
                      <a:pt x="1903" y="858"/>
                      <a:pt x="1908" y="973"/>
                      <a:pt x="1846" y="1051"/>
                    </a:cubicBezTo>
                    <a:lnTo>
                      <a:pt x="1265" y="1635"/>
                    </a:lnTo>
                    <a:cubicBezTo>
                      <a:pt x="1187" y="1713"/>
                      <a:pt x="1187" y="1839"/>
                      <a:pt x="1265" y="1917"/>
                    </a:cubicBezTo>
                    <a:cubicBezTo>
                      <a:pt x="1343" y="1995"/>
                      <a:pt x="1470" y="1995"/>
                      <a:pt x="1548" y="1917"/>
                    </a:cubicBezTo>
                    <a:lnTo>
                      <a:pt x="2097" y="1366"/>
                    </a:lnTo>
                    <a:cubicBezTo>
                      <a:pt x="2103" y="1362"/>
                      <a:pt x="2108" y="1357"/>
                      <a:pt x="2113" y="1351"/>
                    </a:cubicBezTo>
                    <a:cubicBezTo>
                      <a:pt x="2123" y="1342"/>
                      <a:pt x="2132" y="1332"/>
                      <a:pt x="2141" y="1322"/>
                    </a:cubicBezTo>
                    <a:lnTo>
                      <a:pt x="2941" y="519"/>
                    </a:lnTo>
                    <a:cubicBezTo>
                      <a:pt x="3018" y="443"/>
                      <a:pt x="3121" y="400"/>
                      <a:pt x="3232" y="400"/>
                    </a:cubicBezTo>
                    <a:lnTo>
                      <a:pt x="3234" y="400"/>
                    </a:lnTo>
                    <a:cubicBezTo>
                      <a:pt x="3346" y="401"/>
                      <a:pt x="3449" y="443"/>
                      <a:pt x="3525" y="519"/>
                    </a:cubicBezTo>
                    <a:cubicBezTo>
                      <a:pt x="3674" y="668"/>
                      <a:pt x="3928" y="1227"/>
                      <a:pt x="4053" y="1544"/>
                    </a:cubicBezTo>
                    <a:cubicBezTo>
                      <a:pt x="4053" y="1545"/>
                      <a:pt x="4053" y="1545"/>
                      <a:pt x="4054" y="1546"/>
                    </a:cubicBezTo>
                    <a:cubicBezTo>
                      <a:pt x="4147" y="1773"/>
                      <a:pt x="4191" y="2102"/>
                      <a:pt x="4011" y="228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E57B7065-3F8C-DA15-0817-555CE210B60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3553099" y="1844210"/>
              <a:ext cx="2683931" cy="158176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>
              <a:extLst>
                <a:ext uri="{FF2B5EF4-FFF2-40B4-BE49-F238E27FC236}">
                  <a16:creationId xmlns:a16="http://schemas.microsoft.com/office/drawing/2014/main" id="{3DA305BC-9F67-84BD-14FF-F9203E618428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3553099" y="3505312"/>
              <a:ext cx="2687683" cy="1905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>
              <a:extLst>
                <a:ext uri="{FF2B5EF4-FFF2-40B4-BE49-F238E27FC236}">
                  <a16:creationId xmlns:a16="http://schemas.microsoft.com/office/drawing/2014/main" id="{62CA94A7-F5C5-32DD-2C79-3F2C8DDA8E01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553099" y="3695888"/>
              <a:ext cx="2687683" cy="1582444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Midjourney </a:t>
            </a:r>
            <a:r>
              <a:rPr lang="zh-CN" altLang="en-US" dirty="0"/>
              <a:t>发展关键节点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5179982" y="1583871"/>
            <a:ext cx="6119389" cy="1833275"/>
          </a:xfrm>
        </p:spPr>
        <p:txBody>
          <a:bodyPr/>
          <a:lstStyle/>
          <a:p>
            <a:r>
              <a:rPr lang="zh-CN" altLang="en-US" dirty="0"/>
              <a:t>对其他AI 创业公司启示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对其他</a:t>
            </a:r>
            <a:r>
              <a:rPr lang="en-US" altLang="zh-CN" dirty="0"/>
              <a:t>AI </a:t>
            </a:r>
            <a:r>
              <a:rPr lang="zh-CN" altLang="en-US" dirty="0"/>
              <a:t>创业公司启示</a:t>
            </a:r>
            <a:endParaRPr lang="en-US" dirty="0"/>
          </a:p>
        </p:txBody>
      </p:sp>
      <p:grpSp>
        <p:nvGrpSpPr>
          <p:cNvPr id="43" name="42961f01-62fe-44a1-8cb7-d1275fd5d67c.source.4.zh-Hans.pptx">
            <a:extLst>
              <a:ext uri="{FF2B5EF4-FFF2-40B4-BE49-F238E27FC236}">
                <a16:creationId xmlns:a16="http://schemas.microsoft.com/office/drawing/2014/main" id="{005004CD-8F77-9E8B-A9F9-4D800C6B6479}"/>
              </a:ext>
            </a:extLst>
          </p:cNvPr>
          <p:cNvGrpSpPr/>
          <p:nvPr/>
        </p:nvGrpSpPr>
        <p:grpSpPr>
          <a:xfrm>
            <a:off x="660400" y="1130300"/>
            <a:ext cx="10858500" cy="4448771"/>
            <a:chOff x="660400" y="1497363"/>
            <a:chExt cx="10858500" cy="444877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424A8AC-6948-62C0-B55A-57E98A168CB9}"/>
                </a:ext>
              </a:extLst>
            </p:cNvPr>
            <p:cNvGrpSpPr/>
            <p:nvPr/>
          </p:nvGrpSpPr>
          <p:grpSpPr>
            <a:xfrm>
              <a:off x="4753150" y="2843613"/>
              <a:ext cx="2673002" cy="2296130"/>
              <a:chOff x="4753150" y="2420316"/>
              <a:chExt cx="2673002" cy="3142723"/>
            </a:xfrm>
          </p:grpSpPr>
          <p:sp>
            <p:nvSpPr>
              <p:cNvPr id="40" name="íṡľíḋé">
                <a:extLst>
                  <a:ext uri="{FF2B5EF4-FFF2-40B4-BE49-F238E27FC236}">
                    <a16:creationId xmlns:a16="http://schemas.microsoft.com/office/drawing/2014/main" id="{A383FD50-78A8-1398-79DF-1507C8B7AEC7}"/>
                  </a:ext>
                </a:extLst>
              </p:cNvPr>
              <p:cNvSpPr/>
              <p:nvPr/>
            </p:nvSpPr>
            <p:spPr>
              <a:xfrm>
                <a:off x="4753150" y="2420316"/>
                <a:ext cx="1234121" cy="3142723"/>
              </a:xfrm>
              <a:prstGeom prst="arc">
                <a:avLst>
                  <a:gd name="adj1" fmla="val 16200000"/>
                  <a:gd name="adj2" fmla="val 5432290"/>
                </a:avLst>
              </a:prstGeom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îṩļîďê">
                <a:extLst>
                  <a:ext uri="{FF2B5EF4-FFF2-40B4-BE49-F238E27FC236}">
                    <a16:creationId xmlns:a16="http://schemas.microsoft.com/office/drawing/2014/main" id="{E004CEA9-C049-6F50-350F-95360ADD6BC4}"/>
                  </a:ext>
                </a:extLst>
              </p:cNvPr>
              <p:cNvSpPr/>
              <p:nvPr/>
            </p:nvSpPr>
            <p:spPr>
              <a:xfrm flipH="1">
                <a:off x="6192031" y="2420316"/>
                <a:ext cx="1234121" cy="3142723"/>
              </a:xfrm>
              <a:prstGeom prst="arc">
                <a:avLst>
                  <a:gd name="adj1" fmla="val 16200000"/>
                  <a:gd name="adj2" fmla="val 5432290"/>
                </a:avLst>
              </a:prstGeom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42" name="íṡḻîḍe">
                <a:extLst>
                  <a:ext uri="{FF2B5EF4-FFF2-40B4-BE49-F238E27FC236}">
                    <a16:creationId xmlns:a16="http://schemas.microsoft.com/office/drawing/2014/main" id="{31359BED-AB72-2355-9C53-D41159265B21}"/>
                  </a:ext>
                </a:extLst>
              </p:cNvPr>
              <p:cNvSpPr/>
              <p:nvPr/>
            </p:nvSpPr>
            <p:spPr bwMode="auto">
              <a:xfrm>
                <a:off x="5828521" y="3638719"/>
                <a:ext cx="522259" cy="68302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vert="horz" wrap="square" lIns="91440" tIns="45720" rIns="91440" bIns="45720" anchor="ctr" anchorCtr="1" compatLnSpc="1">
                <a:normAutofit lnSpcReduction="10000"/>
              </a:bodyPr>
              <a:lstStyle/>
              <a:p>
                <a:endParaRPr lang="zh-CN" altLang="en-US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37D3BD64-50A7-2167-B395-B7952B82816F}"/>
                </a:ext>
              </a:extLst>
            </p:cNvPr>
            <p:cNvSpPr txBox="1"/>
            <p:nvPr/>
          </p:nvSpPr>
          <p:spPr>
            <a:xfrm>
              <a:off x="660400" y="1497363"/>
              <a:ext cx="10858500" cy="682419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11FE25-AB2C-EFEF-5E15-3ED22DCC2DFF}"/>
                </a:ext>
              </a:extLst>
            </p:cNvPr>
            <p:cNvGrpSpPr/>
            <p:nvPr/>
          </p:nvGrpSpPr>
          <p:grpSpPr>
            <a:xfrm>
              <a:off x="673100" y="2592062"/>
              <a:ext cx="4838708" cy="1141738"/>
              <a:chOff x="673100" y="2130689"/>
              <a:chExt cx="4838708" cy="1141738"/>
            </a:xfrm>
          </p:grpSpPr>
          <p:sp>
            <p:nvSpPr>
              <p:cNvPr id="38" name="Bullet1">
                <a:extLst>
                  <a:ext uri="{FF2B5EF4-FFF2-40B4-BE49-F238E27FC236}">
                    <a16:creationId xmlns:a16="http://schemas.microsoft.com/office/drawing/2014/main" id="{EC5C22A2-6AD0-1AC9-584A-E5BFA6E3DF8C}"/>
                  </a:ext>
                </a:extLst>
              </p:cNvPr>
              <p:cNvSpPr/>
              <p:nvPr/>
            </p:nvSpPr>
            <p:spPr bwMode="auto">
              <a:xfrm flipH="1">
                <a:off x="3463289" y="2183957"/>
                <a:ext cx="2048519" cy="502973"/>
              </a:xfrm>
              <a:prstGeom prst="roundRect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r>
                  <a:rPr lang="en-US" altLang="zh-CN" sz="1500" b="1" dirty="0">
                    <a:solidFill>
                      <a:srgbClr val="FFFFFF"/>
                    </a:solidFill>
                  </a:rPr>
                  <a:t>AI </a:t>
                </a:r>
                <a:r>
                  <a:rPr lang="zh-CN" altLang="en-US" sz="1500" b="1" dirty="0">
                    <a:solidFill>
                      <a:srgbClr val="FFFFFF"/>
                    </a:solidFill>
                  </a:rPr>
                  <a:t>创业公司容易的形成壁垒的环节</a:t>
                </a:r>
                <a:endParaRPr lang="en-US" sz="1500" dirty="0"/>
              </a:p>
            </p:txBody>
          </p:sp>
          <p:sp>
            <p:nvSpPr>
              <p:cNvPr id="39" name="Text1">
                <a:extLst>
                  <a:ext uri="{FF2B5EF4-FFF2-40B4-BE49-F238E27FC236}">
                    <a16:creationId xmlns:a16="http://schemas.microsoft.com/office/drawing/2014/main" id="{162B86BC-13D1-874B-8F63-5E8D707B3D9B}"/>
                  </a:ext>
                </a:extLst>
              </p:cNvPr>
              <p:cNvSpPr txBox="1"/>
              <p:nvPr/>
            </p:nvSpPr>
            <p:spPr>
              <a:xfrm>
                <a:off x="673100" y="2130689"/>
                <a:ext cx="2790190" cy="114173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前期搜寻、清理高质量私有数据集；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后期通过产品设计，自发</a:t>
                </a:r>
                <a:r>
                  <a:rPr lang="en-US" altLang="zh-CN" sz="1200" dirty="0"/>
                  <a:t>involve </a:t>
                </a:r>
                <a:r>
                  <a:rPr lang="zh-CN" altLang="en-US" sz="1200" dirty="0"/>
                  <a:t>社区参与到可持续迭代的数据集收集与评估中。</a:t>
                </a:r>
                <a:endParaRPr 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E747B23-B9F7-4481-CFCA-9EB546CD69B3}"/>
                </a:ext>
              </a:extLst>
            </p:cNvPr>
            <p:cNvGrpSpPr/>
            <p:nvPr/>
          </p:nvGrpSpPr>
          <p:grpSpPr>
            <a:xfrm>
              <a:off x="6667490" y="2592062"/>
              <a:ext cx="4851410" cy="1141738"/>
              <a:chOff x="6667490" y="2130689"/>
              <a:chExt cx="4851410" cy="1141738"/>
            </a:xfrm>
          </p:grpSpPr>
          <p:sp>
            <p:nvSpPr>
              <p:cNvPr id="32" name="Bullet2">
                <a:extLst>
                  <a:ext uri="{FF2B5EF4-FFF2-40B4-BE49-F238E27FC236}">
                    <a16:creationId xmlns:a16="http://schemas.microsoft.com/office/drawing/2014/main" id="{884CA4CD-2BF5-3A06-5AA6-90A5D4CA0893}"/>
                  </a:ext>
                </a:extLst>
              </p:cNvPr>
              <p:cNvSpPr/>
              <p:nvPr/>
            </p:nvSpPr>
            <p:spPr bwMode="auto">
              <a:xfrm flipH="1">
                <a:off x="6667490" y="2183957"/>
                <a:ext cx="2076459" cy="502973"/>
              </a:xfrm>
              <a:prstGeom prst="roundRect">
                <a:avLst/>
              </a:pr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r>
                  <a:rPr lang="zh-CN" altLang="en-US" sz="1500" b="1" dirty="0">
                    <a:solidFill>
                      <a:srgbClr val="FFFFFF"/>
                    </a:solidFill>
                  </a:rPr>
                  <a:t>在高匹配场景下尽快完成商业化变现</a:t>
                </a:r>
                <a:endParaRPr lang="en-US" sz="1500" dirty="0"/>
              </a:p>
            </p:txBody>
          </p:sp>
          <p:sp>
            <p:nvSpPr>
              <p:cNvPr id="37" name="Text2">
                <a:extLst>
                  <a:ext uri="{FF2B5EF4-FFF2-40B4-BE49-F238E27FC236}">
                    <a16:creationId xmlns:a16="http://schemas.microsoft.com/office/drawing/2014/main" id="{78AEA4F0-7ED7-5E75-C330-2685422DCFB1}"/>
                  </a:ext>
                </a:extLst>
              </p:cNvPr>
              <p:cNvSpPr txBox="1"/>
              <p:nvPr/>
            </p:nvSpPr>
            <p:spPr>
              <a:xfrm>
                <a:off x="8743950" y="2130689"/>
                <a:ext cx="2774950" cy="114173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相对成熟的技术，充足的数据，以及高可控性，能够更好地能服务高标准用户，适用于定制化场景、工作流嵌入；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相对新的技术路径，应避免高度定制化的需求；而且通常定制化的数据无法给反哺创业公司数据进行再训练，容易耗光创业公司前期壁垒。</a:t>
                </a:r>
                <a:endParaRPr lang="en-US" sz="1200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785917E-5425-6317-4EA3-0C2EC5329E06}"/>
                </a:ext>
              </a:extLst>
            </p:cNvPr>
            <p:cNvGrpSpPr/>
            <p:nvPr/>
          </p:nvGrpSpPr>
          <p:grpSpPr>
            <a:xfrm>
              <a:off x="673100" y="4804396"/>
              <a:ext cx="4838708" cy="1141738"/>
              <a:chOff x="673100" y="3050640"/>
              <a:chExt cx="4838708" cy="1141738"/>
            </a:xfrm>
          </p:grpSpPr>
          <p:sp>
            <p:nvSpPr>
              <p:cNvPr id="20" name="Bullet3">
                <a:extLst>
                  <a:ext uri="{FF2B5EF4-FFF2-40B4-BE49-F238E27FC236}">
                    <a16:creationId xmlns:a16="http://schemas.microsoft.com/office/drawing/2014/main" id="{77B82706-D752-944C-CD29-C0B9D6D6AA2E}"/>
                  </a:ext>
                </a:extLst>
              </p:cNvPr>
              <p:cNvSpPr/>
              <p:nvPr/>
            </p:nvSpPr>
            <p:spPr bwMode="auto">
              <a:xfrm flipH="1">
                <a:off x="3463289" y="3103908"/>
                <a:ext cx="2048519" cy="502973"/>
              </a:xfrm>
              <a:prstGeom prst="roundRect">
                <a:avLst/>
              </a:pr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r>
                  <a:rPr lang="zh-CN" altLang="en-US" sz="1500" b="1" dirty="0">
                    <a:solidFill>
                      <a:srgbClr val="FFFFFF"/>
                    </a:solidFill>
                  </a:rPr>
                  <a:t>找到能发挥数据集最大效用场景</a:t>
                </a:r>
                <a:endParaRPr lang="en-US" sz="1500" dirty="0"/>
              </a:p>
            </p:txBody>
          </p:sp>
          <p:sp>
            <p:nvSpPr>
              <p:cNvPr id="21" name="Text3">
                <a:extLst>
                  <a:ext uri="{FF2B5EF4-FFF2-40B4-BE49-F238E27FC236}">
                    <a16:creationId xmlns:a16="http://schemas.microsoft.com/office/drawing/2014/main" id="{AD599449-62C7-4874-8991-D078504475EC}"/>
                  </a:ext>
                </a:extLst>
              </p:cNvPr>
              <p:cNvSpPr txBox="1"/>
              <p:nvPr/>
            </p:nvSpPr>
            <p:spPr>
              <a:xfrm>
                <a:off x="673100" y="3050640"/>
                <a:ext cx="2790190" cy="114173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即产品是否能在用户使用过程中通过数据反馈获得迭代，形成产品绝对优势领域</a:t>
                </a:r>
                <a:endParaRPr 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6A4CC47-192E-A536-9F7C-5FB576CE12E1}"/>
                </a:ext>
              </a:extLst>
            </p:cNvPr>
            <p:cNvGrpSpPr/>
            <p:nvPr/>
          </p:nvGrpSpPr>
          <p:grpSpPr>
            <a:xfrm>
              <a:off x="6667490" y="4804396"/>
              <a:ext cx="4851410" cy="1141738"/>
              <a:chOff x="6667490" y="3050640"/>
              <a:chExt cx="4851410" cy="1141738"/>
            </a:xfrm>
          </p:grpSpPr>
          <p:sp>
            <p:nvSpPr>
              <p:cNvPr id="16" name="Bullet4">
                <a:extLst>
                  <a:ext uri="{FF2B5EF4-FFF2-40B4-BE49-F238E27FC236}">
                    <a16:creationId xmlns:a16="http://schemas.microsoft.com/office/drawing/2014/main" id="{D821F12A-6121-610D-0B85-D1412913C6E4}"/>
                  </a:ext>
                </a:extLst>
              </p:cNvPr>
              <p:cNvSpPr/>
              <p:nvPr/>
            </p:nvSpPr>
            <p:spPr bwMode="auto">
              <a:xfrm flipH="1">
                <a:off x="6667490" y="3103908"/>
                <a:ext cx="2076459" cy="502973"/>
              </a:xfrm>
              <a:prstGeom prst="roundRect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vert="horz" wrap="square" lIns="91440" tIns="45720" rIns="91440" bIns="45720" anchor="ctr" anchorCtr="1" compatLnSpc="1">
                <a:normAutofit/>
              </a:bodyPr>
              <a:lstStyle/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抓住产品核心优势</a:t>
                </a:r>
                <a:endParaRPr lang="en-US" dirty="0"/>
              </a:p>
            </p:txBody>
          </p:sp>
          <p:sp>
            <p:nvSpPr>
              <p:cNvPr id="17" name="Text4">
                <a:extLst>
                  <a:ext uri="{FF2B5EF4-FFF2-40B4-BE49-F238E27FC236}">
                    <a16:creationId xmlns:a16="http://schemas.microsoft.com/office/drawing/2014/main" id="{8A3CB548-E622-5368-1A52-F2B2F63D601D}"/>
                  </a:ext>
                </a:extLst>
              </p:cNvPr>
              <p:cNvSpPr txBox="1"/>
              <p:nvPr/>
            </p:nvSpPr>
            <p:spPr>
              <a:xfrm>
                <a:off x="8743950" y="3050640"/>
                <a:ext cx="2774950" cy="114173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抓住产品核心优势，能外放功能在早期外放，利用外界资源，不做</a:t>
                </a:r>
                <a:r>
                  <a:rPr lang="en-US" altLang="zh-CN" sz="1200" dirty="0" err="1"/>
                  <a:t>superapp</a:t>
                </a:r>
                <a:r>
                  <a:rPr lang="zh-CN" altLang="en-US" sz="1200" dirty="0"/>
                  <a:t>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Midjourney产品分析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Midjourney发展历程</a:t>
            </a:r>
            <a:endParaRPr lang="en-US" dirty="0"/>
          </a:p>
        </p:txBody>
      </p:sp>
      <p:grpSp>
        <p:nvGrpSpPr>
          <p:cNvPr id="32" name="ce035b6e-68da-468a-8e17-c0f1a8a3f118.source.4.zh-Hans.pptx">
            <a:extLst>
              <a:ext uri="{FF2B5EF4-FFF2-40B4-BE49-F238E27FC236}">
                <a16:creationId xmlns:a16="http://schemas.microsoft.com/office/drawing/2014/main" id="{8222BF33-5D42-E206-2CAD-CFDEA11C05FA}"/>
              </a:ext>
            </a:extLst>
          </p:cNvPr>
          <p:cNvGrpSpPr/>
          <p:nvPr/>
        </p:nvGrpSpPr>
        <p:grpSpPr>
          <a:xfrm>
            <a:off x="660400" y="1308100"/>
            <a:ext cx="10912194" cy="5014294"/>
            <a:chOff x="660400" y="1308100"/>
            <a:chExt cx="10912194" cy="501429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5D9A29B-DFCF-A1A0-40B4-533E40B3B186}"/>
                </a:ext>
              </a:extLst>
            </p:cNvPr>
            <p:cNvGrpSpPr/>
            <p:nvPr/>
          </p:nvGrpSpPr>
          <p:grpSpPr>
            <a:xfrm>
              <a:off x="719667" y="2136922"/>
              <a:ext cx="2928061" cy="2448272"/>
              <a:chOff x="719667" y="1844822"/>
              <a:chExt cx="2928061" cy="2448272"/>
            </a:xfrm>
          </p:grpSpPr>
          <p:sp>
            <p:nvSpPr>
              <p:cNvPr id="3" name="箭头: V 形 2">
                <a:extLst>
                  <a:ext uri="{FF2B5EF4-FFF2-40B4-BE49-F238E27FC236}">
                    <a16:creationId xmlns:a16="http://schemas.microsoft.com/office/drawing/2014/main" id="{92B1160E-EC6D-4AD8-8860-5740FF474DA5}"/>
                  </a:ext>
                </a:extLst>
              </p:cNvPr>
              <p:cNvSpPr/>
              <p:nvPr/>
            </p:nvSpPr>
            <p:spPr>
              <a:xfrm>
                <a:off x="719667" y="1844822"/>
                <a:ext cx="2928060" cy="216024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" name="Picture1">
                <a:extLst>
                  <a:ext uri="{FF2B5EF4-FFF2-40B4-BE49-F238E27FC236}">
                    <a16:creationId xmlns:a16="http://schemas.microsoft.com/office/drawing/2014/main" id="{23420DD4-FE99-41E7-A5E7-382FEECA8CD5}"/>
                  </a:ext>
                </a:extLst>
              </p:cNvPr>
              <p:cNvSpPr/>
              <p:nvPr/>
            </p:nvSpPr>
            <p:spPr>
              <a:xfrm>
                <a:off x="722495" y="2132854"/>
                <a:ext cx="2925233" cy="2160240"/>
              </a:xfrm>
              <a:prstGeom prst="chevron">
                <a:avLst/>
              </a:prstGeom>
              <a:blipFill>
                <a:blip r:embed="rId2"/>
                <a:srcRect/>
                <a:stretch>
                  <a:fillRect l="-5386" r="-538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B54C91E-6C51-4C8F-A113-7F01312FF4DD}"/>
                </a:ext>
              </a:extLst>
            </p:cNvPr>
            <p:cNvGrpSpPr/>
            <p:nvPr/>
          </p:nvGrpSpPr>
          <p:grpSpPr>
            <a:xfrm>
              <a:off x="719138" y="4684487"/>
              <a:ext cx="10853456" cy="1637907"/>
              <a:chOff x="719666" y="5049481"/>
              <a:chExt cx="10853456" cy="924613"/>
            </a:xfrm>
          </p:grpSpPr>
          <p:sp>
            <p:nvSpPr>
              <p:cNvPr id="21" name="Bullet1">
                <a:extLst>
                  <a:ext uri="{FF2B5EF4-FFF2-40B4-BE49-F238E27FC236}">
                    <a16:creationId xmlns:a16="http://schemas.microsoft.com/office/drawing/2014/main" id="{7863B846-B18C-409C-898C-DFE1AD033177}"/>
                  </a:ext>
                </a:extLst>
              </p:cNvPr>
              <p:cNvSpPr txBox="1"/>
              <p:nvPr/>
            </p:nvSpPr>
            <p:spPr>
              <a:xfrm>
                <a:off x="719666" y="5049481"/>
                <a:ext cx="2609793" cy="4084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MJ早期（创立至2022年7月）</a:t>
                </a:r>
                <a:endParaRPr lang="en-US" dirty="0"/>
              </a:p>
            </p:txBody>
          </p:sp>
          <p:sp>
            <p:nvSpPr>
              <p:cNvPr id="22" name="Text1">
                <a:extLst>
                  <a:ext uri="{FF2B5EF4-FFF2-40B4-BE49-F238E27FC236}">
                    <a16:creationId xmlns:a16="http://schemas.microsoft.com/office/drawing/2014/main" id="{8F297635-859B-40D9-8F61-9F9745225F17}"/>
                  </a:ext>
                </a:extLst>
              </p:cNvPr>
              <p:cNvSpPr txBox="1"/>
              <p:nvPr/>
            </p:nvSpPr>
            <p:spPr>
              <a:xfrm>
                <a:off x="719666" y="5469448"/>
                <a:ext cx="2609793" cy="5046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早期聚焦数据积累和模型发布，市场影响有限。</a:t>
                </a:r>
                <a:endParaRPr lang="en-US" sz="1200" dirty="0"/>
              </a:p>
            </p:txBody>
          </p:sp>
          <p:sp>
            <p:nvSpPr>
              <p:cNvPr id="31" name="Text1">
                <a:extLst>
                  <a:ext uri="{FF2B5EF4-FFF2-40B4-BE49-F238E27FC236}">
                    <a16:creationId xmlns:a16="http://schemas.microsoft.com/office/drawing/2014/main" id="{F0C2EC35-AF99-223C-927D-EDDC3A6F4A08}"/>
                  </a:ext>
                </a:extLst>
              </p:cNvPr>
              <p:cNvSpPr txBox="1"/>
              <p:nvPr/>
            </p:nvSpPr>
            <p:spPr>
              <a:xfrm>
                <a:off x="3272366" y="5469448"/>
                <a:ext cx="2609793" cy="5046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发布</a:t>
                </a:r>
                <a:r>
                  <a:rPr lang="en-US" altLang="zh-CN" sz="1200" dirty="0"/>
                  <a:t>V3</a:t>
                </a:r>
                <a:r>
                  <a:rPr lang="zh-CN" altLang="en-US" sz="1200" dirty="0"/>
                  <a:t>模型，获得用户好评，开始受到关注。</a:t>
                </a:r>
                <a:endParaRPr lang="en-US" sz="1200" dirty="0"/>
              </a:p>
            </p:txBody>
          </p:sp>
          <p:sp>
            <p:nvSpPr>
              <p:cNvPr id="33" name="Text1">
                <a:extLst>
                  <a:ext uri="{FF2B5EF4-FFF2-40B4-BE49-F238E27FC236}">
                    <a16:creationId xmlns:a16="http://schemas.microsoft.com/office/drawing/2014/main" id="{66643F19-6582-A0DF-061A-9FC6DD0A3E09}"/>
                  </a:ext>
                </a:extLst>
              </p:cNvPr>
              <p:cNvSpPr txBox="1"/>
              <p:nvPr/>
            </p:nvSpPr>
            <p:spPr>
              <a:xfrm>
                <a:off x="5938365" y="5469448"/>
                <a:ext cx="2609793" cy="5046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V4</a:t>
                </a:r>
                <a:r>
                  <a:rPr lang="zh-CN" altLang="en-US" sz="1200" dirty="0"/>
                  <a:t>模型发布，成像更完整，写实性增强，与</a:t>
                </a:r>
                <a:r>
                  <a:rPr lang="en-US" altLang="zh-CN" sz="1200" dirty="0"/>
                  <a:t>SD</a:t>
                </a:r>
                <a:r>
                  <a:rPr lang="zh-CN" altLang="en-US" sz="1200" dirty="0"/>
                  <a:t>模型形成竞争</a:t>
                </a:r>
                <a:endParaRPr lang="en-US" sz="1200" dirty="0"/>
              </a:p>
            </p:txBody>
          </p:sp>
          <p:sp>
            <p:nvSpPr>
              <p:cNvPr id="34" name="Text1">
                <a:extLst>
                  <a:ext uri="{FF2B5EF4-FFF2-40B4-BE49-F238E27FC236}">
                    <a16:creationId xmlns:a16="http://schemas.microsoft.com/office/drawing/2014/main" id="{AE8A9BB3-B529-2170-B912-750A2458321B}"/>
                  </a:ext>
                </a:extLst>
              </p:cNvPr>
              <p:cNvSpPr txBox="1"/>
              <p:nvPr/>
            </p:nvSpPr>
            <p:spPr>
              <a:xfrm>
                <a:off x="8759571" y="5469448"/>
                <a:ext cx="2813551" cy="5046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/>
                  <a:t>V5</a:t>
                </a:r>
                <a:r>
                  <a:rPr lang="zh-CN" altLang="en-US" sz="1200" dirty="0"/>
                  <a:t>模型推出，专注于模型本身，生成超写实图像，引发社交媒体关注。</a:t>
                </a:r>
                <a:endParaRPr lang="en-US" sz="1200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B6E78B4-2063-DDEA-DD00-7E2E333DBF38}"/>
                </a:ext>
              </a:extLst>
            </p:cNvPr>
            <p:cNvGrpSpPr/>
            <p:nvPr/>
          </p:nvGrpSpPr>
          <p:grpSpPr>
            <a:xfrm>
              <a:off x="3329459" y="2136922"/>
              <a:ext cx="2928060" cy="3271074"/>
              <a:chOff x="3329459" y="1844822"/>
              <a:chExt cx="2928060" cy="327107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DC0124B7-FC28-677C-14B3-215B0AF99F47}"/>
                  </a:ext>
                </a:extLst>
              </p:cNvPr>
              <p:cNvGrpSpPr/>
              <p:nvPr/>
            </p:nvGrpSpPr>
            <p:grpSpPr>
              <a:xfrm>
                <a:off x="3329459" y="1844822"/>
                <a:ext cx="2928060" cy="2448272"/>
                <a:chOff x="3329459" y="1844822"/>
                <a:chExt cx="2928060" cy="2448272"/>
              </a:xfrm>
            </p:grpSpPr>
            <p:sp>
              <p:nvSpPr>
                <p:cNvPr id="4" name="箭头: V 形 3">
                  <a:extLst>
                    <a:ext uri="{FF2B5EF4-FFF2-40B4-BE49-F238E27FC236}">
                      <a16:creationId xmlns:a16="http://schemas.microsoft.com/office/drawing/2014/main" id="{A8EFEAB1-ED8D-485B-8EE2-B230535E56BC}"/>
                    </a:ext>
                  </a:extLst>
                </p:cNvPr>
                <p:cNvSpPr/>
                <p:nvPr/>
              </p:nvSpPr>
              <p:spPr>
                <a:xfrm>
                  <a:off x="3329459" y="1844822"/>
                  <a:ext cx="2928060" cy="2160240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9" name="Picture2">
                  <a:extLst>
                    <a:ext uri="{FF2B5EF4-FFF2-40B4-BE49-F238E27FC236}">
                      <a16:creationId xmlns:a16="http://schemas.microsoft.com/office/drawing/2014/main" id="{294CFE0C-2F63-42DD-869E-D80BFE64BB65}"/>
                    </a:ext>
                  </a:extLst>
                </p:cNvPr>
                <p:cNvSpPr/>
                <p:nvPr/>
              </p:nvSpPr>
              <p:spPr>
                <a:xfrm>
                  <a:off x="3330873" y="2132854"/>
                  <a:ext cx="2925233" cy="2160240"/>
                </a:xfrm>
                <a:prstGeom prst="chevron">
                  <a:avLst/>
                </a:prstGeom>
                <a:blipFill>
                  <a:blip r:embed="rId3"/>
                  <a:srcRect/>
                  <a:stretch>
                    <a:fillRect l="-5386" r="-5386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9" name="Bullet2">
                <a:extLst>
                  <a:ext uri="{FF2B5EF4-FFF2-40B4-BE49-F238E27FC236}">
                    <a16:creationId xmlns:a16="http://schemas.microsoft.com/office/drawing/2014/main" id="{EF15F0B1-A1C7-4893-A29A-8AC5FE0B0610}"/>
                  </a:ext>
                </a:extLst>
              </p:cNvPr>
              <p:cNvSpPr txBox="1"/>
              <p:nvPr/>
            </p:nvSpPr>
            <p:spPr>
              <a:xfrm>
                <a:off x="3381208" y="4392386"/>
                <a:ext cx="2609793" cy="7235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V3时期（2022年7月～2022年11月）</a:t>
                </a:r>
                <a:endParaRPr 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A6F63AD-AE73-3A58-7769-FA9915E06B93}"/>
                </a:ext>
              </a:extLst>
            </p:cNvPr>
            <p:cNvGrpSpPr/>
            <p:nvPr/>
          </p:nvGrpSpPr>
          <p:grpSpPr>
            <a:xfrm>
              <a:off x="5939251" y="2136922"/>
              <a:ext cx="2928060" cy="3271074"/>
              <a:chOff x="5939251" y="1844822"/>
              <a:chExt cx="2928060" cy="3271074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5E1A8B72-0BBB-907F-DC16-7592E684422B}"/>
                  </a:ext>
                </a:extLst>
              </p:cNvPr>
              <p:cNvGrpSpPr/>
              <p:nvPr/>
            </p:nvGrpSpPr>
            <p:grpSpPr>
              <a:xfrm>
                <a:off x="5939251" y="1844822"/>
                <a:ext cx="2928060" cy="2448272"/>
                <a:chOff x="5939251" y="1844822"/>
                <a:chExt cx="2928060" cy="2448272"/>
              </a:xfrm>
            </p:grpSpPr>
            <p:sp>
              <p:nvSpPr>
                <p:cNvPr id="5" name="箭头: V 形 4">
                  <a:extLst>
                    <a:ext uri="{FF2B5EF4-FFF2-40B4-BE49-F238E27FC236}">
                      <a16:creationId xmlns:a16="http://schemas.microsoft.com/office/drawing/2014/main" id="{7455093F-BBEB-4C8E-93BB-EF3DC1A4D303}"/>
                    </a:ext>
                  </a:extLst>
                </p:cNvPr>
                <p:cNvSpPr/>
                <p:nvPr/>
              </p:nvSpPr>
              <p:spPr>
                <a:xfrm>
                  <a:off x="5939251" y="1844822"/>
                  <a:ext cx="2928060" cy="2160240"/>
                </a:xfrm>
                <a:prstGeom prst="chevron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0" name="Picture3">
                  <a:extLst>
                    <a:ext uri="{FF2B5EF4-FFF2-40B4-BE49-F238E27FC236}">
                      <a16:creationId xmlns:a16="http://schemas.microsoft.com/office/drawing/2014/main" id="{BEEF4A4F-4DB5-47C0-BE93-EB19EA3C2967}"/>
                    </a:ext>
                  </a:extLst>
                </p:cNvPr>
                <p:cNvSpPr/>
                <p:nvPr/>
              </p:nvSpPr>
              <p:spPr>
                <a:xfrm>
                  <a:off x="5939251" y="2132854"/>
                  <a:ext cx="2925233" cy="2160240"/>
                </a:xfrm>
                <a:prstGeom prst="chevron">
                  <a:avLst/>
                </a:prstGeom>
                <a:blipFill>
                  <a:blip r:embed="rId4"/>
                  <a:srcRect/>
                  <a:stretch>
                    <a:fillRect l="-5386" r="-5386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7" name="Bullet3">
                <a:extLst>
                  <a:ext uri="{FF2B5EF4-FFF2-40B4-BE49-F238E27FC236}">
                    <a16:creationId xmlns:a16="http://schemas.microsoft.com/office/drawing/2014/main" id="{DC2DE73B-50A0-4931-97E6-7A21F92578B1}"/>
                  </a:ext>
                </a:extLst>
              </p:cNvPr>
              <p:cNvSpPr txBox="1"/>
              <p:nvPr/>
            </p:nvSpPr>
            <p:spPr>
              <a:xfrm>
                <a:off x="6043278" y="4392386"/>
                <a:ext cx="2609793" cy="7235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V4时期（2022年11月～2023年3月）</a:t>
                </a:r>
                <a:endParaRPr lang="en-US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C74AAF1-4962-9DF7-3257-C50C122908C9}"/>
                </a:ext>
              </a:extLst>
            </p:cNvPr>
            <p:cNvGrpSpPr/>
            <p:nvPr/>
          </p:nvGrpSpPr>
          <p:grpSpPr>
            <a:xfrm>
              <a:off x="8547630" y="2136922"/>
              <a:ext cx="2971270" cy="3003931"/>
              <a:chOff x="8547630" y="1844822"/>
              <a:chExt cx="2971270" cy="3003931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1445BBC-A520-35AF-BAC1-5F1AC2603633}"/>
                  </a:ext>
                </a:extLst>
              </p:cNvPr>
              <p:cNvGrpSpPr/>
              <p:nvPr/>
            </p:nvGrpSpPr>
            <p:grpSpPr>
              <a:xfrm>
                <a:off x="8547630" y="1844822"/>
                <a:ext cx="2929473" cy="2448272"/>
                <a:chOff x="8547630" y="1844822"/>
                <a:chExt cx="2929473" cy="2448272"/>
              </a:xfrm>
            </p:grpSpPr>
            <p:sp>
              <p:nvSpPr>
                <p:cNvPr id="6" name="箭头: V 形 5">
                  <a:extLst>
                    <a:ext uri="{FF2B5EF4-FFF2-40B4-BE49-F238E27FC236}">
                      <a16:creationId xmlns:a16="http://schemas.microsoft.com/office/drawing/2014/main" id="{E86D5A86-901F-49A9-BDF4-272497B7B095}"/>
                    </a:ext>
                  </a:extLst>
                </p:cNvPr>
                <p:cNvSpPr/>
                <p:nvPr/>
              </p:nvSpPr>
              <p:spPr>
                <a:xfrm>
                  <a:off x="8549043" y="1844822"/>
                  <a:ext cx="2928060" cy="2160240"/>
                </a:xfrm>
                <a:prstGeom prst="chevron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8" name="Picture4">
                  <a:extLst>
                    <a:ext uri="{FF2B5EF4-FFF2-40B4-BE49-F238E27FC236}">
                      <a16:creationId xmlns:a16="http://schemas.microsoft.com/office/drawing/2014/main" id="{CC90415C-5616-4E9F-A750-EC93F1DE7414}"/>
                    </a:ext>
                  </a:extLst>
                </p:cNvPr>
                <p:cNvSpPr/>
                <p:nvPr/>
              </p:nvSpPr>
              <p:spPr>
                <a:xfrm>
                  <a:off x="8547630" y="2132854"/>
                  <a:ext cx="2925233" cy="2160240"/>
                </a:xfrm>
                <a:prstGeom prst="chevron">
                  <a:avLst/>
                </a:prstGeom>
                <a:blipFill>
                  <a:blip r:embed="rId5"/>
                  <a:srcRect/>
                  <a:stretch>
                    <a:fillRect l="-14617" r="-14617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5" name="Bullet4">
                <a:extLst>
                  <a:ext uri="{FF2B5EF4-FFF2-40B4-BE49-F238E27FC236}">
                    <a16:creationId xmlns:a16="http://schemas.microsoft.com/office/drawing/2014/main" id="{A1C9B919-1F8E-455E-9180-F3A8B0331673}"/>
                  </a:ext>
                </a:extLst>
              </p:cNvPr>
              <p:cNvSpPr txBox="1"/>
              <p:nvPr/>
            </p:nvSpPr>
            <p:spPr>
              <a:xfrm>
                <a:off x="8705349" y="4303540"/>
                <a:ext cx="2813551" cy="54521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/>
                <a:r>
                  <a:rPr lang="zh-CN" altLang="en-US" b="1" dirty="0"/>
                  <a:t>V5时期（2023年3月至今）</a:t>
                </a:r>
                <a:endParaRPr lang="en-US" dirty="0"/>
              </a:p>
            </p:txBody>
          </p:sp>
        </p:grpSp>
        <p:sp>
          <p:nvSpPr>
            <p:cNvPr id="26" name="Title">
              <a:extLst>
                <a:ext uri="{FF2B5EF4-FFF2-40B4-BE49-F238E27FC236}">
                  <a16:creationId xmlns:a16="http://schemas.microsoft.com/office/drawing/2014/main" id="{3ACC28D5-EADB-8B7F-ADD9-0A1129F457C5}"/>
                </a:ext>
              </a:extLst>
            </p:cNvPr>
            <p:cNvSpPr txBox="1"/>
            <p:nvPr/>
          </p:nvSpPr>
          <p:spPr>
            <a:xfrm>
              <a:off x="660400" y="1308100"/>
              <a:ext cx="10858500" cy="63970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技术分析</a:t>
            </a:r>
            <a:endParaRPr lang="en-US" dirty="0"/>
          </a:p>
        </p:txBody>
      </p:sp>
      <p:grpSp>
        <p:nvGrpSpPr>
          <p:cNvPr id="23" name="e56744f8-03a9-4de3-b876-33dc48fc8e52.source.4.zh-Hans.pptx">
            <a:extLst>
              <a:ext uri="{FF2B5EF4-FFF2-40B4-BE49-F238E27FC236}">
                <a16:creationId xmlns:a16="http://schemas.microsoft.com/office/drawing/2014/main" id="{8984C1E0-3A79-73B1-8ACB-99AB5042BD0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D60DB84-4ACF-427C-0AE3-EF307FD87A28}"/>
                </a:ext>
              </a:extLst>
            </p:cNvPr>
            <p:cNvSpPr/>
            <p:nvPr/>
          </p:nvSpPr>
          <p:spPr>
            <a:xfrm>
              <a:off x="1197507" y="1769914"/>
              <a:ext cx="5232251" cy="4364186"/>
            </a:xfrm>
            <a:custGeom>
              <a:avLst/>
              <a:gdLst>
                <a:gd name="connsiteX0" fmla="*/ 575868 w 5232251"/>
                <a:gd name="connsiteY0" fmla="*/ 0 h 4239000"/>
                <a:gd name="connsiteX1" fmla="*/ 4096415 w 5232251"/>
                <a:gd name="connsiteY1" fmla="*/ 0 h 4239000"/>
                <a:gd name="connsiteX2" fmla="*/ 5232251 w 5232251"/>
                <a:gd name="connsiteY2" fmla="*/ 4239000 h 4239000"/>
                <a:gd name="connsiteX3" fmla="*/ 575868 w 5232251"/>
                <a:gd name="connsiteY3" fmla="*/ 4239000 h 4239000"/>
                <a:gd name="connsiteX4" fmla="*/ 0 w 5232251"/>
                <a:gd name="connsiteY4" fmla="*/ 3663132 h 4239000"/>
                <a:gd name="connsiteX5" fmla="*/ 0 w 5232251"/>
                <a:gd name="connsiteY5" fmla="*/ 575868 h 4239000"/>
                <a:gd name="connsiteX6" fmla="*/ 575868 w 5232251"/>
                <a:gd name="connsiteY6" fmla="*/ 0 h 423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2251" h="4239000">
                  <a:moveTo>
                    <a:pt x="575868" y="0"/>
                  </a:moveTo>
                  <a:lnTo>
                    <a:pt x="4096415" y="0"/>
                  </a:lnTo>
                  <a:lnTo>
                    <a:pt x="5232251" y="4239000"/>
                  </a:lnTo>
                  <a:lnTo>
                    <a:pt x="575868" y="4239000"/>
                  </a:lnTo>
                  <a:cubicBezTo>
                    <a:pt x="257825" y="4239000"/>
                    <a:pt x="0" y="3981175"/>
                    <a:pt x="0" y="3663132"/>
                  </a:cubicBezTo>
                  <a:lnTo>
                    <a:pt x="0" y="575868"/>
                  </a:lnTo>
                  <a:cubicBezTo>
                    <a:pt x="0" y="257825"/>
                    <a:pt x="257825" y="0"/>
                    <a:pt x="57586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FBFDD17-D721-EFD0-B380-D55A09B4249A}"/>
                </a:ext>
              </a:extLst>
            </p:cNvPr>
            <p:cNvSpPr/>
            <p:nvPr/>
          </p:nvSpPr>
          <p:spPr>
            <a:xfrm>
              <a:off x="5574311" y="1769914"/>
              <a:ext cx="5407482" cy="4364186"/>
            </a:xfrm>
            <a:custGeom>
              <a:avLst/>
              <a:gdLst>
                <a:gd name="connsiteX0" fmla="*/ 0 w 5407482"/>
                <a:gd name="connsiteY0" fmla="*/ 0 h 4239000"/>
                <a:gd name="connsiteX1" fmla="*/ 4831614 w 5407482"/>
                <a:gd name="connsiteY1" fmla="*/ 0 h 4239000"/>
                <a:gd name="connsiteX2" fmla="*/ 5407482 w 5407482"/>
                <a:gd name="connsiteY2" fmla="*/ 575868 h 4239000"/>
                <a:gd name="connsiteX3" fmla="*/ 5407482 w 5407482"/>
                <a:gd name="connsiteY3" fmla="*/ 3663132 h 4239000"/>
                <a:gd name="connsiteX4" fmla="*/ 4831614 w 5407482"/>
                <a:gd name="connsiteY4" fmla="*/ 4239000 h 4239000"/>
                <a:gd name="connsiteX5" fmla="*/ 1135837 w 5407482"/>
                <a:gd name="connsiteY5" fmla="*/ 4239000 h 4239000"/>
                <a:gd name="connsiteX6" fmla="*/ 0 w 5407482"/>
                <a:gd name="connsiteY6" fmla="*/ 0 h 423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7482" h="4239000">
                  <a:moveTo>
                    <a:pt x="0" y="0"/>
                  </a:moveTo>
                  <a:lnTo>
                    <a:pt x="4831614" y="0"/>
                  </a:lnTo>
                  <a:cubicBezTo>
                    <a:pt x="5149657" y="0"/>
                    <a:pt x="5407482" y="257825"/>
                    <a:pt x="5407482" y="575868"/>
                  </a:cubicBezTo>
                  <a:lnTo>
                    <a:pt x="5407482" y="3663132"/>
                  </a:lnTo>
                  <a:cubicBezTo>
                    <a:pt x="5407482" y="3981175"/>
                    <a:pt x="5149657" y="4239000"/>
                    <a:pt x="4831614" y="4239000"/>
                  </a:cubicBezTo>
                  <a:lnTo>
                    <a:pt x="1135837" y="4239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>
                    <a:lumMod val="60000"/>
                    <a:lumOff val="40000"/>
                    <a:alpha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Title">
              <a:extLst>
                <a:ext uri="{FF2B5EF4-FFF2-40B4-BE49-F238E27FC236}">
                  <a16:creationId xmlns:a16="http://schemas.microsoft.com/office/drawing/2014/main" id="{4C772EE6-7584-2F1F-553B-2A43EABCBAE3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176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buSzPct val="25000"/>
              </a:pPr>
              <a:endParaRPr lang="en-US" dirty="0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557C5E97-D29E-FD70-C8BA-A4990287D7CE}"/>
                </a:ext>
              </a:extLst>
            </p:cNvPr>
            <p:cNvSpPr/>
            <p:nvPr/>
          </p:nvSpPr>
          <p:spPr>
            <a:xfrm>
              <a:off x="0" y="0"/>
              <a:ext cx="1398012" cy="1250724"/>
            </a:xfrm>
            <a:custGeom>
              <a:avLst/>
              <a:gdLst>
                <a:gd name="connsiteX0" fmla="*/ 0 w 1398012"/>
                <a:gd name="connsiteY0" fmla="*/ 0 h 1250724"/>
                <a:gd name="connsiteX1" fmla="*/ 1360152 w 1398012"/>
                <a:gd name="connsiteY1" fmla="*/ 0 h 1250724"/>
                <a:gd name="connsiteX2" fmla="*/ 1377827 w 1398012"/>
                <a:gd name="connsiteY2" fmla="*/ 56940 h 1250724"/>
                <a:gd name="connsiteX3" fmla="*/ 1398012 w 1398012"/>
                <a:gd name="connsiteY3" fmla="*/ 257175 h 1250724"/>
                <a:gd name="connsiteX4" fmla="*/ 404463 w 1398012"/>
                <a:gd name="connsiteY4" fmla="*/ 1250724 h 1250724"/>
                <a:gd name="connsiteX5" fmla="*/ 17729 w 1398012"/>
                <a:gd name="connsiteY5" fmla="*/ 1172646 h 1250724"/>
                <a:gd name="connsiteX6" fmla="*/ 0 w 1398012"/>
                <a:gd name="connsiteY6" fmla="*/ 1164106 h 125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8012" h="1250724">
                  <a:moveTo>
                    <a:pt x="0" y="0"/>
                  </a:moveTo>
                  <a:lnTo>
                    <a:pt x="1360152" y="0"/>
                  </a:lnTo>
                  <a:lnTo>
                    <a:pt x="1377827" y="56940"/>
                  </a:lnTo>
                  <a:cubicBezTo>
                    <a:pt x="1391062" y="121618"/>
                    <a:pt x="1398012" y="188585"/>
                    <a:pt x="1398012" y="257175"/>
                  </a:cubicBezTo>
                  <a:cubicBezTo>
                    <a:pt x="1398012" y="805897"/>
                    <a:pt x="953185" y="1250724"/>
                    <a:pt x="404463" y="1250724"/>
                  </a:cubicBezTo>
                  <a:cubicBezTo>
                    <a:pt x="267283" y="1250724"/>
                    <a:pt x="136596" y="1222923"/>
                    <a:pt x="17729" y="1172646"/>
                  </a:cubicBezTo>
                  <a:lnTo>
                    <a:pt x="0" y="116410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DCE75A4A-346B-D545-CD91-BD87038FCAE9}"/>
                </a:ext>
              </a:extLst>
            </p:cNvPr>
            <p:cNvSpPr/>
            <p:nvPr/>
          </p:nvSpPr>
          <p:spPr>
            <a:xfrm>
              <a:off x="11038912" y="5689038"/>
              <a:ext cx="1153088" cy="1168962"/>
            </a:xfrm>
            <a:custGeom>
              <a:avLst/>
              <a:gdLst>
                <a:gd name="connsiteX0" fmla="*/ 993549 w 1153088"/>
                <a:gd name="connsiteY0" fmla="*/ 0 h 1168962"/>
                <a:gd name="connsiteX1" fmla="*/ 1095134 w 1153088"/>
                <a:gd name="connsiteY1" fmla="*/ 5130 h 1168962"/>
                <a:gd name="connsiteX2" fmla="*/ 1153088 w 1153088"/>
                <a:gd name="connsiteY2" fmla="*/ 13975 h 1168962"/>
                <a:gd name="connsiteX3" fmla="*/ 1153088 w 1153088"/>
                <a:gd name="connsiteY3" fmla="*/ 1168962 h 1168962"/>
                <a:gd name="connsiteX4" fmla="*/ 17683 w 1153088"/>
                <a:gd name="connsiteY4" fmla="*/ 1168962 h 1168962"/>
                <a:gd name="connsiteX5" fmla="*/ 0 w 1153088"/>
                <a:gd name="connsiteY5" fmla="*/ 993549 h 1168962"/>
                <a:gd name="connsiteX6" fmla="*/ 993549 w 1153088"/>
                <a:gd name="connsiteY6" fmla="*/ 0 h 116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3088" h="1168962">
                  <a:moveTo>
                    <a:pt x="993549" y="0"/>
                  </a:moveTo>
                  <a:cubicBezTo>
                    <a:pt x="1027844" y="0"/>
                    <a:pt x="1061733" y="1738"/>
                    <a:pt x="1095134" y="5130"/>
                  </a:cubicBezTo>
                  <a:lnTo>
                    <a:pt x="1153088" y="13975"/>
                  </a:lnTo>
                  <a:lnTo>
                    <a:pt x="1153088" y="1168962"/>
                  </a:lnTo>
                  <a:lnTo>
                    <a:pt x="17683" y="1168962"/>
                  </a:lnTo>
                  <a:lnTo>
                    <a:pt x="0" y="993549"/>
                  </a:lnTo>
                  <a:cubicBezTo>
                    <a:pt x="0" y="444827"/>
                    <a:pt x="444827" y="0"/>
                    <a:pt x="99354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E338AB1-F280-A7EC-E006-8F379B28336F}"/>
                </a:ext>
              </a:extLst>
            </p:cNvPr>
            <p:cNvGrpSpPr/>
            <p:nvPr/>
          </p:nvGrpSpPr>
          <p:grpSpPr>
            <a:xfrm>
              <a:off x="1398011" y="1905678"/>
              <a:ext cx="4045357" cy="2371879"/>
              <a:chOff x="1398011" y="1905678"/>
              <a:chExt cx="4045357" cy="2371879"/>
            </a:xfrm>
          </p:grpSpPr>
          <p:sp>
            <p:nvSpPr>
              <p:cNvPr id="25" name="Shape1">
                <a:extLst>
                  <a:ext uri="{FF2B5EF4-FFF2-40B4-BE49-F238E27FC236}">
                    <a16:creationId xmlns:a16="http://schemas.microsoft.com/office/drawing/2014/main" id="{854F1486-48CE-2CB1-2502-F41A93D837DF}"/>
                  </a:ext>
                </a:extLst>
              </p:cNvPr>
              <p:cNvSpPr/>
              <p:nvPr/>
            </p:nvSpPr>
            <p:spPr>
              <a:xfrm>
                <a:off x="1398011" y="1905678"/>
                <a:ext cx="803982" cy="803979"/>
              </a:xfrm>
              <a:prstGeom prst="ellipse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conBackground1">
                <a:extLst>
                  <a:ext uri="{FF2B5EF4-FFF2-40B4-BE49-F238E27FC236}">
                    <a16:creationId xmlns:a16="http://schemas.microsoft.com/office/drawing/2014/main" id="{B726DFEA-4A1F-D97F-54AF-FF1694BAABA6}"/>
                  </a:ext>
                </a:extLst>
              </p:cNvPr>
              <p:cNvSpPr/>
              <p:nvPr/>
            </p:nvSpPr>
            <p:spPr>
              <a:xfrm>
                <a:off x="1455130" y="1962798"/>
                <a:ext cx="689743" cy="68974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IconMisc1">
                <a:extLst>
                  <a:ext uri="{FF2B5EF4-FFF2-40B4-BE49-F238E27FC236}">
                    <a16:creationId xmlns:a16="http://schemas.microsoft.com/office/drawing/2014/main" id="{29A002E8-5610-31BF-3020-016CE1ECF02E}"/>
                  </a:ext>
                </a:extLst>
              </p:cNvPr>
              <p:cNvSpPr/>
              <p:nvPr/>
            </p:nvSpPr>
            <p:spPr>
              <a:xfrm>
                <a:off x="1703009" y="2203626"/>
                <a:ext cx="193988" cy="208085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Text1">
                <a:extLst>
                  <a:ext uri="{FF2B5EF4-FFF2-40B4-BE49-F238E27FC236}">
                    <a16:creationId xmlns:a16="http://schemas.microsoft.com/office/drawing/2014/main" id="{3CA5AFB9-CD83-34E9-19D9-BB7452222BA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5130" y="3431218"/>
                <a:ext cx="3988237" cy="846339"/>
              </a:xfrm>
              <a:prstGeom prst="rect">
                <a:avLst/>
              </a:prstGeom>
              <a:noFill/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MJ</a:t>
                </a:r>
                <a:r>
                  <a:rPr lang="zh-CN" altLang="en-US" sz="1200" dirty="0"/>
                  <a:t>从发展之初，数据方面就始终走在行业的前列。核心在于高质量数据源，技术关键在于一套基于</a:t>
                </a:r>
                <a:r>
                  <a:rPr lang="en-US" altLang="zh-CN" sz="1200" dirty="0"/>
                  <a:t>AI</a:t>
                </a:r>
                <a:r>
                  <a:rPr lang="zh-CN" altLang="en-US" sz="1200" dirty="0"/>
                  <a:t>模型的数据搜集、去重、精筛、评价的工作流来实现</a:t>
                </a:r>
                <a:r>
                  <a:rPr lang="en-US" altLang="zh-CN" sz="1200" dirty="0" err="1"/>
                  <a:t>billlion</a:t>
                </a:r>
                <a:r>
                  <a:rPr lang="zh-CN" altLang="en-US" sz="1200" dirty="0"/>
                  <a:t>级别的数据处理工作。</a:t>
                </a:r>
                <a:endParaRPr lang="en-US" sz="1200" dirty="0"/>
              </a:p>
            </p:txBody>
          </p:sp>
          <p:sp>
            <p:nvSpPr>
              <p:cNvPr id="47" name="Bullet1">
                <a:extLst>
                  <a:ext uri="{FF2B5EF4-FFF2-40B4-BE49-F238E27FC236}">
                    <a16:creationId xmlns:a16="http://schemas.microsoft.com/office/drawing/2014/main" id="{C8F34CB5-1FDC-CA9F-9FF8-6BC46C82520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5129" y="2919177"/>
                <a:ext cx="3988239" cy="48959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数据</a:t>
                </a:r>
                <a:endParaRPr 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6C5307C-9B66-1362-1502-DB8EA936D686}"/>
                </a:ext>
              </a:extLst>
            </p:cNvPr>
            <p:cNvGrpSpPr/>
            <p:nvPr/>
          </p:nvGrpSpPr>
          <p:grpSpPr>
            <a:xfrm>
              <a:off x="6630262" y="2141212"/>
              <a:ext cx="4176300" cy="3845772"/>
              <a:chOff x="6630262" y="2141212"/>
              <a:chExt cx="4176300" cy="3845772"/>
            </a:xfrm>
          </p:grpSpPr>
          <p:sp>
            <p:nvSpPr>
              <p:cNvPr id="30" name="Shape2">
                <a:extLst>
                  <a:ext uri="{FF2B5EF4-FFF2-40B4-BE49-F238E27FC236}">
                    <a16:creationId xmlns:a16="http://schemas.microsoft.com/office/drawing/2014/main" id="{8B1E8719-3E71-AB48-F8C3-EE52BA50B8ED}"/>
                  </a:ext>
                </a:extLst>
              </p:cNvPr>
              <p:cNvSpPr/>
              <p:nvPr/>
            </p:nvSpPr>
            <p:spPr>
              <a:xfrm>
                <a:off x="10002580" y="5183005"/>
                <a:ext cx="803982" cy="803979"/>
              </a:xfrm>
              <a:prstGeom prst="ellipse">
                <a:avLst/>
              </a:prstGeom>
              <a:solidFill>
                <a:schemeClr val="accent2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IconBackground2">
                <a:extLst>
                  <a:ext uri="{FF2B5EF4-FFF2-40B4-BE49-F238E27FC236}">
                    <a16:creationId xmlns:a16="http://schemas.microsoft.com/office/drawing/2014/main" id="{80418ACA-07A2-9BEF-5728-C4CE678EDA85}"/>
                  </a:ext>
                </a:extLst>
              </p:cNvPr>
              <p:cNvSpPr/>
              <p:nvPr/>
            </p:nvSpPr>
            <p:spPr>
              <a:xfrm>
                <a:off x="10059699" y="5240125"/>
                <a:ext cx="689743" cy="689741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IconMisc2">
                <a:extLst>
                  <a:ext uri="{FF2B5EF4-FFF2-40B4-BE49-F238E27FC236}">
                    <a16:creationId xmlns:a16="http://schemas.microsoft.com/office/drawing/2014/main" id="{0C5DB351-B977-5B62-8EC9-4F68DB00D157}"/>
                  </a:ext>
                </a:extLst>
              </p:cNvPr>
              <p:cNvSpPr/>
              <p:nvPr/>
            </p:nvSpPr>
            <p:spPr>
              <a:xfrm>
                <a:off x="10307578" y="5480953"/>
                <a:ext cx="193988" cy="208085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Text2">
                <a:extLst>
                  <a:ext uri="{FF2B5EF4-FFF2-40B4-BE49-F238E27FC236}">
                    <a16:creationId xmlns:a16="http://schemas.microsoft.com/office/drawing/2014/main" id="{E7450CC7-0AF3-985D-B9F8-EA879E7B3E8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30264" y="2653254"/>
                <a:ext cx="3988237" cy="664916"/>
              </a:xfrm>
              <a:prstGeom prst="rect">
                <a:avLst/>
              </a:prstGeom>
              <a:noFill/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MJ</a:t>
                </a:r>
                <a:r>
                  <a:rPr lang="zh-CN" altLang="en-US" sz="1200" dirty="0"/>
                  <a:t>成立的时间点（</a:t>
                </a:r>
                <a:r>
                  <a:rPr lang="en-US" altLang="zh-CN" sz="1200" dirty="0"/>
                  <a:t>2022</a:t>
                </a:r>
                <a:r>
                  <a:rPr lang="zh-CN" altLang="en-US" sz="1200" dirty="0"/>
                  <a:t>年年初）正是文生图以及大模型技术发展路径收敛并逐渐清晰的阶段。其中，确定性最强的是数据（刚需和基础），其次在该阶段进入，可以显著减少</a:t>
                </a:r>
                <a:r>
                  <a:rPr lang="en-US" altLang="zh-CN" sz="1200" dirty="0"/>
                  <a:t>MJ</a:t>
                </a:r>
                <a:r>
                  <a:rPr lang="zh-CN" altLang="en-US" sz="1200" dirty="0"/>
                  <a:t>的前期模型设计的探索成本。</a:t>
                </a:r>
                <a:endParaRPr lang="en-US" sz="1200" dirty="0"/>
              </a:p>
            </p:txBody>
          </p:sp>
          <p:sp>
            <p:nvSpPr>
              <p:cNvPr id="56" name="Bullet2">
                <a:extLst>
                  <a:ext uri="{FF2B5EF4-FFF2-40B4-BE49-F238E27FC236}">
                    <a16:creationId xmlns:a16="http://schemas.microsoft.com/office/drawing/2014/main" id="{6F465BFA-D065-D224-B4BC-99FFD497E63E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30262" y="2141212"/>
                <a:ext cx="3988239" cy="48959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模型架构</a:t>
                </a:r>
                <a:endParaRPr lang="en-US" dirty="0"/>
              </a:p>
            </p:txBody>
          </p:sp>
          <p:sp>
            <p:nvSpPr>
              <p:cNvPr id="3" name="Text2">
                <a:extLst>
                  <a:ext uri="{FF2B5EF4-FFF2-40B4-BE49-F238E27FC236}">
                    <a16:creationId xmlns:a16="http://schemas.microsoft.com/office/drawing/2014/main" id="{C00D431E-5C34-E2A8-2100-A6680FC5F3BA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30262" y="4029990"/>
                <a:ext cx="3988237" cy="1680978"/>
              </a:xfrm>
              <a:prstGeom prst="rect">
                <a:avLst/>
              </a:prstGeom>
              <a:noFill/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b="1" dirty="0"/>
                  <a:t>核心的逻辑是：</a:t>
                </a:r>
                <a:r>
                  <a:rPr lang="zh-CN" altLang="en-US" sz="1200" dirty="0"/>
                  <a:t>数据方案与模型训练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微调逻辑相符。</a:t>
                </a:r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200" b="1" dirty="0"/>
                  <a:t>核心的方法是：</a:t>
                </a:r>
                <a:r>
                  <a:rPr lang="zh-CN" altLang="en-US" sz="1200" dirty="0"/>
                  <a:t>利用</a:t>
                </a:r>
                <a:r>
                  <a:rPr lang="en-US" altLang="zh-CN" sz="1200" dirty="0"/>
                  <a:t>AI</a:t>
                </a:r>
                <a:r>
                  <a:rPr lang="zh-CN" altLang="en-US" sz="1200" dirty="0"/>
                  <a:t>模型来大规模处理数据。</a:t>
                </a:r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训练目标（产品定位）决定了数据的诉求、定义、筛选准则。</a:t>
                </a:r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数据筛选方案是一个逻辑和细节导向的过程，核心方法是如何利用</a:t>
                </a:r>
                <a:r>
                  <a:rPr lang="en-US" altLang="zh-CN" sz="1200" dirty="0"/>
                  <a:t>AI</a:t>
                </a:r>
                <a:r>
                  <a:rPr lang="zh-CN" altLang="en-US" sz="1200" dirty="0"/>
                  <a:t>模型来大规模处理数据。</a:t>
                </a:r>
                <a:endParaRPr lang="en-US" sz="1200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9D6FE82-4E80-F66B-0469-37BBB530FD12}"/>
                </a:ext>
              </a:extLst>
            </p:cNvPr>
            <p:cNvGrpSpPr/>
            <p:nvPr/>
          </p:nvGrpSpPr>
          <p:grpSpPr>
            <a:xfrm>
              <a:off x="1455129" y="4300007"/>
              <a:ext cx="4062061" cy="1176958"/>
              <a:chOff x="1455129" y="4300007"/>
              <a:chExt cx="4062061" cy="1176958"/>
            </a:xfrm>
          </p:grpSpPr>
          <p:sp>
            <p:nvSpPr>
              <p:cNvPr id="43" name="Text3">
                <a:extLst>
                  <a:ext uri="{FF2B5EF4-FFF2-40B4-BE49-F238E27FC236}">
                    <a16:creationId xmlns:a16="http://schemas.microsoft.com/office/drawing/2014/main" id="{3F0F7F70-97CB-E13F-4979-FE4A0F26CD9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5130" y="4812049"/>
                <a:ext cx="4062060" cy="664916"/>
              </a:xfrm>
              <a:prstGeom prst="rect">
                <a:avLst/>
              </a:prstGeom>
              <a:noFill/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MJ</a:t>
                </a:r>
                <a:r>
                  <a:rPr lang="zh-CN" altLang="en-US" sz="1200" dirty="0"/>
                  <a:t>使用的是自己训练预训练模型（大模型），对人员和资金投入的要求都很高。其中涉及到模型大小，参数多少，训练策略、</a:t>
                </a:r>
                <a:r>
                  <a:rPr lang="en-US" altLang="zh-CN" sz="1200" dirty="0"/>
                  <a:t>batch</a:t>
                </a:r>
                <a:r>
                  <a:rPr lang="zh-CN" altLang="en-US" sz="1200" dirty="0"/>
                  <a:t>大小、</a:t>
                </a:r>
                <a:r>
                  <a:rPr lang="en-US" altLang="zh-CN" sz="1200" dirty="0"/>
                  <a:t>learning rate</a:t>
                </a:r>
                <a:r>
                  <a:rPr lang="zh-CN" altLang="en-US" sz="1200" dirty="0"/>
                  <a:t>、优化算法等领域，这一方面非常依赖工程师的经验和技术（要求远远超出模型微调或者参数标准化，甚至是完全不是两个领域）。</a:t>
                </a:r>
                <a:endParaRPr lang="en-US" sz="1200" dirty="0"/>
              </a:p>
            </p:txBody>
          </p:sp>
          <p:sp>
            <p:nvSpPr>
              <p:cNvPr id="44" name="Bullet3">
                <a:extLst>
                  <a:ext uri="{FF2B5EF4-FFF2-40B4-BE49-F238E27FC236}">
                    <a16:creationId xmlns:a16="http://schemas.microsoft.com/office/drawing/2014/main" id="{A14B520F-12F8-653A-A922-B9CF6092055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1455129" y="4300007"/>
                <a:ext cx="3988239" cy="489593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模型训练</a:t>
                </a:r>
                <a:endParaRPr lang="en-US" dirty="0"/>
              </a:p>
            </p:txBody>
          </p:sp>
        </p:grpSp>
        <p:sp>
          <p:nvSpPr>
            <p:cNvPr id="53" name="Bullet4">
              <a:extLst>
                <a:ext uri="{FF2B5EF4-FFF2-40B4-BE49-F238E27FC236}">
                  <a16:creationId xmlns:a16="http://schemas.microsoft.com/office/drawing/2014/main" id="{37556FCE-5584-C1B4-1BF9-06CDFB0BCF2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630262" y="3522042"/>
              <a:ext cx="3988239" cy="489593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/>
            <a:p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尽调的启示</a:t>
              </a:r>
              <a:endParaRPr lang="en-US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3997ED"/>
      </a:accent1>
      <a:accent2>
        <a:srgbClr val="F8BF47"/>
      </a:accent2>
      <a:accent3>
        <a:srgbClr val="5998B2"/>
      </a:accent3>
      <a:accent4>
        <a:srgbClr val="B27C36"/>
      </a:accent4>
      <a:accent5>
        <a:srgbClr val="B27C36"/>
      </a:accent5>
      <a:accent6>
        <a:srgbClr val="663333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363</TotalTime>
  <Words>1606</Words>
  <Application>Microsoft Office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Designed by iSlide</vt:lpstr>
      <vt:lpstr>Midjourney发展路径对未来AI投资的启示</vt:lpstr>
      <vt:lpstr>目录</vt:lpstr>
      <vt:lpstr>Midjourney发展关键节点</vt:lpstr>
      <vt:lpstr>Midjourney 发展关键节点</vt:lpstr>
      <vt:lpstr>对其他AI 创业公司启示</vt:lpstr>
      <vt:lpstr>对其他AI 创业公司启示</vt:lpstr>
      <vt:lpstr>Midjourney产品分析</vt:lpstr>
      <vt:lpstr>Midjourney发展历程</vt:lpstr>
      <vt:lpstr>技术分析</vt:lpstr>
      <vt:lpstr>产品功能与对比</vt:lpstr>
      <vt:lpstr>产品GTM和销售策略</vt:lpstr>
      <vt:lpstr>创始团队介绍与特性</vt:lpstr>
      <vt:lpstr>为什么说数据是形成壁垒的主要原因</vt:lpstr>
      <vt:lpstr>谢谢观看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iSlide</dc:creator>
  <cp:lastModifiedBy>黄旭</cp:lastModifiedBy>
  <cp:revision>2</cp:revision>
  <cp:lastPrinted>2024-04-23T00:00:00Z</cp:lastPrinted>
  <dcterms:created xsi:type="dcterms:W3CDTF">2024-04-23T00:00:00Z</dcterms:created>
  <dcterms:modified xsi:type="dcterms:W3CDTF">2024-08-06T12:04:52Z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174a238b-2e31-4feb-bea1-d21063eb317e</vt:lpwstr>
  </property>
</Properties>
</file>