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3"/>
  </p:handoutMasterIdLst>
  <p:sldIdLst>
    <p:sldId id="315" r:id="rId3"/>
    <p:sldId id="310" r:id="rId4"/>
    <p:sldId id="258" r:id="rId5"/>
    <p:sldId id="259" r:id="rId7"/>
    <p:sldId id="264" r:id="rId8"/>
    <p:sldId id="311" r:id="rId9"/>
    <p:sldId id="339" r:id="rId10"/>
    <p:sldId id="376" r:id="rId11"/>
    <p:sldId id="355" r:id="rId12"/>
    <p:sldId id="353" r:id="rId13"/>
    <p:sldId id="357" r:id="rId14"/>
    <p:sldId id="352" r:id="rId15"/>
    <p:sldId id="337" r:id="rId16"/>
    <p:sldId id="354" r:id="rId17"/>
    <p:sldId id="360" r:id="rId18"/>
    <p:sldId id="359" r:id="rId19"/>
    <p:sldId id="361" r:id="rId20"/>
    <p:sldId id="362" r:id="rId21"/>
    <p:sldId id="377" r:id="rId22"/>
    <p:sldId id="378" r:id="rId23"/>
    <p:sldId id="312" r:id="rId24"/>
    <p:sldId id="332" r:id="rId25"/>
    <p:sldId id="313" r:id="rId26"/>
    <p:sldId id="333" r:id="rId27"/>
    <p:sldId id="314" r:id="rId28"/>
    <p:sldId id="334" r:id="rId29"/>
    <p:sldId id="316" r:id="rId30"/>
    <p:sldId id="335" r:id="rId31"/>
    <p:sldId id="351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02"/>
      </p:cViewPr>
      <p:guideLst>
        <p:guide orient="horz" pos="212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4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  <a:endParaRPr lang="en-US" altLang="zh-CN" sz="1200" cap="all" spc="300" dirty="0">
              <a:solidFill>
                <a:srgbClr val="D9B44F"/>
              </a:solidFill>
              <a:uFillTx/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185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的流式操作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接口调用时的原理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388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框架调用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实现数据存储到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mysql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521335" y="1146386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脚本语言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Jenkins,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项目中的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build-all,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模块代码发版等使用到了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结果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查询文档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并且完成一些简单操作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运行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099372" y="5171550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6" name="文本框 145"/>
          <p:cNvSpPr txBox="1"/>
          <p:nvPr/>
        </p:nvSpPr>
        <p:spPr>
          <a:xfrm>
            <a:off x="6191885" y="1148384"/>
            <a:ext cx="4653280" cy="479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func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main()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exec.Command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("/bin/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", "./test.sh")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bytes, err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if err != nil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:", err)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return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(string(bytes))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4545" y="3510780"/>
            <a:ext cx="3921655" cy="15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1. 为什么拉取一个镜像的时候会有多条数据同时下载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 一个镜像是由多个只读层组成的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这些只读层除了最下面的不指向外, 其他的都指向父级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展示给用户的只有一个文件系统的原因是隐藏多层的存在, 使用的技术是使用统一文件系统技术, 将多层文件整合成一个文件系统.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形成原因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每一个镜像都是由一个基础镜像构成的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都会在基础镜像上构建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516370" y="193294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构建失败出现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635764"/>
            <a:ext cx="4653280" cy="438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之前的函数之间的调用和传递参数是基于堆栈进行传递的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更新之后是基于寄存器进行传递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允许从切片到数组指针的转换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之前也可以使用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unsafe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将切片转换为数组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更新了module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增加了一个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放置间接依赖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.每次go mod tidy，go命令都会对main module的依赖做一次深度扫描,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然后分成两个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628650" lvl="2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1696720"/>
            <a:ext cx="4514850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/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12" name="文本框 145"/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需要操作的的数据量较小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使用并发可能导致并发所需要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的资源比直接运行占用的资源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使用并发不好管理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可能会造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成内存泄漏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的基础上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支持线程安全的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load, store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查询会在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没有查询到就去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次数加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1, 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的次数等于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的长度时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就会上升到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如果某个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key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直接更新即可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因为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entry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中是一个指针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的更新会同步到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如果不在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模块接口时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形式传输数据出错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测试前端发送数据出现后端无法正常接收数据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不改变发送参数的前提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修改绑定参数的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tag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加上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改变发送参数的形式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形式发送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区别总结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content-type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是不同的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表单中的数据被编码为键值对的形式存在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json;charset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=UTF-8,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数据被编码为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数据格式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并且后端可以直接使用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是已经序列化好的数据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需要进行处理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一般框架会自动序列化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还有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该形式可以上传文件等二进制文件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也可以上传表单键值对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最后会转化为一条信息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371850" lvl="8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  <a:endParaRPr lang="en-US" altLang="zh-CN" sz="115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ea typeface="+mj-ea"/>
                <a:cs typeface="+mn-lt"/>
              </a:endParaRP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  <a:endParaRPr lang="zh-CN" altLang="en-US" sz="4800" b="1" dirty="0">
                <a:ln w="17780" cmpd="sng">
                  <a:noFill/>
                  <a:prstDash val="solid"/>
                  <a:miter lim="800000"/>
                </a:ln>
                <a:solidFill>
                  <a:schemeClr val="bg2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3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  <a:endParaRPr lang="zh-CN" altLang="en-US" sz="2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PA_文本框 8"/>
          <p:cNvSpPr txBox="1"/>
          <p:nvPr>
            <p:custDataLst>
              <p:tags r:id="rId4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8"/>
          <p:cNvSpPr txBox="1"/>
          <p:nvPr>
            <p:custDataLst>
              <p:tags r:id="rId5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26069" y="1224780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514350" lvl="1" indent="-342900">
              <a:buClr>
                <a:srgbClr val="C00000"/>
              </a:buClr>
              <a:buAutoNum type="arabicPeriod" startAt="4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浏览器会直接将键值对拼接到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post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时候，浏览器把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数据封装到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http body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中，然后发送到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server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如果没有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的控件，用默认的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就可以了。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的时候，也就是需要上传文件，就要使用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了。浏览器会把整个表单以控件为单位分割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然后发送数据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解决方案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初次工作实现部分函数时，直接调用函数实现参数的输入得到结果，这样会使多次被使用的函数瘫痪，导致多个程序瘫痪，应该将传入的参数通过其他已经执行过的函数返回值中取出， 并且按需组装出功能实现所需要的参数；使用代码查询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信息， 通过业余时间观看视频和书籍， 以及实现过程中遇见的问题及时请教前辈；学习业务代码的时候，自己对代码理解不透彻，语言描述不准确。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20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通过工作， 发现自己的思维停留在小的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上， 对代码的思考不到位。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由于知识的缺失， 在完成工作的过程中，效率比较低，遇见的问题也比较多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工作中遇见了问题， 第一时间想到去自行百度解决问题， 不考虑时间成本，不利于工作进度的进行。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个人感觉自己比较喜欢挑战,希望能在- -个大的平台或者团队里面进行工作和学习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后期的工作中思维应该从小项目向企业级的项目转变，在书写代码的过程中应该将功能与功能直接的耦合性降低。要时刻提醒自己是团队的一员，遇到问题不应该不计时间成本去解决，而是自己无法在规定的时间内解决问题， 就应该去请教前辈， 寻求解决方案，并且补充短板知识。在完成工作的业余时间补充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方面的知识，尽可能减小差距。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altLang="zh-CN" sz="8000" b="1" dirty="0">
              <a:gradFill>
                <a:gsLst>
                  <a:gs pos="0">
                    <a:srgbClr val="F0D58B"/>
                  </a:gs>
                  <a:gs pos="100000">
                    <a:srgbClr val="D9B44F"/>
                  </a:gs>
                </a:gsLst>
                <a:path path="circle"/>
              </a:gra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  <a:endParaRPr lang="en-US" altLang="zh-CN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661035" y="1905952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对操作审计模块的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fhmc-apis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以用的依赖仍是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master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的最近的提交的内容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导致新更新的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fhmc-apis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不能正常使用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只会自动将项目中使用的模块代码的主分支的最新版本引入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使用最近一次线上分支的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commit -id 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get github.com/xxx/xx@commit-id,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完成最新提交的依赖更新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240145" y="2025015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tidy的使用: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1.引用项目需要的依赖增加到go.mod文件。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2.去掉go.mod文件中项目不需要的依赖。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199.99842519685}"/>
</p:tagLst>
</file>

<file path=ppt/tags/tag10.xml><?xml version="1.0" encoding="utf-8"?>
<p:tagLst xmlns:p="http://schemas.openxmlformats.org/presentationml/2006/main">
  <p:tag name="PA" val="v5.0.2"/>
  <p:tag name="RESOURCELIBID" val="432"/>
</p:tagLst>
</file>

<file path=ppt/tags/tag11.xml><?xml version="1.0" encoding="utf-8"?>
<p:tagLst xmlns:p="http://schemas.openxmlformats.org/presentationml/2006/main">
  <p:tag name="PA" val="v5.0.2"/>
  <p:tag name="RESOURCELIBID" val="432"/>
</p:tagLst>
</file>

<file path=ppt/tags/tag12.xml><?xml version="1.0" encoding="utf-8"?>
<p:tagLst xmlns:p="http://schemas.openxmlformats.org/presentationml/2006/main">
  <p:tag name="PA" val="v5.0.2"/>
  <p:tag name="RESOURCELIBID" val="432"/>
</p:tagLst>
</file>

<file path=ppt/tags/tag13.xml><?xml version="1.0" encoding="utf-8"?>
<p:tagLst xmlns:p="http://schemas.openxmlformats.org/presentationml/2006/main">
  <p:tag name="PA" val="v5.0.2"/>
  <p:tag name="RESOURCELIBID" val="432"/>
</p:tagLst>
</file>

<file path=ppt/tags/tag14.xml><?xml version="1.0" encoding="utf-8"?>
<p:tagLst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2.xml><?xml version="1.0" encoding="utf-8"?>
<p:tagLst xmlns:p="http://schemas.openxmlformats.org/presentationml/2006/main">
  <p:tag name="PA" val="v5.2.11"/>
  <p:tag name="WHOLESPTYPE" val="Shape_SubTitle"/>
</p:tagLst>
</file>

<file path=ppt/tags/tag3.xml><?xml version="1.0" encoding="utf-8"?>
<p:tagLst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4.xml><?xml version="1.0" encoding="utf-8"?>
<p:tagLst xmlns:p="http://schemas.openxmlformats.org/presentationml/2006/main">
  <p:tag name="PA" val="v5.2.11"/>
  <p:tag name="WHOLESPTYPE" val="Shape_Text"/>
</p:tagLst>
</file>

<file path=ppt/tags/tag5.xml><?xml version="1.0" encoding="utf-8"?>
<p:tagLst xmlns:p="http://schemas.openxmlformats.org/presentationml/2006/main">
  <p:tag name="PA" val="v5.2.11"/>
  <p:tag name="WHOLESPTYPE" val="Shape_Text"/>
</p:tagLst>
</file>

<file path=ppt/tags/tag6.xml><?xml version="1.0" encoding="utf-8"?>
<p:tagLst xmlns:p="http://schemas.openxmlformats.org/presentationml/2006/main">
  <p:tag name="PA" val="v5.2.11"/>
  <p:tag name="WHOLESPTYPE" val="Shape_Text"/>
</p:tagLst>
</file>

<file path=ppt/tags/tag7.xml><?xml version="1.0" encoding="utf-8"?>
<p:tagLst xmlns:p="http://schemas.openxmlformats.org/presentationml/2006/main">
  <p:tag name="PA" val="v5.2.11"/>
  <p:tag name="WHOLESPTYPE" val="Shape_SubTitle"/>
</p:tagLst>
</file>

<file path=ppt/tags/tag8.xml><?xml version="1.0" encoding="utf-8"?>
<p:tagLst xmlns:p="http://schemas.openxmlformats.org/presentationml/2006/main">
  <p:tag name="PA" val="v5.0.2"/>
  <p:tag name="RESOURCELIBID" val="432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4876</Words>
  <Application>WPS 演示</Application>
  <PresentationFormat>宽屏</PresentationFormat>
  <Paragraphs>267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思源黑体 CN Heavy</vt:lpstr>
      <vt:lpstr>黑体</vt:lpstr>
      <vt:lpstr>微软雅黑</vt:lpstr>
      <vt:lpstr>思源黑体 CN Medium</vt:lpstr>
      <vt:lpstr>Arial</vt:lpstr>
      <vt:lpstr>Calibri</vt:lpstr>
      <vt:lpstr>华文中宋</vt:lpstr>
      <vt:lpstr>Arial Unicode MS</vt:lpstr>
      <vt:lpstr>Arial Black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aa</cp:lastModifiedBy>
  <cp:revision>757</cp:revision>
  <dcterms:created xsi:type="dcterms:W3CDTF">2020-09-24T05:51:00Z</dcterms:created>
  <dcterms:modified xsi:type="dcterms:W3CDTF">2022-08-10T15:28:18Z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2052-11.1.0.12302</vt:lpwstr>
  </property>
</Properties>
</file>