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0" r:id="rId3"/>
    <p:sldId id="261" r:id="rId4"/>
    <p:sldId id="263" r:id="rId5"/>
    <p:sldId id="269" r:id="rId6"/>
    <p:sldId id="270" r:id="rId7"/>
    <p:sldId id="271" r:id="rId9"/>
  </p:sldIdLst>
  <p:sldSz cx="1219263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657" y="1143000"/>
            <a:ext cx="548668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150" y="1122363"/>
            <a:ext cx="91449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150" y="3602038"/>
            <a:ext cx="9144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5759" y="365125"/>
            <a:ext cx="262915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83" y="365125"/>
            <a:ext cx="773506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32" y="1709738"/>
            <a:ext cx="1051663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32" y="4589463"/>
            <a:ext cx="1051663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83" y="1825625"/>
            <a:ext cx="518211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808" y="1825625"/>
            <a:ext cx="518211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365125"/>
            <a:ext cx="10516635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871" y="1681163"/>
            <a:ext cx="51582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871" y="2505075"/>
            <a:ext cx="515829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808" y="1681163"/>
            <a:ext cx="518369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808" y="2505075"/>
            <a:ext cx="518369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457200"/>
            <a:ext cx="393262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698" y="987425"/>
            <a:ext cx="61728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1" y="2057400"/>
            <a:ext cx="393262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457200"/>
            <a:ext cx="393262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698" y="987425"/>
            <a:ext cx="6172808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1" y="2057400"/>
            <a:ext cx="393262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83" y="365125"/>
            <a:ext cx="105166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83" y="1825625"/>
            <a:ext cx="105166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83" y="6356350"/>
            <a:ext cx="274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998" y="6356350"/>
            <a:ext cx="4115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448" y="6356350"/>
            <a:ext cx="274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bord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3495" y="-119380"/>
            <a:ext cx="12220575" cy="6985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1935" y="220345"/>
            <a:ext cx="115747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4000" b="1" dirty="0">
                <a:solidFill>
                  <a:srgbClr val="FCF8ED"/>
                </a:solidFill>
                <a:latin typeface="微软雅黑" panose="020B0503020204020204" charset="-122"/>
                <a:ea typeface="宋体" panose="02010600030101010101" pitchFamily="2" charset="-122"/>
                <a:sym typeface="微软雅黑" panose="020B0503020204020204" charset="-122"/>
              </a:rPr>
              <a:t>微信微网站开发</a:t>
            </a:r>
            <a:endParaRPr lang="zh-CN" sz="4000" b="1" dirty="0">
              <a:solidFill>
                <a:srgbClr val="FCF8ED"/>
              </a:solidFill>
              <a:latin typeface="微软雅黑" panose="020B0503020204020204" charset="-122"/>
              <a:ea typeface="宋体" panose="02010600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62480" y="3057525"/>
            <a:ext cx="8067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第二章：微网站组件库WeU</a:t>
            </a:r>
            <a:r>
              <a:rPr lang="en-US" altLang="zh-CN" sz="3200"/>
              <a:t>i</a:t>
            </a:r>
            <a:endParaRPr lang="en-US" altLang="zh-CN" sz="3200"/>
          </a:p>
        </p:txBody>
      </p:sp>
      <p:sp>
        <p:nvSpPr>
          <p:cNvPr id="4" name="文本框 3"/>
          <p:cNvSpPr txBox="1"/>
          <p:nvPr/>
        </p:nvSpPr>
        <p:spPr>
          <a:xfrm>
            <a:off x="3030220" y="5923280"/>
            <a:ext cx="5997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rgbClr val="FF0000"/>
                </a:solidFill>
              </a:rPr>
              <a:t>主讲人：追梦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bord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3495" y="-119380"/>
            <a:ext cx="12220575" cy="6985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1935" y="220345"/>
            <a:ext cx="115747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4000" b="1" dirty="0">
                <a:solidFill>
                  <a:srgbClr val="FCF8ED"/>
                </a:solidFill>
                <a:latin typeface="微软雅黑" panose="020B0503020204020204" charset="-122"/>
                <a:ea typeface="宋体" panose="02010600030101010101" pitchFamily="2" charset="-122"/>
                <a:sym typeface="微软雅黑" panose="020B0503020204020204" charset="-122"/>
              </a:rPr>
              <a:t>微信微网站开发</a:t>
            </a:r>
            <a:endParaRPr lang="zh-CN" sz="4000" b="1" dirty="0">
              <a:solidFill>
                <a:srgbClr val="FCF8ED"/>
              </a:solidFill>
              <a:latin typeface="微软雅黑" panose="020B0503020204020204" charset="-122"/>
              <a:ea typeface="宋体" panose="02010600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7335" y="2680970"/>
            <a:ext cx="1165860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	</a:t>
            </a:r>
            <a:r>
              <a:rPr lang="zh-CN" altLang="en-US" sz="2400"/>
              <a:t>一、</a:t>
            </a:r>
            <a:r>
              <a:rPr lang="en-US" altLang="zh-CN" sz="2400"/>
              <a:t>微网站开发之WeUI基础</a:t>
            </a:r>
            <a:endParaRPr lang="en-US" altLang="zh-CN" sz="2400"/>
          </a:p>
          <a:p>
            <a:pPr algn="l"/>
            <a:endParaRPr lang="en-US" altLang="zh-CN" sz="2400"/>
          </a:p>
          <a:p>
            <a:pPr algn="l"/>
            <a:r>
              <a:rPr lang="en-US" altLang="zh-CN" sz="2000"/>
              <a:t>	</a:t>
            </a:r>
            <a:r>
              <a:rPr lang="zh-CN" altLang="en-US" sz="1600"/>
              <a:t>基础部分是对</a:t>
            </a:r>
            <a:r>
              <a:rPr lang="en-US" altLang="zh-CN" sz="1600"/>
              <a:t>WeUI</a:t>
            </a:r>
            <a:r>
              <a:rPr lang="zh-CN" altLang="en-US" sz="1600"/>
              <a:t>的认识和了解，后面有实战部分，通过实战对</a:t>
            </a:r>
            <a:r>
              <a:rPr lang="en-US" altLang="zh-CN" sz="1600"/>
              <a:t>WeUI</a:t>
            </a:r>
            <a:r>
              <a:rPr lang="zh-CN" altLang="en-US" sz="1600"/>
              <a:t>有深入的理解及运用</a:t>
            </a:r>
            <a:endParaRPr lang="zh-CN" alt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bord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3495" y="-119380"/>
            <a:ext cx="12220575" cy="6985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1935" y="220345"/>
            <a:ext cx="115747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4000" b="1" dirty="0">
                <a:solidFill>
                  <a:srgbClr val="FCF8ED"/>
                </a:solidFill>
                <a:latin typeface="微软雅黑" panose="020B0503020204020204" charset="-122"/>
                <a:ea typeface="宋体" panose="02010600030101010101" pitchFamily="2" charset="-122"/>
                <a:sym typeface="微软雅黑" panose="020B0503020204020204" charset="-122"/>
              </a:rPr>
              <a:t>微信微网站开发</a:t>
            </a:r>
            <a:endParaRPr lang="zh-CN" sz="4000" b="1" dirty="0">
              <a:solidFill>
                <a:srgbClr val="FCF8ED"/>
              </a:solidFill>
              <a:latin typeface="微软雅黑" panose="020B0503020204020204" charset="-122"/>
              <a:ea typeface="宋体" panose="02010600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7175" y="2333625"/>
            <a:ext cx="1165860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/>
              <a:t>	1.认识WeUI与微网站的关系</a:t>
            </a:r>
            <a:endParaRPr lang="en-US" altLang="zh-CN" sz="2400"/>
          </a:p>
          <a:p>
            <a:pPr algn="l"/>
            <a:endParaRPr lang="en-US" altLang="zh-CN" sz="2400"/>
          </a:p>
          <a:p>
            <a:pPr algn="l"/>
            <a:r>
              <a:rPr lang="en-US" altLang="zh-CN" sz="1600"/>
              <a:t>WeUI 是由微信官方设计团队专为微信移动 Web 应用设计的 UI 库。为帮助网页开发者实现与微信客户端一致的视觉体验，并降低设计和开发成本</a:t>
            </a:r>
            <a:r>
              <a:rPr lang="zh-CN" altLang="en-US" sz="1600"/>
              <a:t>。</a:t>
            </a:r>
            <a:endParaRPr lang="zh-CN" altLang="en-US" sz="1600"/>
          </a:p>
          <a:p>
            <a:pPr algn="l"/>
            <a:endParaRPr lang="en-US" altLang="zh-CN" sz="1600"/>
          </a:p>
          <a:p>
            <a:pPr algn="l"/>
            <a:r>
              <a:rPr lang="en-US" altLang="zh-CN" sz="1600"/>
              <a:t>WeUI 是一套同微信原生视觉体验一致的基础样式库，</a:t>
            </a:r>
            <a:r>
              <a:rPr lang="zh-CN" altLang="en-US" sz="1600"/>
              <a:t>由</a:t>
            </a:r>
            <a:r>
              <a:rPr lang="en-US" altLang="zh-CN" sz="1600"/>
              <a:t>微信官方设计团队为微信内网页和微信小程序设计</a:t>
            </a:r>
            <a:r>
              <a:rPr lang="zh-CN" altLang="en-US" sz="1600"/>
              <a:t>，可以说是为</a:t>
            </a:r>
            <a:r>
              <a:rPr lang="en-US" altLang="zh-CN" sz="1600"/>
              <a:t>微信 Web 开发量身</a:t>
            </a:r>
            <a:r>
              <a:rPr lang="zh-CN" altLang="en-US" sz="1600"/>
              <a:t>打造的</a:t>
            </a:r>
            <a:r>
              <a:rPr lang="en-US" altLang="zh-CN" sz="1600"/>
              <a:t>，可以令用户的使用感知更加统一。该样式库包含 button (按钮)、cell (单元格)、toast (浮层提示)、dialog (对话框)</a:t>
            </a:r>
            <a:r>
              <a:rPr lang="zh-CN" altLang="en-US" sz="1600"/>
              <a:t>、</a:t>
            </a:r>
            <a:r>
              <a:rPr lang="en-US" altLang="zh-CN" sz="1600"/>
              <a:t>Article(</a:t>
            </a:r>
            <a:r>
              <a:rPr lang="zh-CN" altLang="en-US" sz="1600"/>
              <a:t>文章内容</a:t>
            </a:r>
            <a:r>
              <a:rPr lang="en-US" altLang="zh-CN" sz="1600"/>
              <a:t>)</a:t>
            </a:r>
            <a:r>
              <a:rPr lang="zh-CN" altLang="en-US" sz="1600"/>
              <a:t>、</a:t>
            </a:r>
            <a:r>
              <a:rPr lang="en-US" altLang="zh-CN" sz="1600">
                <a:sym typeface="+mn-ea"/>
              </a:rPr>
              <a:t>Icons(</a:t>
            </a:r>
            <a:r>
              <a:rPr lang="zh-CN" altLang="en-US" sz="1600">
                <a:sym typeface="+mn-ea"/>
              </a:rPr>
              <a:t>图标</a:t>
            </a:r>
            <a:r>
              <a:rPr lang="en-US" altLang="zh-CN" sz="1600">
                <a:sym typeface="+mn-ea"/>
              </a:rPr>
              <a:t>)</a:t>
            </a:r>
            <a:r>
              <a:rPr lang="en-US" altLang="zh-CN" sz="1600"/>
              <a:t>等网页常用的各式元素等各式元素。</a:t>
            </a:r>
            <a:endParaRPr lang="en-US" altLang="zh-CN" sz="1600"/>
          </a:p>
          <a:p>
            <a:pPr algn="l"/>
            <a:r>
              <a:rPr lang="en-US" altLang="zh-CN" sz="1600"/>
              <a:t>                </a:t>
            </a:r>
            <a:endParaRPr lang="en-US" altLang="zh-CN" sz="1600"/>
          </a:p>
          <a:p>
            <a:pPr algn="l"/>
            <a:r>
              <a:rPr lang="en-US" altLang="zh-CN" sz="1600"/>
              <a:t>            </a:t>
            </a:r>
            <a:endParaRPr lang="en-US" altLang="zh-CN" sz="1600"/>
          </a:p>
          <a:p>
            <a:pPr algn="l"/>
            <a:endParaRPr lang="en-US" altLang="zh-CN" sz="1600"/>
          </a:p>
          <a:p>
            <a:pPr algn="l"/>
            <a:endParaRPr lang="zh-CN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bord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3495" y="-119380"/>
            <a:ext cx="12220575" cy="6985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1935" y="220345"/>
            <a:ext cx="115747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4000" b="1" dirty="0">
                <a:solidFill>
                  <a:srgbClr val="FCF8ED"/>
                </a:solidFill>
                <a:latin typeface="微软雅黑" panose="020B0503020204020204" charset="-122"/>
                <a:ea typeface="宋体" panose="02010600030101010101" pitchFamily="2" charset="-122"/>
                <a:sym typeface="微软雅黑" panose="020B0503020204020204" charset="-122"/>
              </a:rPr>
              <a:t>微信微网站开发</a:t>
            </a:r>
            <a:endParaRPr lang="zh-CN" sz="4000" b="1" dirty="0">
              <a:solidFill>
                <a:srgbClr val="FCF8ED"/>
              </a:solidFill>
              <a:latin typeface="微软雅黑" panose="020B0503020204020204" charset="-122"/>
              <a:ea typeface="宋体" panose="02010600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1935" y="1000125"/>
            <a:ext cx="116586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/>
              <a:t>	2.通过npm安装WeUI</a:t>
            </a:r>
            <a:endParaRPr lang="en-US" altLang="zh-CN" sz="2400"/>
          </a:p>
          <a:p>
            <a:pPr algn="l"/>
            <a:endParaRPr lang="en-US" altLang="zh-CN" sz="2400"/>
          </a:p>
          <a:p>
            <a:pPr algn="l"/>
            <a:r>
              <a:rPr lang="zh-CN" altLang="en-US" sz="1600"/>
              <a:t>①安装新版</a:t>
            </a:r>
            <a:r>
              <a:rPr lang="en-US" altLang="zh-CN" sz="1600"/>
              <a:t>node</a:t>
            </a:r>
            <a:r>
              <a:rPr lang="zh-CN" altLang="en-US" sz="1600"/>
              <a:t>程序</a:t>
            </a:r>
            <a:r>
              <a:rPr lang="en-US" altLang="zh-CN" sz="1600"/>
              <a:t>(</a:t>
            </a:r>
            <a:r>
              <a:rPr lang="zh-CN" altLang="en-US" sz="1600"/>
              <a:t>内置</a:t>
            </a:r>
            <a:r>
              <a:rPr lang="en-US" altLang="zh-CN" sz="1600"/>
              <a:t>npm</a:t>
            </a:r>
            <a:r>
              <a:rPr lang="en-US" altLang="zh-CN" sz="1600"/>
              <a:t>)</a:t>
            </a:r>
            <a:r>
              <a:rPr lang="zh-CN" altLang="en-US" sz="1600"/>
              <a:t>，去官网下载。对应的系统下载对应的版本。http://nodejs.cn/download/</a:t>
            </a:r>
            <a:endParaRPr lang="zh-CN" altLang="en-US" sz="1600"/>
          </a:p>
          <a:p>
            <a:pPr algn="l"/>
            <a:r>
              <a:rPr lang="zh-CN" altLang="en-US" sz="1600"/>
              <a:t>②安装成功后，命令测试是否安装成功。</a:t>
            </a:r>
            <a:endParaRPr lang="zh-CN" altLang="en-US" sz="1600"/>
          </a:p>
          <a:p>
            <a:pPr algn="l"/>
            <a:r>
              <a:rPr lang="zh-CN" altLang="en-US" sz="1600"/>
              <a:t>③电脑左下角，运行输入 </a:t>
            </a:r>
            <a:r>
              <a:rPr lang="en-US" altLang="zh-CN" sz="1600"/>
              <a:t>cmd </a:t>
            </a:r>
            <a:r>
              <a:rPr lang="zh-CN" altLang="en-US" sz="1600"/>
              <a:t>打开黑窗口后 输入 </a:t>
            </a:r>
            <a:r>
              <a:rPr lang="en-US" altLang="zh-CN" sz="1600"/>
              <a:t>node -v </a:t>
            </a:r>
            <a:r>
              <a:rPr lang="zh-CN" altLang="en-US" sz="1600"/>
              <a:t>查看版本 </a:t>
            </a:r>
            <a:r>
              <a:rPr lang="en-US" altLang="zh-CN" sz="1600"/>
              <a:t>npm -v</a:t>
            </a:r>
            <a:endParaRPr lang="en-US" altLang="zh-CN" sz="1600"/>
          </a:p>
          <a:p>
            <a:pPr algn="l"/>
            <a:r>
              <a:rPr lang="zh-CN" altLang="en-US" sz="1600"/>
              <a:t>④利用命令跳转到本地服务器要安装的文件夹，如图所示</a:t>
            </a:r>
            <a:endParaRPr lang="zh-CN" altLang="en-US" sz="1600"/>
          </a:p>
          <a:p>
            <a:pPr algn="l"/>
            <a:r>
              <a:rPr lang="zh-CN" altLang="en-US" sz="1600"/>
              <a:t>⑤利用</a:t>
            </a:r>
            <a:r>
              <a:rPr lang="en-US" altLang="zh-CN" sz="1600"/>
              <a:t>npm</a:t>
            </a:r>
            <a:r>
              <a:rPr lang="zh-CN" altLang="en-US" sz="1600"/>
              <a:t>安装</a:t>
            </a:r>
            <a:r>
              <a:rPr lang="en-US" altLang="zh-CN" sz="1600"/>
              <a:t>WeUI</a:t>
            </a:r>
            <a:r>
              <a:rPr lang="zh-CN" altLang="en-US" sz="1600"/>
              <a:t>，输入命令npm install --save weui，成功后在服务器的</a:t>
            </a:r>
            <a:r>
              <a:rPr lang="en-US" altLang="zh-CN" sz="1600"/>
              <a:t>wx</a:t>
            </a:r>
            <a:r>
              <a:rPr lang="zh-CN" altLang="en-US" sz="1600"/>
              <a:t>文件夹</a:t>
            </a:r>
            <a:endParaRPr lang="zh-CN" altLang="en-US" sz="1600"/>
          </a:p>
          <a:p>
            <a:pPr algn="l"/>
            <a:r>
              <a:rPr lang="zh-CN" altLang="en-US" sz="1600"/>
              <a:t>里的</a:t>
            </a:r>
            <a:r>
              <a:rPr lang="en-US" altLang="zh-CN" sz="1600"/>
              <a:t>node_modules</a:t>
            </a:r>
            <a:r>
              <a:rPr lang="zh-CN" altLang="en-US" sz="1600"/>
              <a:t>文件夹就有</a:t>
            </a:r>
            <a:r>
              <a:rPr lang="en-US" altLang="zh-CN" sz="1600"/>
              <a:t>weui</a:t>
            </a:r>
            <a:r>
              <a:rPr lang="zh-CN" altLang="en-US" sz="1600"/>
              <a:t>组件，引入到</a:t>
            </a:r>
            <a:r>
              <a:rPr lang="en-US" altLang="zh-CN" sz="1600"/>
              <a:t>html</a:t>
            </a:r>
            <a:r>
              <a:rPr lang="zh-CN" altLang="en-US" sz="1600"/>
              <a:t>页面，就可以轻松愉快的玩耍啦</a:t>
            </a:r>
            <a:r>
              <a:rPr lang="en-US" altLang="zh-CN" sz="1600"/>
              <a:t>~~</a:t>
            </a:r>
            <a:endParaRPr lang="en-US" altLang="zh-CN" sz="1600"/>
          </a:p>
          <a:p>
            <a:pPr algn="l"/>
            <a:endParaRPr lang="en-US" altLang="zh-CN" sz="1600"/>
          </a:p>
          <a:p>
            <a:pPr algn="l"/>
            <a:endParaRPr lang="en-US" altLang="zh-CN" sz="1600"/>
          </a:p>
          <a:p>
            <a:pPr algn="l"/>
            <a:endParaRPr lang="en-US" altLang="zh-CN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295" y="2104390"/>
            <a:ext cx="3628390" cy="1877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295" y="3981450"/>
            <a:ext cx="3628390" cy="25901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35" y="4476115"/>
            <a:ext cx="8086725" cy="2095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4420" y="3342640"/>
            <a:ext cx="471424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bord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3495" y="-119380"/>
            <a:ext cx="12220575" cy="6985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1935" y="220345"/>
            <a:ext cx="115747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4000" b="1" dirty="0">
                <a:solidFill>
                  <a:srgbClr val="FCF8ED"/>
                </a:solidFill>
                <a:latin typeface="微软雅黑" panose="020B0503020204020204" charset="-122"/>
                <a:ea typeface="宋体" panose="02010600030101010101" pitchFamily="2" charset="-122"/>
                <a:sym typeface="微软雅黑" panose="020B0503020204020204" charset="-122"/>
              </a:rPr>
              <a:t>微信微网站开发</a:t>
            </a:r>
            <a:endParaRPr lang="zh-CN" sz="4000" b="1" dirty="0">
              <a:solidFill>
                <a:srgbClr val="FCF8ED"/>
              </a:solidFill>
              <a:latin typeface="微软雅黑" panose="020B0503020204020204" charset="-122"/>
              <a:ea typeface="宋体" panose="02010600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1935" y="1000125"/>
            <a:ext cx="11658600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/>
              <a:t>	</a:t>
            </a:r>
            <a:endParaRPr lang="en-US" altLang="zh-CN" sz="2400"/>
          </a:p>
          <a:p>
            <a:pPr algn="l"/>
            <a:r>
              <a:rPr lang="en-US" altLang="zh-CN" sz="2400"/>
              <a:t>	</a:t>
            </a:r>
            <a:r>
              <a:rPr lang="en-US" altLang="zh-CN"/>
              <a:t>3.WeUI</a:t>
            </a:r>
            <a:r>
              <a:rPr lang="en-US" altLang="zh-CN" b="1">
                <a:solidFill>
                  <a:srgbClr val="FF0000"/>
                </a:solidFill>
              </a:rPr>
              <a:t>表单</a:t>
            </a:r>
            <a:r>
              <a:rPr lang="en-US" altLang="zh-CN"/>
              <a:t>组件:Button/Input/List/Slider/Uploader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	4.WeUI基础组件:Atricle/Badge/Flex/Footer/Gallery/Grid/Icons/Loadmore/Panel/Preview/Progress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	5.WeUI操作反馈:Actionsheet/Dialog/Msg/Picker/Toast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	6.WeUI导航相关:Navbar/Tabbar</a:t>
            </a:r>
            <a:endParaRPr lang="en-US" altLang="zh-CN"/>
          </a:p>
          <a:p>
            <a:pPr algn="l"/>
            <a:endParaRPr lang="en-US" altLang="zh-CN" sz="2400"/>
          </a:p>
          <a:p>
            <a:pPr algn="l"/>
            <a:endParaRPr lang="en-US" altLang="zh-CN" sz="2400"/>
          </a:p>
          <a:p>
            <a:pPr algn="l"/>
            <a:endParaRPr lang="en-US" altLang="zh-CN" sz="2400"/>
          </a:p>
          <a:p>
            <a:pPr algn="l"/>
            <a:endParaRPr lang="en-US" altLang="zh-CN" sz="2400"/>
          </a:p>
          <a:p>
            <a:pPr algn="l"/>
            <a:r>
              <a:rPr lang="en-US" altLang="zh-CN" sz="2400"/>
              <a:t>Tip: </a:t>
            </a:r>
            <a:r>
              <a:rPr lang="zh-CN" altLang="en-US" sz="2400"/>
              <a:t>对照自己通过</a:t>
            </a:r>
            <a:r>
              <a:rPr lang="en-US" altLang="zh-CN" sz="2400"/>
              <a:t>npm</a:t>
            </a:r>
            <a:r>
              <a:rPr lang="zh-CN" altLang="en-US" sz="2400"/>
              <a:t>下载</a:t>
            </a:r>
            <a:r>
              <a:rPr lang="zh-CN" altLang="en-US" sz="2400"/>
              <a:t>的</a:t>
            </a:r>
            <a:r>
              <a:rPr lang="en-US" altLang="zh-CN" sz="2400"/>
              <a:t>weui</a:t>
            </a:r>
            <a:r>
              <a:rPr lang="zh-CN" altLang="en-US" sz="2400"/>
              <a:t>组件学习</a:t>
            </a:r>
            <a:endParaRPr lang="zh-CN" altLang="en-US" sz="2400"/>
          </a:p>
          <a:p>
            <a:pPr algn="l"/>
            <a:endParaRPr lang="en-US" altLang="zh-CN" sz="2400"/>
          </a:p>
          <a:p>
            <a:pPr algn="l"/>
            <a:endParaRPr lang="en-US" altLang="zh-CN" sz="2400"/>
          </a:p>
          <a:p>
            <a:pPr algn="l"/>
            <a:endParaRPr lang="en-US" altLang="zh-CN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bord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3495" y="-119380"/>
            <a:ext cx="12220575" cy="6985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1935" y="220345"/>
            <a:ext cx="115747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4000" b="1" dirty="0">
                <a:solidFill>
                  <a:srgbClr val="FCF8ED"/>
                </a:solidFill>
                <a:latin typeface="微软雅黑" panose="020B0503020204020204" charset="-122"/>
                <a:ea typeface="宋体" panose="02010600030101010101" pitchFamily="2" charset="-122"/>
                <a:sym typeface="微软雅黑" panose="020B0503020204020204" charset="-122"/>
              </a:rPr>
              <a:t>微信微网站开发</a:t>
            </a:r>
            <a:endParaRPr lang="zh-CN" sz="4000" b="1" dirty="0">
              <a:solidFill>
                <a:srgbClr val="FCF8ED"/>
              </a:solidFill>
              <a:latin typeface="微软雅黑" panose="020B0503020204020204" charset="-122"/>
              <a:ea typeface="宋体" panose="02010600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1935" y="1000125"/>
            <a:ext cx="11658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/>
              <a:t>	content</a:t>
            </a:r>
            <a:endParaRPr lang="en-US" altLang="zh-CN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925</Words>
  <Application>WPS 演示</Application>
  <PresentationFormat>宽屏</PresentationFormat>
  <Paragraphs>61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aflyi</cp:lastModifiedBy>
  <cp:revision>129</cp:revision>
  <dcterms:created xsi:type="dcterms:W3CDTF">2015-05-05T08:02:00Z</dcterms:created>
  <dcterms:modified xsi:type="dcterms:W3CDTF">2017-07-08T15:03:04Z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