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6"/>
    <p:restoredTop sz="91732"/>
  </p:normalViewPr>
  <p:slideViewPr>
    <p:cSldViewPr snapToGrid="0" snapToObjects="1">
      <p:cViewPr>
        <p:scale>
          <a:sx n="84" d="100"/>
          <a:sy n="84" d="100"/>
        </p:scale>
        <p:origin x="-20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7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61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92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28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46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11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7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09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73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33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FB1E-3B01-4340-A469-0AAE7EE14A16}" type="datetimeFigureOut">
              <a:rPr kumimoji="1" lang="zh-CN" altLang="en-US" smtClean="0"/>
              <a:t>18/1/12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8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FB1E-3B01-4340-A469-0AAE7EE14A16}" type="datetimeFigureOut">
              <a:rPr kumimoji="1" lang="zh-CN" altLang="en-US" smtClean="0"/>
              <a:t>18/1/12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9C72-417C-7646-958A-31A3B9A976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54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749636" y="308263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63196" y="122335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20836" y="489619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02444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3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124796" y="367699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43996" y="245779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43996" y="4864870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05596" y="131479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75014"/>
              </p:ext>
            </p:extLst>
          </p:nvPr>
        </p:nvGraphicFramePr>
        <p:xfrm>
          <a:off x="3698520" y="1074418"/>
          <a:ext cx="4794960" cy="4709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740"/>
                <a:gridCol w="1198740"/>
                <a:gridCol w="1198740"/>
                <a:gridCol w="1198740"/>
              </a:tblGrid>
              <a:tr h="11772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86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124796" y="129955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547956" y="248827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20836" y="248827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20836" y="367699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75014"/>
              </p:ext>
            </p:extLst>
          </p:nvPr>
        </p:nvGraphicFramePr>
        <p:xfrm>
          <a:off x="3698520" y="1074418"/>
          <a:ext cx="4794960" cy="4709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740"/>
                <a:gridCol w="1198740"/>
                <a:gridCol w="1198740"/>
                <a:gridCol w="1198740"/>
              </a:tblGrid>
              <a:tr h="11772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4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124796" y="488095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43996" y="488095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36076" y="241207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3996" y="367699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75014"/>
              </p:ext>
            </p:extLst>
          </p:nvPr>
        </p:nvGraphicFramePr>
        <p:xfrm>
          <a:off x="3698520" y="1074418"/>
          <a:ext cx="4794960" cy="4709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740"/>
                <a:gridCol w="1198740"/>
                <a:gridCol w="1198740"/>
                <a:gridCol w="1198740"/>
              </a:tblGrid>
              <a:tr h="11772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04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109556" y="123859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532716" y="370747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36076" y="241207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94315" y="488095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75014"/>
              </p:ext>
            </p:extLst>
          </p:nvPr>
        </p:nvGraphicFramePr>
        <p:xfrm>
          <a:off x="3698520" y="1074418"/>
          <a:ext cx="4794960" cy="4709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740"/>
                <a:gridCol w="1198740"/>
                <a:gridCol w="1198740"/>
                <a:gridCol w="1198740"/>
              </a:tblGrid>
              <a:tr h="11772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42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374475" y="4773430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74476" y="128431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63196" y="244255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36076" y="4773430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75014"/>
              </p:ext>
            </p:extLst>
          </p:nvPr>
        </p:nvGraphicFramePr>
        <p:xfrm>
          <a:off x="3698520" y="1074418"/>
          <a:ext cx="4794960" cy="4709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740"/>
                <a:gridCol w="1198740"/>
                <a:gridCol w="1198740"/>
                <a:gridCol w="1198740"/>
              </a:tblGrid>
              <a:tr h="11772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07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024862" y="128431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124795" y="4895349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35251" y="4895348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24796" y="3676150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75014"/>
              </p:ext>
            </p:extLst>
          </p:nvPr>
        </p:nvGraphicFramePr>
        <p:xfrm>
          <a:off x="3698520" y="1074418"/>
          <a:ext cx="4794960" cy="4709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740"/>
                <a:gridCol w="1198740"/>
                <a:gridCol w="1198740"/>
                <a:gridCol w="1198740"/>
              </a:tblGrid>
              <a:tr h="11772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97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313514" y="2442554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890355" y="3676149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78436" y="1268229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13515" y="3676148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75014"/>
              </p:ext>
            </p:extLst>
          </p:nvPr>
        </p:nvGraphicFramePr>
        <p:xfrm>
          <a:off x="3698520" y="1074418"/>
          <a:ext cx="4794960" cy="4709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740"/>
                <a:gridCol w="1198740"/>
                <a:gridCol w="1198740"/>
                <a:gridCol w="1198740"/>
              </a:tblGrid>
              <a:tr h="11772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79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902942" y="372271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04955" y="2427314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608916" y="4849629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40036" y="1298710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75014"/>
              </p:ext>
            </p:extLst>
          </p:nvPr>
        </p:nvGraphicFramePr>
        <p:xfrm>
          <a:off x="3698520" y="1074418"/>
          <a:ext cx="4794960" cy="4709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740"/>
                <a:gridCol w="1198740"/>
                <a:gridCol w="1198740"/>
                <a:gridCol w="1198740"/>
              </a:tblGrid>
              <a:tr h="11772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1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3340"/>
              </p:ext>
            </p:extLst>
          </p:nvPr>
        </p:nvGraphicFramePr>
        <p:xfrm>
          <a:off x="3698520" y="1074418"/>
          <a:ext cx="4794960" cy="4709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740"/>
                <a:gridCol w="1198740"/>
                <a:gridCol w="1198740"/>
                <a:gridCol w="1198740"/>
              </a:tblGrid>
              <a:tr h="11772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729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5128595" y="486354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N</a:t>
            </a:r>
            <a:endParaRPr kumimoji="1"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3894741" y="4863545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M</a:t>
            </a:r>
            <a:endParaRPr kumimoji="1"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7591198" y="4863543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P</a:t>
            </a:r>
            <a:endParaRPr kumimoji="1" lang="zh-CN" altLang="en-US" sz="2800" dirty="0"/>
          </a:p>
        </p:txBody>
      </p:sp>
      <p:sp>
        <p:nvSpPr>
          <p:cNvPr id="12" name="椭圆 11"/>
          <p:cNvSpPr/>
          <p:nvPr/>
        </p:nvSpPr>
        <p:spPr>
          <a:xfrm>
            <a:off x="6362449" y="486354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O</a:t>
            </a:r>
            <a:endParaRPr kumimoji="1"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5128595" y="372054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J</a:t>
            </a:r>
            <a:endParaRPr kumimoji="1" lang="zh-CN" altLang="en-US" sz="2800" dirty="0"/>
          </a:p>
        </p:txBody>
      </p:sp>
      <p:sp>
        <p:nvSpPr>
          <p:cNvPr id="14" name="椭圆 13"/>
          <p:cNvSpPr/>
          <p:nvPr/>
        </p:nvSpPr>
        <p:spPr>
          <a:xfrm>
            <a:off x="3894741" y="3720545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I</a:t>
            </a:r>
            <a:endParaRPr kumimoji="1" lang="zh-CN" altLang="en-US" sz="2800" dirty="0"/>
          </a:p>
        </p:txBody>
      </p:sp>
      <p:sp>
        <p:nvSpPr>
          <p:cNvPr id="15" name="椭圆 14"/>
          <p:cNvSpPr/>
          <p:nvPr/>
        </p:nvSpPr>
        <p:spPr>
          <a:xfrm>
            <a:off x="7591198" y="3720543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L</a:t>
            </a:r>
            <a:endParaRPr kumimoji="1" lang="zh-CN" altLang="en-US" sz="2800" dirty="0"/>
          </a:p>
        </p:txBody>
      </p:sp>
      <p:sp>
        <p:nvSpPr>
          <p:cNvPr id="16" name="椭圆 15"/>
          <p:cNvSpPr/>
          <p:nvPr/>
        </p:nvSpPr>
        <p:spPr>
          <a:xfrm>
            <a:off x="6362449" y="372054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K</a:t>
            </a:r>
            <a:endParaRPr kumimoji="1" lang="zh-CN" altLang="en-US" sz="2800" dirty="0"/>
          </a:p>
        </p:txBody>
      </p:sp>
      <p:sp>
        <p:nvSpPr>
          <p:cNvPr id="17" name="椭圆 16"/>
          <p:cNvSpPr/>
          <p:nvPr/>
        </p:nvSpPr>
        <p:spPr>
          <a:xfrm>
            <a:off x="5128595" y="245631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F</a:t>
            </a:r>
            <a:endParaRPr kumimoji="1" lang="zh-CN" altLang="en-US" sz="2800" dirty="0"/>
          </a:p>
        </p:txBody>
      </p:sp>
      <p:sp>
        <p:nvSpPr>
          <p:cNvPr id="18" name="椭圆 17"/>
          <p:cNvSpPr/>
          <p:nvPr/>
        </p:nvSpPr>
        <p:spPr>
          <a:xfrm>
            <a:off x="3894741" y="2456315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E</a:t>
            </a:r>
            <a:endParaRPr kumimoji="1" lang="zh-CN" altLang="en-US" sz="2800" dirty="0"/>
          </a:p>
        </p:txBody>
      </p:sp>
      <p:sp>
        <p:nvSpPr>
          <p:cNvPr id="19" name="椭圆 18"/>
          <p:cNvSpPr/>
          <p:nvPr/>
        </p:nvSpPr>
        <p:spPr>
          <a:xfrm>
            <a:off x="7591198" y="2456313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H</a:t>
            </a:r>
            <a:endParaRPr kumimoji="1" lang="zh-CN" altLang="en-US" sz="2800" dirty="0"/>
          </a:p>
        </p:txBody>
      </p:sp>
      <p:sp>
        <p:nvSpPr>
          <p:cNvPr id="20" name="椭圆 19"/>
          <p:cNvSpPr/>
          <p:nvPr/>
        </p:nvSpPr>
        <p:spPr>
          <a:xfrm>
            <a:off x="6362449" y="245631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G</a:t>
            </a:r>
            <a:endParaRPr kumimoji="1" lang="zh-CN" altLang="en-US" sz="2800" dirty="0"/>
          </a:p>
        </p:txBody>
      </p:sp>
      <p:sp>
        <p:nvSpPr>
          <p:cNvPr id="21" name="椭圆 20"/>
          <p:cNvSpPr/>
          <p:nvPr/>
        </p:nvSpPr>
        <p:spPr>
          <a:xfrm>
            <a:off x="5128595" y="1313313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B</a:t>
            </a:r>
            <a:endParaRPr kumimoji="1" lang="zh-CN" altLang="en-US" sz="2800" dirty="0"/>
          </a:p>
        </p:txBody>
      </p:sp>
      <p:sp>
        <p:nvSpPr>
          <p:cNvPr id="22" name="椭圆 21"/>
          <p:cNvSpPr/>
          <p:nvPr/>
        </p:nvSpPr>
        <p:spPr>
          <a:xfrm>
            <a:off x="3894741" y="1313314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A</a:t>
            </a:r>
            <a:endParaRPr kumimoji="1" lang="zh-CN" altLang="en-US" sz="2800" dirty="0"/>
          </a:p>
        </p:txBody>
      </p:sp>
      <p:sp>
        <p:nvSpPr>
          <p:cNvPr id="23" name="椭圆 22"/>
          <p:cNvSpPr/>
          <p:nvPr/>
        </p:nvSpPr>
        <p:spPr>
          <a:xfrm>
            <a:off x="7591198" y="1313312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D</a:t>
            </a:r>
            <a:endParaRPr kumimoji="1" lang="zh-CN" altLang="en-US" sz="2800" dirty="0"/>
          </a:p>
        </p:txBody>
      </p:sp>
      <p:sp>
        <p:nvSpPr>
          <p:cNvPr id="24" name="椭圆 23"/>
          <p:cNvSpPr/>
          <p:nvPr/>
        </p:nvSpPr>
        <p:spPr>
          <a:xfrm>
            <a:off x="6362449" y="1313313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C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1469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27213"/>
              </p:ext>
            </p:extLst>
          </p:nvPr>
        </p:nvGraphicFramePr>
        <p:xfrm>
          <a:off x="3060702" y="397085"/>
          <a:ext cx="6070595" cy="6063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119"/>
                <a:gridCol w="1214119"/>
                <a:gridCol w="1214119"/>
                <a:gridCol w="1214119"/>
                <a:gridCol w="1214119"/>
              </a:tblGrid>
              <a:tr h="12127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127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127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127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2127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6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764876" y="308263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78436" y="308263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51316" y="308263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02444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734396" y="491143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47956" y="491143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20836" y="491143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02444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9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749636" y="3082636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52113" y="4952997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1372" y="1238595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02444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25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749636" y="1253834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93676" y="1253832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05596" y="1253833"/>
            <a:ext cx="692727" cy="69272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02444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6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 rot="5400000">
            <a:off x="5703916" y="3082635"/>
            <a:ext cx="4380807" cy="692729"/>
            <a:chOff x="3905596" y="1253832"/>
            <a:chExt cx="4380807" cy="692729"/>
          </a:xfrm>
        </p:grpSpPr>
        <p:sp>
          <p:nvSpPr>
            <p:cNvPr id="6" name="椭圆 5"/>
            <p:cNvSpPr/>
            <p:nvPr/>
          </p:nvSpPr>
          <p:spPr>
            <a:xfrm>
              <a:off x="5749636" y="1253834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593676" y="1253832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05596" y="1253833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02444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 rot="5400000">
            <a:off x="3905596" y="3082635"/>
            <a:ext cx="4380807" cy="692729"/>
            <a:chOff x="3905596" y="1253832"/>
            <a:chExt cx="4380807" cy="692729"/>
          </a:xfrm>
        </p:grpSpPr>
        <p:sp>
          <p:nvSpPr>
            <p:cNvPr id="6" name="椭圆 5"/>
            <p:cNvSpPr/>
            <p:nvPr/>
          </p:nvSpPr>
          <p:spPr>
            <a:xfrm>
              <a:off x="5749636" y="1253834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593676" y="1253832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05596" y="1253833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02444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89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 rot="5400000">
            <a:off x="2076796" y="3082635"/>
            <a:ext cx="4380807" cy="692729"/>
            <a:chOff x="3905596" y="1253832"/>
            <a:chExt cx="4380807" cy="692729"/>
          </a:xfrm>
        </p:grpSpPr>
        <p:sp>
          <p:nvSpPr>
            <p:cNvPr id="6" name="椭圆 5"/>
            <p:cNvSpPr/>
            <p:nvPr/>
          </p:nvSpPr>
          <p:spPr>
            <a:xfrm>
              <a:off x="5749636" y="1253834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593676" y="1253832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05596" y="1253833"/>
              <a:ext cx="692727" cy="692727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02444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90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749636" y="308263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578437" y="122335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920835" y="494191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749635" y="122335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920835" y="122335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920835" y="308263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578437" y="308263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49636" y="494191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7578437" y="4941916"/>
            <a:ext cx="692727" cy="692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98317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/>
                <a:gridCol w="1800000"/>
                <a:gridCol w="1800000"/>
              </a:tblGrid>
              <a:tr h="180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1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Macintosh PowerPoint</Application>
  <PresentationFormat>宽屏</PresentationFormat>
  <Paragraphs>25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Yijing Lin</dc:creator>
  <cp:lastModifiedBy>Yijing Lin</cp:lastModifiedBy>
  <cp:revision>7</cp:revision>
  <dcterms:created xsi:type="dcterms:W3CDTF">2018-01-05T07:26:20Z</dcterms:created>
  <dcterms:modified xsi:type="dcterms:W3CDTF">2018-01-12T02:43:25Z</dcterms:modified>
</cp:coreProperties>
</file>