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2"/>
    <p:restoredTop sz="83931"/>
  </p:normalViewPr>
  <p:slideViewPr>
    <p:cSldViewPr snapToGrid="0" snapToObjects="1">
      <p:cViewPr>
        <p:scale>
          <a:sx n="84" d="100"/>
          <a:sy n="84" d="100"/>
        </p:scale>
        <p:origin x="24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6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92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2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46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1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7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0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3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33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8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FB1E-3B01-4340-A469-0AAE7EE14A16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5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3196" y="122335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20836" y="489619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3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24796" y="36769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43996" y="245779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43996" y="486487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05596" y="131479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6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24796" y="12995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47956" y="24882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20836" y="24882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0836" y="36769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4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24796" y="48809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43996" y="48809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36076" y="24120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3996" y="36769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04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09556" y="12385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32716" y="370747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36076" y="24120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94315" y="48809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42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74475" y="477343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74476" y="128431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3196" y="24425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36076" y="477343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07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24862" y="128431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24795" y="489534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35251" y="4895348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24796" y="367615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97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13514" y="2442554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90355" y="367614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78436" y="126822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13515" y="3676148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9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02942" y="372271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04955" y="2427314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08916" y="484962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40036" y="129871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41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128595" y="4863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94741" y="4863545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91198" y="486354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62449" y="4863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28595" y="3720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94741" y="3720545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591198" y="372054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62449" y="3720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28595" y="245631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94741" y="2456315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91198" y="245631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62449" y="245631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128595" y="131331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894741" y="131331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591198" y="1313312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362449" y="131331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46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27213"/>
              </p:ext>
            </p:extLst>
          </p:nvPr>
        </p:nvGraphicFramePr>
        <p:xfrm>
          <a:off x="3060702" y="397085"/>
          <a:ext cx="6070595" cy="6063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119"/>
                <a:gridCol w="1214119"/>
                <a:gridCol w="1214119"/>
                <a:gridCol w="1214119"/>
                <a:gridCol w="1214119"/>
              </a:tblGrid>
              <a:tr h="12127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6487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7843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51316" y="308263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34396" y="49114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47956" y="49114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20836" y="491143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52113" y="4952997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1372" y="12385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1253834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93676" y="1253832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05596" y="1253833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6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5400000">
            <a:off x="5703916" y="3082635"/>
            <a:ext cx="4380807" cy="692729"/>
            <a:chOff x="3905596" y="1253832"/>
            <a:chExt cx="4380807" cy="692729"/>
          </a:xfrm>
        </p:grpSpPr>
        <p:sp>
          <p:nvSpPr>
            <p:cNvPr id="6" name="椭圆 5"/>
            <p:cNvSpPr/>
            <p:nvPr/>
          </p:nvSpPr>
          <p:spPr>
            <a:xfrm>
              <a:off x="5749636" y="1253834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93676" y="1253832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05596" y="1253833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5400000">
            <a:off x="3905596" y="3082635"/>
            <a:ext cx="4380807" cy="692729"/>
            <a:chOff x="3905596" y="1253832"/>
            <a:chExt cx="4380807" cy="692729"/>
          </a:xfrm>
        </p:grpSpPr>
        <p:sp>
          <p:nvSpPr>
            <p:cNvPr id="6" name="椭圆 5"/>
            <p:cNvSpPr/>
            <p:nvPr/>
          </p:nvSpPr>
          <p:spPr>
            <a:xfrm>
              <a:off x="5749636" y="1253834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93676" y="1253832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05596" y="1253833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89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5400000">
            <a:off x="2076796" y="3082635"/>
            <a:ext cx="4380807" cy="692729"/>
            <a:chOff x="3905596" y="1253832"/>
            <a:chExt cx="4380807" cy="692729"/>
          </a:xfrm>
        </p:grpSpPr>
        <p:sp>
          <p:nvSpPr>
            <p:cNvPr id="6" name="椭圆 5"/>
            <p:cNvSpPr/>
            <p:nvPr/>
          </p:nvSpPr>
          <p:spPr>
            <a:xfrm>
              <a:off x="5749636" y="1253834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93676" y="1253832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05596" y="1253833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90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308263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78437" y="122335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20835" y="494191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49635" y="122335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20835" y="122335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20835" y="308263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78437" y="308263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49636" y="494191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578437" y="494191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1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Yijing Lin</dc:creator>
  <cp:lastModifiedBy>Yijing Lin</cp:lastModifiedBy>
  <cp:revision>5</cp:revision>
  <dcterms:created xsi:type="dcterms:W3CDTF">2018-01-05T07:26:20Z</dcterms:created>
  <dcterms:modified xsi:type="dcterms:W3CDTF">2018-01-05T07:58:57Z</dcterms:modified>
</cp:coreProperties>
</file>