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6" r:id="rId4"/>
  </p:sldMasterIdLst>
  <p:notesMasterIdLst>
    <p:notesMasterId r:id="rId30"/>
  </p:notesMasterIdLst>
  <p:sldIdLst>
    <p:sldId id="993" r:id="rId5"/>
    <p:sldId id="1088" r:id="rId6"/>
    <p:sldId id="1089" r:id="rId7"/>
    <p:sldId id="1090" r:id="rId8"/>
    <p:sldId id="1091" r:id="rId9"/>
    <p:sldId id="1092" r:id="rId10"/>
    <p:sldId id="1101" r:id="rId11"/>
    <p:sldId id="1093" r:id="rId12"/>
    <p:sldId id="1094" r:id="rId13"/>
    <p:sldId id="1102" r:id="rId14"/>
    <p:sldId id="1103" r:id="rId15"/>
    <p:sldId id="1104" r:id="rId16"/>
    <p:sldId id="1095" r:id="rId17"/>
    <p:sldId id="1105" r:id="rId18"/>
    <p:sldId id="1106" r:id="rId19"/>
    <p:sldId id="1107" r:id="rId20"/>
    <p:sldId id="1108" r:id="rId21"/>
    <p:sldId id="1109" r:id="rId22"/>
    <p:sldId id="1096" r:id="rId23"/>
    <p:sldId id="1097" r:id="rId24"/>
    <p:sldId id="1098" r:id="rId25"/>
    <p:sldId id="1099" r:id="rId26"/>
    <p:sldId id="1111" r:id="rId27"/>
    <p:sldId id="1100" r:id="rId28"/>
    <p:sldId id="1003" r:id="rId2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78B7"/>
    <a:srgbClr val="D47066"/>
    <a:srgbClr val="CB5549"/>
    <a:srgbClr val="DD87C6"/>
    <a:srgbClr val="C739A2"/>
    <a:srgbClr val="CF55AF"/>
    <a:srgbClr val="D84CCE"/>
    <a:srgbClr val="A143AB"/>
    <a:srgbClr val="B962C2"/>
    <a:srgbClr val="C6B86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44" autoAdjust="0"/>
    <p:restoredTop sz="95975" autoAdjust="0"/>
  </p:normalViewPr>
  <p:slideViewPr>
    <p:cSldViewPr snapToGrid="0">
      <p:cViewPr>
        <p:scale>
          <a:sx n="100" d="100"/>
          <a:sy n="100" d="100"/>
        </p:scale>
        <p:origin x="-1410" y="-288"/>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p:cViewPr varScale="1">
        <p:scale>
          <a:sx n="81" d="100"/>
          <a:sy n="81" d="100"/>
        </p:scale>
        <p:origin x="-3168" y="-96"/>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68927" cy="483668"/>
          </a:xfrm>
          <a:prstGeom prst="rect">
            <a:avLst/>
          </a:prstGeom>
          <a:noFill/>
          <a:ln w="9525">
            <a:noFill/>
            <a:miter lim="800000"/>
            <a:headEnd/>
            <a:tailEnd/>
          </a:ln>
        </p:spPr>
        <p:txBody>
          <a:bodyPr vert="horz" wrap="square" lIns="96602" tIns="48301" rIns="96602" bIns="48301" numCol="1" anchor="t" anchorCtr="0" compatLnSpc="1">
            <a:prstTxWarp prst="textNoShape">
              <a:avLst/>
            </a:prstTxWarp>
          </a:bodyPr>
          <a:lstStyle>
            <a:lvl1pPr defTabSz="964974">
              <a:defRPr sz="1200"/>
            </a:lvl1pPr>
          </a:lstStyle>
          <a:p>
            <a:endParaRPr lang="en-US"/>
          </a:p>
        </p:txBody>
      </p:sp>
      <p:sp>
        <p:nvSpPr>
          <p:cNvPr id="7171" name="Rectangle 3"/>
          <p:cNvSpPr>
            <a:spLocks noGrp="1" noChangeArrowheads="1"/>
          </p:cNvSpPr>
          <p:nvPr>
            <p:ph type="dt" idx="1"/>
          </p:nvPr>
        </p:nvSpPr>
        <p:spPr bwMode="auto">
          <a:xfrm>
            <a:off x="4144617" y="0"/>
            <a:ext cx="3168927" cy="483668"/>
          </a:xfrm>
          <a:prstGeom prst="rect">
            <a:avLst/>
          </a:prstGeom>
          <a:noFill/>
          <a:ln w="9525">
            <a:noFill/>
            <a:miter lim="800000"/>
            <a:headEnd/>
            <a:tailEnd/>
          </a:ln>
        </p:spPr>
        <p:txBody>
          <a:bodyPr vert="horz" wrap="square" lIns="96602" tIns="48301" rIns="96602" bIns="48301" numCol="1" anchor="t" anchorCtr="0" compatLnSpc="1">
            <a:prstTxWarp prst="textNoShape">
              <a:avLst/>
            </a:prstTxWarp>
          </a:bodyPr>
          <a:lstStyle>
            <a:lvl1pPr algn="r" defTabSz="964974">
              <a:defRPr sz="1200"/>
            </a:lvl1pPr>
          </a:lstStyle>
          <a:p>
            <a:endParaRPr lang="en-US"/>
          </a:p>
        </p:txBody>
      </p:sp>
      <p:sp>
        <p:nvSpPr>
          <p:cNvPr id="25604" name="Rectangle 4"/>
          <p:cNvSpPr>
            <a:spLocks noGrp="1" noRot="1" noChangeAspect="1" noChangeArrowheads="1" noTextEdit="1"/>
          </p:cNvSpPr>
          <p:nvPr>
            <p:ph type="sldImg" idx="2"/>
          </p:nvPr>
        </p:nvSpPr>
        <p:spPr bwMode="auto">
          <a:xfrm>
            <a:off x="1262063" y="720725"/>
            <a:ext cx="4794250" cy="35956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732183" y="4562867"/>
            <a:ext cx="5850835" cy="4316932"/>
          </a:xfrm>
          <a:prstGeom prst="rect">
            <a:avLst/>
          </a:prstGeom>
          <a:noFill/>
          <a:ln w="9525">
            <a:noFill/>
            <a:miter lim="800000"/>
            <a:headEnd/>
            <a:tailEnd/>
          </a:ln>
        </p:spPr>
        <p:txBody>
          <a:bodyPr vert="horz" wrap="square" lIns="96602" tIns="48301" rIns="96602" bIns="4830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115894"/>
            <a:ext cx="3168927" cy="483668"/>
          </a:xfrm>
          <a:prstGeom prst="rect">
            <a:avLst/>
          </a:prstGeom>
          <a:noFill/>
          <a:ln w="9525">
            <a:noFill/>
            <a:miter lim="800000"/>
            <a:headEnd/>
            <a:tailEnd/>
          </a:ln>
        </p:spPr>
        <p:txBody>
          <a:bodyPr vert="horz" wrap="square" lIns="96602" tIns="48301" rIns="96602" bIns="48301" numCol="1" anchor="b" anchorCtr="0" compatLnSpc="1">
            <a:prstTxWarp prst="textNoShape">
              <a:avLst/>
            </a:prstTxWarp>
          </a:bodyPr>
          <a:lstStyle>
            <a:lvl1pPr defTabSz="964974">
              <a:defRPr sz="1200"/>
            </a:lvl1pPr>
          </a:lstStyle>
          <a:p>
            <a:endParaRPr lang="en-US"/>
          </a:p>
        </p:txBody>
      </p:sp>
      <p:sp>
        <p:nvSpPr>
          <p:cNvPr id="7175" name="Rectangle 7"/>
          <p:cNvSpPr>
            <a:spLocks noGrp="1" noChangeArrowheads="1"/>
          </p:cNvSpPr>
          <p:nvPr>
            <p:ph type="sldNum" sz="quarter" idx="5"/>
          </p:nvPr>
        </p:nvSpPr>
        <p:spPr bwMode="auto">
          <a:xfrm>
            <a:off x="4144617" y="9115894"/>
            <a:ext cx="3168927" cy="483668"/>
          </a:xfrm>
          <a:prstGeom prst="rect">
            <a:avLst/>
          </a:prstGeom>
          <a:noFill/>
          <a:ln w="9525">
            <a:noFill/>
            <a:miter lim="800000"/>
            <a:headEnd/>
            <a:tailEnd/>
          </a:ln>
        </p:spPr>
        <p:txBody>
          <a:bodyPr vert="horz" wrap="square" lIns="96602" tIns="48301" rIns="96602" bIns="48301" numCol="1" anchor="b" anchorCtr="0" compatLnSpc="1">
            <a:prstTxWarp prst="textNoShape">
              <a:avLst/>
            </a:prstTxWarp>
          </a:bodyPr>
          <a:lstStyle>
            <a:lvl1pPr algn="r" defTabSz="964974">
              <a:defRPr sz="1200"/>
            </a:lvl1pPr>
          </a:lstStyle>
          <a:p>
            <a:fld id="{1F2F8ABD-F048-440B-B32E-E1F3800962A7}" type="slidenum">
              <a:rPr lang="en-US"/>
              <a:pPr/>
              <a:t>‹#›</a:t>
            </a:fld>
            <a:endParaRPr lang="en-US"/>
          </a:p>
        </p:txBody>
      </p:sp>
    </p:spTree>
    <p:extLst>
      <p:ext uri="{BB962C8B-B14F-4D97-AF65-F5344CB8AC3E}">
        <p14:creationId xmlns="" xmlns:p14="http://schemas.microsoft.com/office/powerpoint/2010/main" val="3565882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14" name="Picture 1" descr="E:\与德\与德通讯标志\公司产品介绍\bg3333.png"/>
          <p:cNvPicPr>
            <a:picLocks noChangeAspect="1" noChangeArrowheads="1"/>
          </p:cNvPicPr>
          <p:nvPr userDrawn="1"/>
        </p:nvPicPr>
        <p:blipFill>
          <a:blip r:embed="rId2" cstate="print"/>
          <a:srcRect/>
          <a:stretch>
            <a:fillRect/>
          </a:stretch>
        </p:blipFill>
        <p:spPr bwMode="auto">
          <a:xfrm>
            <a:off x="0" y="0"/>
            <a:ext cx="9141292" cy="4844562"/>
          </a:xfrm>
          <a:prstGeom prst="rect">
            <a:avLst/>
          </a:prstGeom>
          <a:noFill/>
        </p:spPr>
      </p:pic>
      <p:pic>
        <p:nvPicPr>
          <p:cNvPr id="11" name="Picture 10" descr="E:\与德\与德通讯标志\公司产品介绍\22.png"/>
          <p:cNvPicPr>
            <a:picLocks noChangeAspect="1" noChangeArrowheads="1"/>
          </p:cNvPicPr>
          <p:nvPr userDrawn="1"/>
        </p:nvPicPr>
        <p:blipFill>
          <a:blip r:embed="rId3" cstate="print"/>
          <a:srcRect/>
          <a:stretch>
            <a:fillRect/>
          </a:stretch>
        </p:blipFill>
        <p:spPr bwMode="auto">
          <a:xfrm>
            <a:off x="0" y="4643446"/>
            <a:ext cx="9144000" cy="1547519"/>
          </a:xfrm>
          <a:prstGeom prst="rect">
            <a:avLst/>
          </a:prstGeom>
          <a:noFill/>
        </p:spPr>
      </p:pic>
      <p:sp>
        <p:nvSpPr>
          <p:cNvPr id="12" name="矩形 11"/>
          <p:cNvSpPr/>
          <p:nvPr userDrawn="1"/>
        </p:nvSpPr>
        <p:spPr>
          <a:xfrm>
            <a:off x="0" y="5589917"/>
            <a:ext cx="9144000" cy="1268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a:spLocks noChangeArrowheads="1"/>
          </p:cNvSpPr>
          <p:nvPr userDrawn="1"/>
        </p:nvSpPr>
        <p:spPr bwMode="auto">
          <a:xfrm>
            <a:off x="2571750" y="6660251"/>
            <a:ext cx="4143375" cy="184666"/>
          </a:xfrm>
          <a:prstGeom prst="rect">
            <a:avLst/>
          </a:prstGeom>
          <a:noFill/>
          <a:ln w="9525">
            <a:noFill/>
            <a:miter lim="800000"/>
            <a:headEnd/>
            <a:tailEnd/>
          </a:ln>
        </p:spPr>
        <p:txBody>
          <a:bodyPr>
            <a:spAutoFit/>
          </a:bodyPr>
          <a:lstStyle/>
          <a:p>
            <a:pPr algn="ctr">
              <a:defRPr/>
            </a:pPr>
            <a:r>
              <a:rPr lang="en-US" altLang="zh-CN" sz="600" dirty="0">
                <a:solidFill>
                  <a:schemeClr val="tx1">
                    <a:lumMod val="65000"/>
                    <a:lumOff val="35000"/>
                  </a:schemeClr>
                </a:solidFill>
                <a:latin typeface="Arial" pitchFamily="34" charset="0"/>
                <a:ea typeface="微软雅黑" pitchFamily="34" charset="-122"/>
                <a:cs typeface="Arial" pitchFamily="34" charset="0"/>
              </a:rPr>
              <a:t>Shanghai Wind Communication Technologies Co.,Ltd.</a:t>
            </a:r>
            <a:endParaRPr lang="zh-CN" altLang="en-US" sz="600" dirty="0">
              <a:solidFill>
                <a:schemeClr val="tx1">
                  <a:lumMod val="65000"/>
                  <a:lumOff val="35000"/>
                </a:schemeClr>
              </a:solidFill>
              <a:latin typeface="Arial" pitchFamily="34" charset="0"/>
              <a:ea typeface="微软雅黑" pitchFamily="34" charset="-122"/>
              <a:cs typeface="Arial" pitchFamily="34" charset="0"/>
            </a:endParaRPr>
          </a:p>
        </p:txBody>
      </p:sp>
      <p:pic>
        <p:nvPicPr>
          <p:cNvPr id="15" name="Picture 7" descr="E:\与德\与德通讯标志\公司产品介绍\bg5.png"/>
          <p:cNvPicPr>
            <a:picLocks noChangeAspect="1" noChangeArrowheads="1"/>
          </p:cNvPicPr>
          <p:nvPr userDrawn="1"/>
        </p:nvPicPr>
        <p:blipFill>
          <a:blip r:embed="rId4" cstate="print"/>
          <a:srcRect t="6461" b="16030"/>
          <a:stretch>
            <a:fillRect/>
          </a:stretch>
        </p:blipFill>
        <p:spPr bwMode="auto">
          <a:xfrm>
            <a:off x="571500" y="174696"/>
            <a:ext cx="7769225" cy="3191773"/>
          </a:xfrm>
          <a:prstGeom prst="rect">
            <a:avLst/>
          </a:prstGeom>
          <a:noFill/>
          <a:ln w="9525">
            <a:noFill/>
            <a:miter lim="800000"/>
            <a:headEnd/>
            <a:tailEnd/>
          </a:ln>
        </p:spPr>
      </p:pic>
      <p:pic>
        <p:nvPicPr>
          <p:cNvPr id="745475" name="Picture 3" descr="E:\与德\与德通讯标志\公司产品介绍\1234321.png"/>
          <p:cNvPicPr>
            <a:picLocks noChangeAspect="1" noChangeArrowheads="1"/>
          </p:cNvPicPr>
          <p:nvPr userDrawn="1"/>
        </p:nvPicPr>
        <p:blipFill>
          <a:blip r:embed="rId5" cstate="print"/>
          <a:srcRect l="1354"/>
          <a:stretch>
            <a:fillRect/>
          </a:stretch>
        </p:blipFill>
        <p:spPr bwMode="auto">
          <a:xfrm>
            <a:off x="1" y="3041413"/>
            <a:ext cx="9141858" cy="1802653"/>
          </a:xfrm>
          <a:prstGeom prst="rect">
            <a:avLst/>
          </a:prstGeom>
          <a:noFill/>
        </p:spPr>
      </p:pic>
      <p:sp>
        <p:nvSpPr>
          <p:cNvPr id="370691" name="Rectangle 3"/>
          <p:cNvSpPr>
            <a:spLocks noGrp="1" noChangeArrowheads="1"/>
          </p:cNvSpPr>
          <p:nvPr>
            <p:ph type="subTitle" idx="1" hasCustomPrompt="1"/>
          </p:nvPr>
        </p:nvSpPr>
        <p:spPr>
          <a:xfrm>
            <a:off x="0" y="3145287"/>
            <a:ext cx="9144000" cy="403225"/>
          </a:xfrm>
        </p:spPr>
        <p:txBody>
          <a:bodyPr wrap="square" lIns="91440" rIns="91440">
            <a:spAutoFit/>
          </a:bodyPr>
          <a:lstStyle>
            <a:lvl1pPr marL="0" indent="0" algn="ctr">
              <a:buFont typeface="Arial" charset="0"/>
              <a:buNone/>
              <a:defRPr b="0">
                <a:solidFill>
                  <a:schemeClr val="bg1"/>
                </a:solidFill>
              </a:defRPr>
            </a:lvl1pPr>
          </a:lstStyle>
          <a:p>
            <a:r>
              <a:rPr lang="zh-CN" altLang="en-US" dirty="0" smtClean="0"/>
              <a:t>点击此处添加副标题</a:t>
            </a:r>
            <a:endParaRPr lang="en-US" dirty="0"/>
          </a:p>
        </p:txBody>
      </p:sp>
      <p:sp>
        <p:nvSpPr>
          <p:cNvPr id="370694" name="Rectangle 3"/>
          <p:cNvSpPr>
            <a:spLocks noGrp="1" noChangeArrowheads="1"/>
          </p:cNvSpPr>
          <p:nvPr>
            <p:ph type="ctrTitle" hasCustomPrompt="1"/>
          </p:nvPr>
        </p:nvSpPr>
        <p:spPr>
          <a:xfrm>
            <a:off x="0" y="2380353"/>
            <a:ext cx="9144000" cy="633507"/>
          </a:xfrm>
        </p:spPr>
        <p:txBody>
          <a:bodyPr wrap="square" bIns="44450">
            <a:spAutoFit/>
          </a:bodyPr>
          <a:lstStyle>
            <a:lvl1pPr algn="ctr">
              <a:defRPr sz="4500" b="0">
                <a:solidFill>
                  <a:schemeClr val="bg1"/>
                </a:solidFill>
                <a:latin typeface="黑体" pitchFamily="49" charset="-122"/>
                <a:ea typeface="黑体" pitchFamily="49" charset="-122"/>
              </a:defRPr>
            </a:lvl1pPr>
          </a:lstStyle>
          <a:p>
            <a:r>
              <a:rPr lang="zh-CN" altLang="en-US" dirty="0" smtClean="0"/>
              <a:t>点击此处添加标题</a:t>
            </a:r>
            <a:endParaRPr lang="en-US" dirty="0"/>
          </a:p>
        </p:txBody>
      </p:sp>
      <p:pic>
        <p:nvPicPr>
          <p:cNvPr id="28" name="Picture 2" descr="E:\与德\与德通讯标志\公司产品介绍\line2.png"/>
          <p:cNvPicPr>
            <a:picLocks noChangeAspect="1" noChangeArrowheads="1"/>
          </p:cNvPicPr>
          <p:nvPr userDrawn="1"/>
        </p:nvPicPr>
        <p:blipFill>
          <a:blip r:embed="rId6" cstate="print"/>
          <a:srcRect b="29222"/>
          <a:stretch>
            <a:fillRect/>
          </a:stretch>
        </p:blipFill>
        <p:spPr bwMode="auto">
          <a:xfrm>
            <a:off x="0" y="6143625"/>
            <a:ext cx="9144000" cy="642938"/>
          </a:xfrm>
          <a:prstGeom prst="rect">
            <a:avLst/>
          </a:prstGeom>
          <a:noFill/>
          <a:ln w="9525">
            <a:noFill/>
            <a:miter lim="800000"/>
            <a:headEnd/>
            <a:tailEnd/>
          </a:ln>
        </p:spPr>
      </p:pic>
      <p:sp>
        <p:nvSpPr>
          <p:cNvPr id="29" name="Text Box 9"/>
          <p:cNvSpPr txBox="1">
            <a:spLocks noChangeArrowheads="1"/>
          </p:cNvSpPr>
          <p:nvPr userDrawn="1"/>
        </p:nvSpPr>
        <p:spPr bwMode="auto">
          <a:xfrm>
            <a:off x="7534275" y="71438"/>
            <a:ext cx="1114425" cy="227012"/>
          </a:xfrm>
          <a:prstGeom prst="rect">
            <a:avLst/>
          </a:prstGeom>
          <a:noFill/>
          <a:ln w="38100">
            <a:noFill/>
            <a:miter lim="800000"/>
            <a:headEnd/>
            <a:tailEnd/>
          </a:ln>
          <a:effectLst/>
        </p:spPr>
        <p:txBody>
          <a:bodyPr lIns="0" tIns="43637" rIns="0" bIns="43637">
            <a:spAutoFit/>
          </a:bodyPr>
          <a:lstStyle/>
          <a:p>
            <a:pPr algn="r" defTabSz="873125">
              <a:spcBef>
                <a:spcPct val="50000"/>
              </a:spcBef>
              <a:defRPr/>
            </a:pPr>
            <a:r>
              <a:rPr lang="zh-CN" altLang="en-US" sz="900" dirty="0" smtClean="0">
                <a:solidFill>
                  <a:srgbClr val="0070C0"/>
                </a:solidFill>
                <a:ea typeface="华文细黑" pitchFamily="2" charset="-122"/>
              </a:rPr>
              <a:t>秘密等级：</a:t>
            </a:r>
            <a:endParaRPr lang="en-US" altLang="zh-CN" sz="900" dirty="0">
              <a:solidFill>
                <a:srgbClr val="0070C0"/>
              </a:solidFill>
              <a:ea typeface="华文细黑" pitchFamily="2" charset="-122"/>
            </a:endParaRPr>
          </a:p>
        </p:txBody>
      </p:sp>
      <p:pic>
        <p:nvPicPr>
          <p:cNvPr id="16" name="Picture 2" descr="E:\与德\与德通讯标志\与德通讯标志归档\与德通讯标志正稿.png"/>
          <p:cNvPicPr>
            <a:picLocks noChangeAspect="1" noChangeArrowheads="1"/>
          </p:cNvPicPr>
          <p:nvPr userDrawn="1"/>
        </p:nvPicPr>
        <p:blipFill>
          <a:blip r:embed="rId7" cstate="print"/>
          <a:srcRect/>
          <a:stretch>
            <a:fillRect/>
          </a:stretch>
        </p:blipFill>
        <p:spPr bwMode="auto">
          <a:xfrm>
            <a:off x="171913" y="142876"/>
            <a:ext cx="3940221" cy="466216"/>
          </a:xfrm>
          <a:prstGeom prst="rect">
            <a:avLst/>
          </a:prstGeom>
          <a:noFill/>
        </p:spPr>
      </p:pic>
      <p:sp>
        <p:nvSpPr>
          <p:cNvPr id="30" name="文本占位符 3"/>
          <p:cNvSpPr>
            <a:spLocks noGrp="1"/>
          </p:cNvSpPr>
          <p:nvPr>
            <p:ph type="body" sz="half" idx="2"/>
          </p:nvPr>
        </p:nvSpPr>
        <p:spPr>
          <a:xfrm>
            <a:off x="0" y="5367338"/>
            <a:ext cx="9144000" cy="804862"/>
          </a:xfrm>
        </p:spPr>
        <p:txBody>
          <a:bodyPr/>
          <a:lstStyle>
            <a:lvl1pPr marL="0" indent="0" algn="ctr">
              <a:buNone/>
              <a:defRPr sz="1200" b="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32" name="文本占位符 3"/>
          <p:cNvSpPr>
            <a:spLocks noGrp="1"/>
          </p:cNvSpPr>
          <p:nvPr>
            <p:ph type="body" sz="half" idx="10"/>
          </p:nvPr>
        </p:nvSpPr>
        <p:spPr>
          <a:xfrm>
            <a:off x="0" y="76200"/>
            <a:ext cx="9144000" cy="804862"/>
          </a:xfrm>
        </p:spPr>
        <p:txBody>
          <a:bodyPr/>
          <a:lstStyle>
            <a:lvl1pPr marL="0" indent="0" algn="r">
              <a:buNone/>
              <a:defRPr sz="900" b="0">
                <a:solidFill>
                  <a:srgbClr val="0070C0"/>
                </a:solidFill>
                <a:latin typeface="华文细黑" pitchFamily="2" charset="-122"/>
                <a:ea typeface="华文细黑" pitchFamily="2"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19" name="灯片编号占位符 2"/>
          <p:cNvSpPr>
            <a:spLocks noGrp="1"/>
          </p:cNvSpPr>
          <p:nvPr>
            <p:ph type="sldNum" sz="quarter" idx="11"/>
          </p:nvPr>
        </p:nvSpPr>
        <p:spPr>
          <a:xfrm>
            <a:off x="8869363" y="6668399"/>
            <a:ext cx="195262" cy="122238"/>
          </a:xfrm>
        </p:spPr>
        <p:txBody>
          <a:bodyPr/>
          <a:lstStyle>
            <a:lvl1pPr>
              <a:defRPr>
                <a:solidFill>
                  <a:schemeClr val="tx1">
                    <a:lumMod val="50000"/>
                    <a:lumOff val="50000"/>
                  </a:schemeClr>
                </a:solidFill>
              </a:defRPr>
            </a:lvl1pPr>
          </a:lstStyle>
          <a:p>
            <a:fld id="{E6CB2E0B-688B-44DA-902E-A71EB043F7EB}" type="slidenum">
              <a:rPr lang="en-US" smtClean="0"/>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页">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9BA07751-7AF7-4F01-8528-64F09410BDED}"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8884613F-A94F-42A8-AC9C-2B9718FA9C6D}"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照片与说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2B89BC18-38D1-435B-AC85-A6F76DE76D94}"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fld id="{3CA80102-FB26-470F-97BB-17DC62B08778}" type="slidenum">
              <a:rPr lang="en-US"/>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1325" y="188913"/>
            <a:ext cx="1989138" cy="6351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22325" y="188913"/>
            <a:ext cx="5816600" cy="6351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fld id="{017AB1CA-C475-495C-9CF6-E804F08030F6}"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封底">
    <p:spTree>
      <p:nvGrpSpPr>
        <p:cNvPr id="1" name=""/>
        <p:cNvGrpSpPr/>
        <p:nvPr/>
      </p:nvGrpSpPr>
      <p:grpSpPr>
        <a:xfrm>
          <a:off x="0" y="0"/>
          <a:ext cx="0" cy="0"/>
          <a:chOff x="0" y="0"/>
          <a:chExt cx="0" cy="0"/>
        </a:xfrm>
      </p:grpSpPr>
      <p:pic>
        <p:nvPicPr>
          <p:cNvPr id="14" name="Picture 1" descr="E:\与德\与德通讯标志\公司产品介绍\bg3333.png"/>
          <p:cNvPicPr>
            <a:picLocks noChangeAspect="1" noChangeArrowheads="1"/>
          </p:cNvPicPr>
          <p:nvPr userDrawn="1"/>
        </p:nvPicPr>
        <p:blipFill>
          <a:blip r:embed="rId2" cstate="print"/>
          <a:srcRect/>
          <a:stretch>
            <a:fillRect/>
          </a:stretch>
        </p:blipFill>
        <p:spPr bwMode="auto">
          <a:xfrm>
            <a:off x="0" y="0"/>
            <a:ext cx="9141292" cy="4844562"/>
          </a:xfrm>
          <a:prstGeom prst="rect">
            <a:avLst/>
          </a:prstGeom>
          <a:noFill/>
        </p:spPr>
      </p:pic>
      <p:sp>
        <p:nvSpPr>
          <p:cNvPr id="9" name="TextBox 8"/>
          <p:cNvSpPr txBox="1">
            <a:spLocks noChangeArrowheads="1"/>
          </p:cNvSpPr>
          <p:nvPr userDrawn="1"/>
        </p:nvSpPr>
        <p:spPr bwMode="auto">
          <a:xfrm>
            <a:off x="2500313" y="6642100"/>
            <a:ext cx="4143375" cy="215900"/>
          </a:xfrm>
          <a:prstGeom prst="rect">
            <a:avLst/>
          </a:prstGeom>
          <a:noFill/>
          <a:ln w="9525">
            <a:noFill/>
            <a:miter lim="800000"/>
            <a:headEnd/>
            <a:tailEnd/>
          </a:ln>
        </p:spPr>
        <p:txBody>
          <a:bodyPr>
            <a:spAutoFit/>
          </a:bodyPr>
          <a:lstStyle/>
          <a:p>
            <a:pPr algn="ctr">
              <a:defRPr/>
            </a:pPr>
            <a:r>
              <a:rPr lang="en-US" altLang="zh-CN" sz="800" dirty="0">
                <a:solidFill>
                  <a:schemeClr val="bg1">
                    <a:lumMod val="65000"/>
                  </a:schemeClr>
                </a:solidFill>
                <a:latin typeface="微软雅黑" pitchFamily="34" charset="-122"/>
                <a:ea typeface="微软雅黑" pitchFamily="34" charset="-122"/>
              </a:rPr>
              <a:t>Shanghai Wind Communication Technologies Co.,Ltd.</a:t>
            </a:r>
            <a:endParaRPr lang="zh-CN" altLang="en-US" sz="800" dirty="0">
              <a:solidFill>
                <a:schemeClr val="bg1">
                  <a:lumMod val="65000"/>
                </a:schemeClr>
              </a:solidFill>
              <a:latin typeface="微软雅黑" pitchFamily="34" charset="-122"/>
              <a:ea typeface="微软雅黑" pitchFamily="34" charset="-122"/>
            </a:endParaRPr>
          </a:p>
        </p:txBody>
      </p:sp>
      <p:pic>
        <p:nvPicPr>
          <p:cNvPr id="11" name="Picture 10" descr="E:\与德\与德通讯标志\公司产品介绍\22.png"/>
          <p:cNvPicPr>
            <a:picLocks noChangeAspect="1" noChangeArrowheads="1"/>
          </p:cNvPicPr>
          <p:nvPr userDrawn="1"/>
        </p:nvPicPr>
        <p:blipFill>
          <a:blip r:embed="rId3" cstate="print"/>
          <a:srcRect/>
          <a:stretch>
            <a:fillRect/>
          </a:stretch>
        </p:blipFill>
        <p:spPr bwMode="auto">
          <a:xfrm>
            <a:off x="0" y="4643446"/>
            <a:ext cx="9144000" cy="1547519"/>
          </a:xfrm>
          <a:prstGeom prst="rect">
            <a:avLst/>
          </a:prstGeom>
          <a:noFill/>
        </p:spPr>
      </p:pic>
      <p:sp>
        <p:nvSpPr>
          <p:cNvPr id="4" name="Text Box 16"/>
          <p:cNvSpPr txBox="1">
            <a:spLocks noChangeArrowheads="1"/>
          </p:cNvSpPr>
          <p:nvPr/>
        </p:nvSpPr>
        <p:spPr bwMode="auto">
          <a:xfrm>
            <a:off x="7154863" y="6426200"/>
            <a:ext cx="1627187" cy="244475"/>
          </a:xfrm>
          <a:prstGeom prst="rect">
            <a:avLst/>
          </a:prstGeom>
          <a:noFill/>
          <a:ln w="9525">
            <a:noFill/>
            <a:miter lim="800000"/>
            <a:headEnd/>
            <a:tailEnd/>
          </a:ln>
          <a:effectLst/>
        </p:spPr>
        <p:txBody>
          <a:bodyPr wrap="none" lIns="0" tIns="0" rIns="0" bIns="0" anchor="ctr" anchorCtr="1">
            <a:spAutoFit/>
          </a:bodyPr>
          <a:lstStyle/>
          <a:p>
            <a:pPr>
              <a:defRPr/>
            </a:pPr>
            <a:r>
              <a:rPr lang="en-US" sz="1600" b="1">
                <a:solidFill>
                  <a:schemeClr val="bg1"/>
                </a:solidFill>
                <a:latin typeface="Arial Narrow" pitchFamily="34" charset="0"/>
              </a:rPr>
              <a:t>www.broadcom.com</a:t>
            </a:r>
          </a:p>
        </p:txBody>
      </p:sp>
      <p:sp>
        <p:nvSpPr>
          <p:cNvPr id="12" name="矩形 11"/>
          <p:cNvSpPr/>
          <p:nvPr userDrawn="1"/>
        </p:nvSpPr>
        <p:spPr>
          <a:xfrm>
            <a:off x="0" y="5589917"/>
            <a:ext cx="9144000" cy="1268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a:spLocks noChangeArrowheads="1"/>
          </p:cNvSpPr>
          <p:nvPr userDrawn="1"/>
        </p:nvSpPr>
        <p:spPr bwMode="auto">
          <a:xfrm>
            <a:off x="2571750" y="6650726"/>
            <a:ext cx="4143375" cy="184666"/>
          </a:xfrm>
          <a:prstGeom prst="rect">
            <a:avLst/>
          </a:prstGeom>
          <a:noFill/>
          <a:ln w="9525">
            <a:noFill/>
            <a:miter lim="800000"/>
            <a:headEnd/>
            <a:tailEnd/>
          </a:ln>
        </p:spPr>
        <p:txBody>
          <a:bodyPr>
            <a:spAutoFit/>
          </a:bodyPr>
          <a:lstStyle/>
          <a:p>
            <a:pPr algn="ctr">
              <a:defRPr/>
            </a:pPr>
            <a:r>
              <a:rPr lang="en-US" altLang="zh-CN" sz="600" dirty="0">
                <a:solidFill>
                  <a:schemeClr val="tx1">
                    <a:lumMod val="65000"/>
                    <a:lumOff val="35000"/>
                  </a:schemeClr>
                </a:solidFill>
                <a:latin typeface="Arial" pitchFamily="34" charset="0"/>
                <a:ea typeface="微软雅黑" pitchFamily="34" charset="-122"/>
                <a:cs typeface="Arial" pitchFamily="34" charset="0"/>
              </a:rPr>
              <a:t>Shanghai Wind Communication Technologies Co.,Ltd.</a:t>
            </a:r>
            <a:endParaRPr lang="zh-CN" altLang="en-US" sz="600" dirty="0">
              <a:solidFill>
                <a:schemeClr val="tx1">
                  <a:lumMod val="65000"/>
                  <a:lumOff val="35000"/>
                </a:schemeClr>
              </a:solidFill>
              <a:latin typeface="Arial" pitchFamily="34" charset="0"/>
              <a:ea typeface="微软雅黑" pitchFamily="34" charset="-122"/>
              <a:cs typeface="Arial" pitchFamily="34" charset="0"/>
            </a:endParaRPr>
          </a:p>
        </p:txBody>
      </p:sp>
      <p:pic>
        <p:nvPicPr>
          <p:cNvPr id="15" name="Picture 7" descr="E:\与德\与德通讯标志\公司产品介绍\bg5.png"/>
          <p:cNvPicPr>
            <a:picLocks noChangeAspect="1" noChangeArrowheads="1"/>
          </p:cNvPicPr>
          <p:nvPr userDrawn="1"/>
        </p:nvPicPr>
        <p:blipFill>
          <a:blip r:embed="rId4" cstate="print"/>
          <a:srcRect t="6461" b="16030"/>
          <a:stretch>
            <a:fillRect/>
          </a:stretch>
        </p:blipFill>
        <p:spPr bwMode="auto">
          <a:xfrm>
            <a:off x="571500" y="174696"/>
            <a:ext cx="7769225" cy="3191773"/>
          </a:xfrm>
          <a:prstGeom prst="rect">
            <a:avLst/>
          </a:prstGeom>
          <a:noFill/>
          <a:ln w="9525">
            <a:noFill/>
            <a:miter lim="800000"/>
            <a:headEnd/>
            <a:tailEnd/>
          </a:ln>
        </p:spPr>
      </p:pic>
      <p:pic>
        <p:nvPicPr>
          <p:cNvPr id="745475" name="Picture 3" descr="E:\与德\与德通讯标志\公司产品介绍\1234321.png"/>
          <p:cNvPicPr>
            <a:picLocks noChangeAspect="1" noChangeArrowheads="1"/>
          </p:cNvPicPr>
          <p:nvPr userDrawn="1"/>
        </p:nvPicPr>
        <p:blipFill>
          <a:blip r:embed="rId5" cstate="print"/>
          <a:srcRect l="1354"/>
          <a:stretch>
            <a:fillRect/>
          </a:stretch>
        </p:blipFill>
        <p:spPr bwMode="auto">
          <a:xfrm>
            <a:off x="1" y="3041413"/>
            <a:ext cx="9141858" cy="1802653"/>
          </a:xfrm>
          <a:prstGeom prst="rect">
            <a:avLst/>
          </a:prstGeom>
          <a:noFill/>
        </p:spPr>
      </p:pic>
      <p:sp>
        <p:nvSpPr>
          <p:cNvPr id="370694" name="Rectangle 3"/>
          <p:cNvSpPr>
            <a:spLocks noGrp="1" noChangeArrowheads="1"/>
          </p:cNvSpPr>
          <p:nvPr>
            <p:ph type="ctrTitle" hasCustomPrompt="1"/>
          </p:nvPr>
        </p:nvSpPr>
        <p:spPr>
          <a:xfrm>
            <a:off x="0" y="2828028"/>
            <a:ext cx="9144000" cy="672748"/>
          </a:xfrm>
        </p:spPr>
        <p:txBody>
          <a:bodyPr wrap="square" bIns="44450">
            <a:spAutoFit/>
          </a:bodyPr>
          <a:lstStyle>
            <a:lvl1pPr algn="ctr">
              <a:defRPr sz="4800" b="0">
                <a:solidFill>
                  <a:schemeClr val="bg1"/>
                </a:solidFill>
                <a:latin typeface="Arial" pitchFamily="34" charset="0"/>
                <a:ea typeface="黑体" pitchFamily="49" charset="-122"/>
                <a:cs typeface="Arial" pitchFamily="34" charset="0"/>
              </a:defRPr>
            </a:lvl1pPr>
          </a:lstStyle>
          <a:p>
            <a:r>
              <a:rPr lang="en-US" altLang="zh-CN" dirty="0" smtClean="0"/>
              <a:t>Thank you!</a:t>
            </a:r>
            <a:endParaRPr lang="en-US" dirty="0"/>
          </a:p>
        </p:txBody>
      </p:sp>
      <p:pic>
        <p:nvPicPr>
          <p:cNvPr id="28" name="Picture 2" descr="E:\与德\与德通讯标志\公司产品介绍\line2.png"/>
          <p:cNvPicPr>
            <a:picLocks noChangeAspect="1" noChangeArrowheads="1"/>
          </p:cNvPicPr>
          <p:nvPr userDrawn="1"/>
        </p:nvPicPr>
        <p:blipFill>
          <a:blip r:embed="rId6" cstate="print"/>
          <a:srcRect b="29222"/>
          <a:stretch>
            <a:fillRect/>
          </a:stretch>
        </p:blipFill>
        <p:spPr bwMode="auto">
          <a:xfrm>
            <a:off x="0" y="6143625"/>
            <a:ext cx="9144000" cy="642938"/>
          </a:xfrm>
          <a:prstGeom prst="rect">
            <a:avLst/>
          </a:prstGeom>
          <a:noFill/>
          <a:ln w="9525">
            <a:noFill/>
            <a:miter lim="800000"/>
            <a:headEnd/>
            <a:tailEnd/>
          </a:ln>
        </p:spPr>
      </p:pic>
      <p:pic>
        <p:nvPicPr>
          <p:cNvPr id="16" name="Picture 2" descr="E:\与德\与德通讯标志\与德通讯标志归档\与德通讯标志正稿.png"/>
          <p:cNvPicPr>
            <a:picLocks noChangeAspect="1" noChangeArrowheads="1"/>
          </p:cNvPicPr>
          <p:nvPr userDrawn="1"/>
        </p:nvPicPr>
        <p:blipFill>
          <a:blip r:embed="rId7" cstate="print"/>
          <a:srcRect/>
          <a:stretch>
            <a:fillRect/>
          </a:stretch>
        </p:blipFill>
        <p:spPr bwMode="auto">
          <a:xfrm>
            <a:off x="171913" y="142876"/>
            <a:ext cx="3940221" cy="466216"/>
          </a:xfrm>
          <a:prstGeom prst="rect">
            <a:avLst/>
          </a:prstGeom>
          <a:noFill/>
        </p:spPr>
      </p:pic>
      <p:sp>
        <p:nvSpPr>
          <p:cNvPr id="18" name="TextBox 17"/>
          <p:cNvSpPr txBox="1">
            <a:spLocks noChangeArrowheads="1"/>
          </p:cNvSpPr>
          <p:nvPr userDrawn="1"/>
        </p:nvSpPr>
        <p:spPr bwMode="auto">
          <a:xfrm>
            <a:off x="3632816" y="6190604"/>
            <a:ext cx="4143375" cy="508000"/>
          </a:xfrm>
          <a:prstGeom prst="rect">
            <a:avLst/>
          </a:prstGeom>
          <a:noFill/>
          <a:ln w="9525">
            <a:noFill/>
            <a:miter lim="800000"/>
            <a:headEnd/>
            <a:tailEnd/>
          </a:ln>
        </p:spPr>
        <p:txBody>
          <a:bodyPr>
            <a:spAutoFit/>
          </a:bodyPr>
          <a:lstStyle/>
          <a:p>
            <a:pPr>
              <a:defRPr/>
            </a:pPr>
            <a:r>
              <a:rPr lang="zh-CN" altLang="en-US" sz="900" dirty="0">
                <a:solidFill>
                  <a:schemeClr val="tx1">
                    <a:lumMod val="75000"/>
                    <a:lumOff val="25000"/>
                  </a:schemeClr>
                </a:solidFill>
                <a:latin typeface="微软雅黑" pitchFamily="34" charset="-122"/>
                <a:ea typeface="微软雅黑" pitchFamily="34" charset="-122"/>
              </a:rPr>
              <a:t>电话：</a:t>
            </a:r>
            <a:r>
              <a:rPr lang="en-US" altLang="zh-CN" sz="900" dirty="0">
                <a:solidFill>
                  <a:schemeClr val="tx1">
                    <a:lumMod val="75000"/>
                    <a:lumOff val="25000"/>
                  </a:schemeClr>
                </a:solidFill>
                <a:latin typeface="微软雅黑" pitchFamily="34" charset="-122"/>
                <a:ea typeface="微软雅黑" pitchFamily="34" charset="-122"/>
              </a:rPr>
              <a:t>021-64958115</a:t>
            </a:r>
            <a:endParaRPr lang="zh-CN" altLang="en-US" sz="900" dirty="0">
              <a:solidFill>
                <a:schemeClr val="tx1">
                  <a:lumMod val="75000"/>
                  <a:lumOff val="25000"/>
                </a:schemeClr>
              </a:solidFill>
              <a:latin typeface="微软雅黑" pitchFamily="34" charset="-122"/>
              <a:ea typeface="微软雅黑" pitchFamily="34" charset="-122"/>
            </a:endParaRPr>
          </a:p>
          <a:p>
            <a:pPr>
              <a:defRPr/>
            </a:pPr>
            <a:r>
              <a:rPr lang="zh-CN" altLang="en-US" sz="900" dirty="0">
                <a:solidFill>
                  <a:schemeClr val="tx1">
                    <a:lumMod val="75000"/>
                    <a:lumOff val="25000"/>
                  </a:schemeClr>
                </a:solidFill>
                <a:latin typeface="微软雅黑" pitchFamily="34" charset="-122"/>
                <a:ea typeface="微软雅黑" pitchFamily="34" charset="-122"/>
              </a:rPr>
              <a:t>传真：</a:t>
            </a:r>
            <a:r>
              <a:rPr lang="en-US" altLang="zh-CN" sz="900" dirty="0">
                <a:solidFill>
                  <a:schemeClr val="tx1">
                    <a:lumMod val="75000"/>
                    <a:lumOff val="25000"/>
                  </a:schemeClr>
                </a:solidFill>
                <a:latin typeface="微软雅黑" pitchFamily="34" charset="-122"/>
                <a:ea typeface="微软雅黑" pitchFamily="34" charset="-122"/>
              </a:rPr>
              <a:t>021-64958113</a:t>
            </a:r>
            <a:endParaRPr lang="zh-CN" altLang="en-US" sz="900" dirty="0">
              <a:solidFill>
                <a:schemeClr val="tx1">
                  <a:lumMod val="75000"/>
                  <a:lumOff val="25000"/>
                </a:schemeClr>
              </a:solidFill>
              <a:latin typeface="微软雅黑" pitchFamily="34" charset="-122"/>
              <a:ea typeface="微软雅黑" pitchFamily="34" charset="-122"/>
            </a:endParaRPr>
          </a:p>
          <a:p>
            <a:pPr>
              <a:defRPr/>
            </a:pPr>
            <a:r>
              <a:rPr lang="zh-CN" altLang="en-US" sz="900" dirty="0">
                <a:solidFill>
                  <a:schemeClr val="tx1">
                    <a:lumMod val="75000"/>
                    <a:lumOff val="25000"/>
                  </a:schemeClr>
                </a:solidFill>
                <a:latin typeface="微软雅黑" pitchFamily="34" charset="-122"/>
                <a:ea typeface="微软雅黑" pitchFamily="34" charset="-122"/>
              </a:rPr>
              <a:t>地址：上海市徐汇区桂箐路</a:t>
            </a:r>
            <a:r>
              <a:rPr lang="en-US" altLang="zh-CN" sz="900" dirty="0">
                <a:solidFill>
                  <a:schemeClr val="tx1">
                    <a:lumMod val="75000"/>
                    <a:lumOff val="25000"/>
                  </a:schemeClr>
                </a:solidFill>
                <a:latin typeface="微软雅黑" pitchFamily="34" charset="-122"/>
                <a:ea typeface="微软雅黑" pitchFamily="34" charset="-122"/>
              </a:rPr>
              <a:t>7</a:t>
            </a:r>
            <a:r>
              <a:rPr lang="zh-CN" altLang="en-US" sz="900" dirty="0">
                <a:solidFill>
                  <a:schemeClr val="tx1">
                    <a:lumMod val="75000"/>
                    <a:lumOff val="25000"/>
                  </a:schemeClr>
                </a:solidFill>
                <a:latin typeface="微软雅黑" pitchFamily="34" charset="-122"/>
                <a:ea typeface="微软雅黑" pitchFamily="34" charset="-122"/>
              </a:rPr>
              <a:t>号</a:t>
            </a:r>
            <a:r>
              <a:rPr lang="en-US" altLang="zh-CN" sz="900" dirty="0">
                <a:solidFill>
                  <a:schemeClr val="tx1">
                    <a:lumMod val="75000"/>
                    <a:lumOff val="25000"/>
                  </a:schemeClr>
                </a:solidFill>
                <a:latin typeface="微软雅黑" pitchFamily="34" charset="-122"/>
                <a:ea typeface="微软雅黑" pitchFamily="34" charset="-122"/>
              </a:rPr>
              <a:t>G7</a:t>
            </a:r>
            <a:r>
              <a:rPr lang="zh-CN" altLang="en-US" sz="900" dirty="0">
                <a:solidFill>
                  <a:schemeClr val="tx1">
                    <a:lumMod val="75000"/>
                    <a:lumOff val="25000"/>
                  </a:schemeClr>
                </a:solidFill>
                <a:latin typeface="微软雅黑" pitchFamily="34" charset="-122"/>
                <a:ea typeface="微软雅黑" pitchFamily="34" charset="-122"/>
              </a:rPr>
              <a:t>基地</a:t>
            </a:r>
            <a:r>
              <a:rPr lang="en-US" altLang="zh-CN" sz="900" dirty="0">
                <a:solidFill>
                  <a:schemeClr val="tx1">
                    <a:lumMod val="75000"/>
                    <a:lumOff val="25000"/>
                  </a:schemeClr>
                </a:solidFill>
                <a:latin typeface="微软雅黑" pitchFamily="34" charset="-122"/>
                <a:ea typeface="微软雅黑" pitchFamily="34" charset="-122"/>
              </a:rPr>
              <a:t>3</a:t>
            </a:r>
            <a:r>
              <a:rPr lang="zh-CN" altLang="en-US" sz="900" dirty="0">
                <a:solidFill>
                  <a:schemeClr val="tx1">
                    <a:lumMod val="75000"/>
                    <a:lumOff val="25000"/>
                  </a:schemeClr>
                </a:solidFill>
                <a:latin typeface="微软雅黑" pitchFamily="34" charset="-122"/>
                <a:ea typeface="微软雅黑" pitchFamily="34" charset="-122"/>
              </a:rPr>
              <a:t>号楼</a:t>
            </a:r>
            <a:r>
              <a:rPr lang="en-US" altLang="zh-CN" sz="900" dirty="0">
                <a:solidFill>
                  <a:schemeClr val="tx1">
                    <a:lumMod val="75000"/>
                    <a:lumOff val="25000"/>
                  </a:schemeClr>
                </a:solidFill>
                <a:latin typeface="微软雅黑" pitchFamily="34" charset="-122"/>
                <a:ea typeface="微软雅黑" pitchFamily="34" charset="-122"/>
              </a:rPr>
              <a:t>A</a:t>
            </a:r>
            <a:r>
              <a:rPr lang="zh-CN" altLang="en-US" sz="900" dirty="0">
                <a:solidFill>
                  <a:schemeClr val="tx1">
                    <a:lumMod val="75000"/>
                    <a:lumOff val="25000"/>
                  </a:schemeClr>
                </a:solidFill>
                <a:latin typeface="微软雅黑" pitchFamily="34" charset="-122"/>
                <a:ea typeface="微软雅黑" pitchFamily="34" charset="-122"/>
              </a:rPr>
              <a:t>区</a:t>
            </a:r>
            <a:r>
              <a:rPr lang="en-US" altLang="zh-CN" sz="900" dirty="0">
                <a:solidFill>
                  <a:schemeClr val="tx1">
                    <a:lumMod val="75000"/>
                    <a:lumOff val="25000"/>
                  </a:schemeClr>
                </a:solidFill>
                <a:latin typeface="微软雅黑" pitchFamily="34" charset="-122"/>
                <a:ea typeface="微软雅黑" pitchFamily="34" charset="-122"/>
              </a:rPr>
              <a:t>208</a:t>
            </a:r>
            <a:r>
              <a:rPr lang="zh-CN" altLang="en-US" sz="900" dirty="0">
                <a:solidFill>
                  <a:schemeClr val="tx1">
                    <a:lumMod val="75000"/>
                    <a:lumOff val="25000"/>
                  </a:schemeClr>
                </a:solidFill>
                <a:latin typeface="微软雅黑" pitchFamily="34" charset="-122"/>
                <a:ea typeface="微软雅黑" pitchFamily="34" charset="-122"/>
              </a:rPr>
              <a:t>室</a:t>
            </a:r>
          </a:p>
        </p:txBody>
      </p:sp>
      <p:sp>
        <p:nvSpPr>
          <p:cNvPr id="19" name="灯片编号占位符 2"/>
          <p:cNvSpPr>
            <a:spLocks noGrp="1"/>
          </p:cNvSpPr>
          <p:nvPr>
            <p:ph type="sldNum" sz="quarter" idx="11"/>
          </p:nvPr>
        </p:nvSpPr>
        <p:spPr>
          <a:xfrm>
            <a:off x="8869363" y="6668399"/>
            <a:ext cx="195262" cy="122238"/>
          </a:xfrm>
        </p:spPr>
        <p:txBody>
          <a:bodyPr/>
          <a:lstStyle>
            <a:lvl1pPr>
              <a:defRPr>
                <a:solidFill>
                  <a:schemeClr val="tx1">
                    <a:lumMod val="50000"/>
                    <a:lumOff val="50000"/>
                  </a:schemeClr>
                </a:solidFill>
              </a:defRPr>
            </a:lvl1pPr>
          </a:lstStyle>
          <a:p>
            <a:fld id="{E6CB2E0B-688B-44DA-902E-A71EB043F7EB}"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面">
    <p:spTree>
      <p:nvGrpSpPr>
        <p:cNvPr id="1" name=""/>
        <p:cNvGrpSpPr/>
        <p:nvPr/>
      </p:nvGrpSpPr>
      <p:grpSpPr>
        <a:xfrm>
          <a:off x="0" y="0"/>
          <a:ext cx="0" cy="0"/>
          <a:chOff x="0" y="0"/>
          <a:chExt cx="0" cy="0"/>
        </a:xfrm>
      </p:grpSpPr>
      <p:sp>
        <p:nvSpPr>
          <p:cNvPr id="5" name="矩形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1" descr="E:\与德\与德通讯标志\公司产品介绍\bg3333.png"/>
          <p:cNvPicPr>
            <a:picLocks noChangeAspect="1" noChangeArrowheads="1"/>
          </p:cNvPicPr>
          <p:nvPr userDrawn="1"/>
        </p:nvPicPr>
        <p:blipFill>
          <a:blip r:embed="rId2" cstate="print"/>
          <a:srcRect/>
          <a:stretch>
            <a:fillRect/>
          </a:stretch>
        </p:blipFill>
        <p:spPr bwMode="auto">
          <a:xfrm>
            <a:off x="2708" y="0"/>
            <a:ext cx="9141292" cy="4844562"/>
          </a:xfrm>
          <a:prstGeom prst="rect">
            <a:avLst/>
          </a:prstGeom>
          <a:noFill/>
        </p:spPr>
      </p:pic>
      <p:sp>
        <p:nvSpPr>
          <p:cNvPr id="11" name="Text Box 9"/>
          <p:cNvSpPr txBox="1">
            <a:spLocks noChangeArrowheads="1"/>
          </p:cNvSpPr>
          <p:nvPr userDrawn="1"/>
        </p:nvSpPr>
        <p:spPr bwMode="auto">
          <a:xfrm>
            <a:off x="7858125" y="71438"/>
            <a:ext cx="1114425" cy="227012"/>
          </a:xfrm>
          <a:prstGeom prst="rect">
            <a:avLst/>
          </a:prstGeom>
          <a:noFill/>
          <a:ln w="38100">
            <a:noFill/>
            <a:miter lim="800000"/>
            <a:headEnd/>
            <a:tailEnd/>
          </a:ln>
          <a:effectLst/>
        </p:spPr>
        <p:txBody>
          <a:bodyPr lIns="0" tIns="43637" rIns="0" bIns="43637">
            <a:spAutoFit/>
          </a:bodyPr>
          <a:lstStyle/>
          <a:p>
            <a:pPr algn="r" defTabSz="873125">
              <a:spcBef>
                <a:spcPct val="50000"/>
              </a:spcBef>
              <a:defRPr/>
            </a:pPr>
            <a:r>
              <a:rPr lang="zh-CN" altLang="en-US" sz="900" dirty="0" smtClean="0">
                <a:solidFill>
                  <a:srgbClr val="0070C0"/>
                </a:solidFill>
                <a:ea typeface="华文细黑" pitchFamily="2" charset="-122"/>
              </a:rPr>
              <a:t>秘密等级</a:t>
            </a:r>
            <a:r>
              <a:rPr lang="en-US" altLang="zh-CN" sz="900" dirty="0" smtClean="0">
                <a:solidFill>
                  <a:srgbClr val="0070C0"/>
                </a:solidFill>
                <a:ea typeface="华文细黑" pitchFamily="2" charset="-122"/>
              </a:rPr>
              <a:t>▲</a:t>
            </a:r>
            <a:endParaRPr lang="en-US" altLang="zh-CN" sz="900" dirty="0">
              <a:solidFill>
                <a:srgbClr val="0070C0"/>
              </a:solidFill>
              <a:ea typeface="华文细黑" pitchFamily="2" charset="-122"/>
            </a:endParaRPr>
          </a:p>
        </p:txBody>
      </p:sp>
      <p:pic>
        <p:nvPicPr>
          <p:cNvPr id="12" name="Picture 2" descr="E:\与德\与德通讯标志\公司产品介绍\line2.png"/>
          <p:cNvPicPr>
            <a:picLocks noChangeAspect="1" noChangeArrowheads="1"/>
          </p:cNvPicPr>
          <p:nvPr userDrawn="1"/>
        </p:nvPicPr>
        <p:blipFill>
          <a:blip r:embed="rId3" cstate="print"/>
          <a:srcRect b="29222"/>
          <a:stretch>
            <a:fillRect/>
          </a:stretch>
        </p:blipFill>
        <p:spPr bwMode="auto">
          <a:xfrm>
            <a:off x="0" y="6143625"/>
            <a:ext cx="9144000" cy="642938"/>
          </a:xfrm>
          <a:prstGeom prst="rect">
            <a:avLst/>
          </a:prstGeom>
          <a:noFill/>
          <a:ln w="9525">
            <a:noFill/>
            <a:miter lim="800000"/>
            <a:headEnd/>
            <a:tailEnd/>
          </a:ln>
        </p:spPr>
      </p:pic>
      <p:pic>
        <p:nvPicPr>
          <p:cNvPr id="13" name="Picture 7" descr="E:\与德\与德通讯标志\公司产品介绍\bg5.png"/>
          <p:cNvPicPr>
            <a:picLocks noChangeAspect="1" noChangeArrowheads="1"/>
          </p:cNvPicPr>
          <p:nvPr userDrawn="1"/>
        </p:nvPicPr>
        <p:blipFill>
          <a:blip r:embed="rId4" cstate="print"/>
          <a:srcRect/>
          <a:stretch>
            <a:fillRect/>
          </a:stretch>
        </p:blipFill>
        <p:spPr bwMode="auto">
          <a:xfrm>
            <a:off x="571500" y="90487"/>
            <a:ext cx="7769225" cy="4117976"/>
          </a:xfrm>
          <a:prstGeom prst="rect">
            <a:avLst/>
          </a:prstGeom>
          <a:noFill/>
          <a:ln w="9525">
            <a:noFill/>
            <a:miter lim="800000"/>
            <a:headEnd/>
            <a:tailEnd/>
          </a:ln>
        </p:spPr>
      </p:pic>
      <p:sp>
        <p:nvSpPr>
          <p:cNvPr id="3" name="灯片编号占位符 2"/>
          <p:cNvSpPr>
            <a:spLocks noGrp="1"/>
          </p:cNvSpPr>
          <p:nvPr>
            <p:ph type="sldNum" sz="quarter" idx="10"/>
          </p:nvPr>
        </p:nvSpPr>
        <p:spPr>
          <a:xfrm>
            <a:off x="8869363" y="6668399"/>
            <a:ext cx="195262" cy="122238"/>
          </a:xfrm>
        </p:spPr>
        <p:txBody>
          <a:bodyPr/>
          <a:lstStyle>
            <a:lvl1pPr>
              <a:defRPr>
                <a:solidFill>
                  <a:schemeClr val="tx1">
                    <a:lumMod val="50000"/>
                    <a:lumOff val="50000"/>
                  </a:schemeClr>
                </a:solidFill>
              </a:defRPr>
            </a:lvl1pPr>
          </a:lstStyle>
          <a:p>
            <a:fld id="{E6CB2E0B-688B-44DA-902E-A71EB043F7EB}" type="slidenum">
              <a:rPr lang="en-US" smtClean="0"/>
              <a:pPr/>
              <a:t>‹#›</a:t>
            </a:fld>
            <a:endParaRPr lang="en-US" dirty="0"/>
          </a:p>
        </p:txBody>
      </p:sp>
      <p:sp>
        <p:nvSpPr>
          <p:cNvPr id="15" name="Rectangle 3"/>
          <p:cNvSpPr>
            <a:spLocks noGrp="1" noChangeArrowheads="1"/>
          </p:cNvSpPr>
          <p:nvPr>
            <p:ph type="subTitle" idx="1" hasCustomPrompt="1"/>
          </p:nvPr>
        </p:nvSpPr>
        <p:spPr>
          <a:xfrm>
            <a:off x="1328468" y="1937589"/>
            <a:ext cx="7815532" cy="403225"/>
          </a:xfrm>
        </p:spPr>
        <p:txBody>
          <a:bodyPr wrap="square" lIns="91440" rIns="91440">
            <a:spAutoFit/>
          </a:bodyPr>
          <a:lstStyle>
            <a:lvl1pPr marL="0" indent="0" algn="l">
              <a:buClr>
                <a:schemeClr val="bg1"/>
              </a:buClr>
              <a:buFont typeface="黑体" pitchFamily="49" charset="-122"/>
              <a:buChar char="-"/>
              <a:defRPr b="0">
                <a:solidFill>
                  <a:schemeClr val="bg1"/>
                </a:solidFill>
              </a:defRPr>
            </a:lvl1pPr>
          </a:lstStyle>
          <a:p>
            <a:r>
              <a:rPr lang="zh-CN" altLang="en-US" dirty="0" smtClean="0"/>
              <a:t> 点击此处添加副标题</a:t>
            </a:r>
            <a:endParaRPr lang="en-US" dirty="0"/>
          </a:p>
        </p:txBody>
      </p:sp>
      <p:sp>
        <p:nvSpPr>
          <p:cNvPr id="16" name="Rectangle 3"/>
          <p:cNvSpPr>
            <a:spLocks noGrp="1" noChangeArrowheads="1"/>
          </p:cNvSpPr>
          <p:nvPr>
            <p:ph type="ctrTitle" hasCustomPrompt="1"/>
          </p:nvPr>
        </p:nvSpPr>
        <p:spPr>
          <a:xfrm>
            <a:off x="690114" y="1172655"/>
            <a:ext cx="8453886" cy="633507"/>
          </a:xfrm>
        </p:spPr>
        <p:txBody>
          <a:bodyPr wrap="square" bIns="44450">
            <a:spAutoFit/>
          </a:bodyPr>
          <a:lstStyle>
            <a:lvl1pPr algn="l">
              <a:buFont typeface="Arial" pitchFamily="34" charset="0"/>
              <a:buChar char="•"/>
              <a:defRPr sz="4500">
                <a:solidFill>
                  <a:schemeClr val="bg1"/>
                </a:solidFill>
                <a:latin typeface="黑体" pitchFamily="49" charset="-122"/>
                <a:ea typeface="黑体" pitchFamily="49" charset="-122"/>
              </a:defRPr>
            </a:lvl1pPr>
          </a:lstStyle>
          <a:p>
            <a:r>
              <a:rPr lang="zh-CN" altLang="en-US" dirty="0" smtClean="0"/>
              <a:t> 点几此处添加标题</a:t>
            </a:r>
            <a:endParaRPr lang="en-US" dirty="0"/>
          </a:p>
        </p:txBody>
      </p:sp>
      <p:sp>
        <p:nvSpPr>
          <p:cNvPr id="17" name="TextBox 16"/>
          <p:cNvSpPr txBox="1">
            <a:spLocks noChangeArrowheads="1"/>
          </p:cNvSpPr>
          <p:nvPr userDrawn="1"/>
        </p:nvSpPr>
        <p:spPr bwMode="auto">
          <a:xfrm>
            <a:off x="2571750" y="6650726"/>
            <a:ext cx="4143375" cy="184666"/>
          </a:xfrm>
          <a:prstGeom prst="rect">
            <a:avLst/>
          </a:prstGeom>
          <a:noFill/>
          <a:ln w="9525">
            <a:noFill/>
            <a:miter lim="800000"/>
            <a:headEnd/>
            <a:tailEnd/>
          </a:ln>
        </p:spPr>
        <p:txBody>
          <a:bodyPr>
            <a:spAutoFit/>
          </a:bodyPr>
          <a:lstStyle/>
          <a:p>
            <a:pPr algn="ctr">
              <a:defRPr/>
            </a:pPr>
            <a:r>
              <a:rPr lang="en-US" altLang="zh-CN" sz="600" dirty="0">
                <a:solidFill>
                  <a:schemeClr val="tx1">
                    <a:lumMod val="65000"/>
                    <a:lumOff val="35000"/>
                  </a:schemeClr>
                </a:solidFill>
                <a:latin typeface="Arial" pitchFamily="34" charset="0"/>
                <a:ea typeface="微软雅黑" pitchFamily="34" charset="-122"/>
                <a:cs typeface="Arial" pitchFamily="34" charset="0"/>
              </a:rPr>
              <a:t>Shanghai Wind Communication Technologies Co.,Ltd.</a:t>
            </a:r>
            <a:endParaRPr lang="zh-CN" altLang="en-US" sz="600" dirty="0">
              <a:solidFill>
                <a:schemeClr val="tx1">
                  <a:lumMod val="65000"/>
                  <a:lumOff val="35000"/>
                </a:schemeClr>
              </a:solidFill>
              <a:latin typeface="Arial" pitchFamily="34" charset="0"/>
              <a:ea typeface="微软雅黑" pitchFamily="34" charset="-122"/>
              <a:cs typeface="Arial" pitchFamily="34" charset="0"/>
            </a:endParaRPr>
          </a:p>
        </p:txBody>
      </p:sp>
      <p:pic>
        <p:nvPicPr>
          <p:cNvPr id="19" name="Picture 3" descr="E:\与德\与德通讯标志\公司产品介绍\1234321.png"/>
          <p:cNvPicPr>
            <a:picLocks noChangeAspect="1" noChangeArrowheads="1"/>
          </p:cNvPicPr>
          <p:nvPr userDrawn="1"/>
        </p:nvPicPr>
        <p:blipFill>
          <a:blip r:embed="rId5" cstate="print"/>
          <a:srcRect l="1354"/>
          <a:stretch>
            <a:fillRect/>
          </a:stretch>
        </p:blipFill>
        <p:spPr bwMode="auto">
          <a:xfrm>
            <a:off x="0" y="3184288"/>
            <a:ext cx="9141858" cy="1802653"/>
          </a:xfrm>
          <a:prstGeom prst="rect">
            <a:avLst/>
          </a:prstGeom>
          <a:noFill/>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章节开头">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85F5CF94-ACF9-47F0-BB94-E2DDB5B68F4A}"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oadmap版式">
    <p:spTree>
      <p:nvGrpSpPr>
        <p:cNvPr id="1" name=""/>
        <p:cNvGrpSpPr/>
        <p:nvPr/>
      </p:nvGrpSpPr>
      <p:grpSpPr>
        <a:xfrm>
          <a:off x="0" y="0"/>
          <a:ext cx="0" cy="0"/>
          <a:chOff x="0" y="0"/>
          <a:chExt cx="0" cy="0"/>
        </a:xfrm>
      </p:grpSpPr>
      <p:sp>
        <p:nvSpPr>
          <p:cNvPr id="2" name="标题 1"/>
          <p:cNvSpPr>
            <a:spLocks noGrp="1"/>
          </p:cNvSpPr>
          <p:nvPr>
            <p:ph type="title"/>
          </p:nvPr>
        </p:nvSpPr>
        <p:spPr>
          <a:xfrm>
            <a:off x="165100" y="331788"/>
            <a:ext cx="6978650" cy="727075"/>
          </a:xfrm>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E6CB2E0B-688B-44DA-902E-A71EB043F7EB}" type="slidenum">
              <a:rPr lang="en-US" smtClean="0"/>
              <a:pPr/>
              <a:t>‹#›</a:t>
            </a:fld>
            <a:endParaRPr lang="en-US" dirty="0"/>
          </a:p>
        </p:txBody>
      </p:sp>
      <p:grpSp>
        <p:nvGrpSpPr>
          <p:cNvPr id="4" name="组合 3"/>
          <p:cNvGrpSpPr/>
          <p:nvPr userDrawn="1"/>
        </p:nvGrpSpPr>
        <p:grpSpPr>
          <a:xfrm>
            <a:off x="-12223" y="1151217"/>
            <a:ext cx="9144000" cy="5288121"/>
            <a:chOff x="0" y="1168400"/>
            <a:chExt cx="9144000" cy="5288121"/>
          </a:xfrm>
        </p:grpSpPr>
        <p:cxnSp>
          <p:nvCxnSpPr>
            <p:cNvPr id="5" name="直接连接符 5"/>
            <p:cNvCxnSpPr/>
            <p:nvPr/>
          </p:nvCxnSpPr>
          <p:spPr>
            <a:xfrm>
              <a:off x="254000" y="5456238"/>
              <a:ext cx="8562975"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flipH="1" flipV="1">
              <a:off x="-34131" y="3693319"/>
              <a:ext cx="4857750" cy="1588"/>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5"/>
            <p:cNvCxnSpPr/>
            <p:nvPr/>
          </p:nvCxnSpPr>
          <p:spPr>
            <a:xfrm rot="5400000" flipH="1" flipV="1">
              <a:off x="689769" y="3721894"/>
              <a:ext cx="4857750" cy="1588"/>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5"/>
            <p:cNvCxnSpPr/>
            <p:nvPr/>
          </p:nvCxnSpPr>
          <p:spPr>
            <a:xfrm rot="5400000" flipH="1" flipV="1">
              <a:off x="1424782" y="3709194"/>
              <a:ext cx="4857750" cy="1587"/>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5"/>
            <p:cNvCxnSpPr/>
            <p:nvPr/>
          </p:nvCxnSpPr>
          <p:spPr>
            <a:xfrm rot="5400000" flipH="1" flipV="1">
              <a:off x="2139158" y="3707606"/>
              <a:ext cx="4857750" cy="1587"/>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Text Box 67"/>
            <p:cNvSpPr txBox="1">
              <a:spLocks noChangeArrowheads="1"/>
            </p:cNvSpPr>
            <p:nvPr/>
          </p:nvSpPr>
          <p:spPr bwMode="auto">
            <a:xfrm>
              <a:off x="0" y="6210300"/>
              <a:ext cx="9144000" cy="246221"/>
            </a:xfrm>
            <a:prstGeom prst="rect">
              <a:avLst/>
            </a:prstGeom>
            <a:noFill/>
            <a:ln w="9525">
              <a:noFill/>
              <a:miter lim="800000"/>
              <a:headEnd/>
              <a:tailEnd/>
            </a:ln>
          </p:spPr>
          <p:txBody>
            <a:bodyPr wrap="square">
              <a:spAutoFit/>
            </a:bodyPr>
            <a:lstStyle/>
            <a:p>
              <a:pPr>
                <a:spcBef>
                  <a:spcPct val="50000"/>
                </a:spcBef>
                <a:defRPr/>
              </a:pPr>
              <a:r>
                <a:rPr lang="en-US" altLang="zh-CN" sz="1000" b="1" dirty="0" smtClean="0">
                  <a:solidFill>
                    <a:schemeClr val="tx1">
                      <a:lumMod val="85000"/>
                      <a:lumOff val="15000"/>
                    </a:schemeClr>
                  </a:solidFill>
                  <a:latin typeface="微软雅黑" pitchFamily="34" charset="-122"/>
                  <a:ea typeface="微软雅黑" pitchFamily="34" charset="-122"/>
                </a:rPr>
                <a:t>2012</a:t>
              </a:r>
              <a:r>
                <a:rPr lang="zh-CN" altLang="en-US" sz="1000" b="1" dirty="0" smtClean="0">
                  <a:solidFill>
                    <a:schemeClr val="tx1">
                      <a:lumMod val="85000"/>
                      <a:lumOff val="15000"/>
                    </a:schemeClr>
                  </a:solidFill>
                  <a:latin typeface="微软雅黑" pitchFamily="34" charset="-122"/>
                  <a:ea typeface="微软雅黑" pitchFamily="34" charset="-122"/>
                </a:rPr>
                <a:t>年</a:t>
              </a:r>
              <a:r>
                <a:rPr lang="en-US" altLang="zh-CN" sz="1000" b="1" dirty="0" smtClean="0">
                  <a:solidFill>
                    <a:schemeClr val="tx1">
                      <a:lumMod val="85000"/>
                      <a:lumOff val="15000"/>
                    </a:schemeClr>
                  </a:solidFill>
                  <a:latin typeface="微软雅黑" pitchFamily="34" charset="-122"/>
                  <a:ea typeface="微软雅黑" pitchFamily="34" charset="-122"/>
                </a:rPr>
                <a:t>        1</a:t>
              </a:r>
              <a:r>
                <a:rPr lang="zh-CN" altLang="en-US" sz="1000" b="1" dirty="0" smtClean="0">
                  <a:solidFill>
                    <a:schemeClr val="tx1">
                      <a:lumMod val="85000"/>
                      <a:lumOff val="15000"/>
                    </a:schemeClr>
                  </a:solidFill>
                  <a:latin typeface="微软雅黑" pitchFamily="34" charset="-122"/>
                  <a:ea typeface="微软雅黑" pitchFamily="34" charset="-122"/>
                </a:rPr>
                <a:t>月              </a:t>
              </a:r>
              <a:r>
                <a:rPr lang="en-US" altLang="zh-CN" sz="1000" b="1" dirty="0" smtClean="0">
                  <a:solidFill>
                    <a:schemeClr val="tx1">
                      <a:lumMod val="85000"/>
                      <a:lumOff val="15000"/>
                    </a:schemeClr>
                  </a:solidFill>
                  <a:latin typeface="微软雅黑" pitchFamily="34" charset="-122"/>
                  <a:ea typeface="微软雅黑" pitchFamily="34" charset="-122"/>
                </a:rPr>
                <a:t>2</a:t>
              </a:r>
              <a:r>
                <a:rPr lang="zh-CN" altLang="en-US" sz="1000" b="1" dirty="0" smtClean="0">
                  <a:solidFill>
                    <a:schemeClr val="tx1">
                      <a:lumMod val="85000"/>
                      <a:lumOff val="15000"/>
                    </a:schemeClr>
                  </a:solidFill>
                  <a:latin typeface="微软雅黑" pitchFamily="34" charset="-122"/>
                  <a:ea typeface="微软雅黑" pitchFamily="34" charset="-122"/>
                </a:rPr>
                <a:t>月              </a:t>
              </a:r>
              <a:r>
                <a:rPr lang="en-US" altLang="zh-CN" sz="1000" b="1" dirty="0" smtClean="0">
                  <a:solidFill>
                    <a:schemeClr val="tx1">
                      <a:lumMod val="85000"/>
                      <a:lumOff val="15000"/>
                    </a:schemeClr>
                  </a:solidFill>
                  <a:latin typeface="微软雅黑" pitchFamily="34" charset="-122"/>
                  <a:ea typeface="微软雅黑" pitchFamily="34" charset="-122"/>
                </a:rPr>
                <a:t>3</a:t>
              </a:r>
              <a:r>
                <a:rPr lang="zh-CN" altLang="en-US" sz="1000" b="1" dirty="0" smtClean="0">
                  <a:solidFill>
                    <a:schemeClr val="tx1">
                      <a:lumMod val="85000"/>
                      <a:lumOff val="15000"/>
                    </a:schemeClr>
                  </a:solidFill>
                  <a:latin typeface="微软雅黑" pitchFamily="34" charset="-122"/>
                  <a:ea typeface="微软雅黑" pitchFamily="34" charset="-122"/>
                </a:rPr>
                <a:t>月             </a:t>
              </a:r>
              <a:r>
                <a:rPr lang="en-US" altLang="zh-CN" sz="1000" b="1" dirty="0" smtClean="0">
                  <a:solidFill>
                    <a:schemeClr val="tx1">
                      <a:lumMod val="85000"/>
                      <a:lumOff val="15000"/>
                    </a:schemeClr>
                  </a:solidFill>
                  <a:latin typeface="微软雅黑" pitchFamily="34" charset="-122"/>
                  <a:ea typeface="微软雅黑" pitchFamily="34" charset="-122"/>
                </a:rPr>
                <a:t>4</a:t>
              </a:r>
              <a:r>
                <a:rPr lang="zh-CN" altLang="en-US" sz="1000" b="1" dirty="0" smtClean="0">
                  <a:solidFill>
                    <a:schemeClr val="tx1">
                      <a:lumMod val="85000"/>
                      <a:lumOff val="15000"/>
                    </a:schemeClr>
                  </a:solidFill>
                  <a:latin typeface="微软雅黑" pitchFamily="34" charset="-122"/>
                  <a:ea typeface="微软雅黑" pitchFamily="34" charset="-122"/>
                </a:rPr>
                <a:t>月              </a:t>
              </a:r>
              <a:r>
                <a:rPr lang="en-US" altLang="zh-CN" sz="1000" b="1" dirty="0" smtClean="0">
                  <a:solidFill>
                    <a:schemeClr val="tx1">
                      <a:lumMod val="85000"/>
                      <a:lumOff val="15000"/>
                    </a:schemeClr>
                  </a:solidFill>
                  <a:latin typeface="微软雅黑" pitchFamily="34" charset="-122"/>
                  <a:ea typeface="微软雅黑" pitchFamily="34" charset="-122"/>
                </a:rPr>
                <a:t>5</a:t>
              </a:r>
              <a:r>
                <a:rPr lang="zh-CN" altLang="en-US" sz="1000" b="1" dirty="0" smtClean="0">
                  <a:solidFill>
                    <a:schemeClr val="tx1">
                      <a:lumMod val="85000"/>
                      <a:lumOff val="15000"/>
                    </a:schemeClr>
                  </a:solidFill>
                  <a:latin typeface="微软雅黑" pitchFamily="34" charset="-122"/>
                  <a:ea typeface="微软雅黑" pitchFamily="34" charset="-122"/>
                </a:rPr>
                <a:t>月              </a:t>
              </a:r>
              <a:r>
                <a:rPr lang="en-US" altLang="zh-CN" sz="1000" b="1" dirty="0" smtClean="0">
                  <a:solidFill>
                    <a:schemeClr val="tx1">
                      <a:lumMod val="85000"/>
                      <a:lumOff val="15000"/>
                    </a:schemeClr>
                  </a:solidFill>
                  <a:latin typeface="微软雅黑" pitchFamily="34" charset="-122"/>
                  <a:ea typeface="微软雅黑" pitchFamily="34" charset="-122"/>
                </a:rPr>
                <a:t>6</a:t>
              </a:r>
              <a:r>
                <a:rPr lang="zh-CN" altLang="en-US" sz="1000" b="1" dirty="0" smtClean="0">
                  <a:solidFill>
                    <a:schemeClr val="tx1">
                      <a:lumMod val="85000"/>
                      <a:lumOff val="15000"/>
                    </a:schemeClr>
                  </a:solidFill>
                  <a:latin typeface="微软雅黑" pitchFamily="34" charset="-122"/>
                  <a:ea typeface="微软雅黑" pitchFamily="34" charset="-122"/>
                </a:rPr>
                <a:t>月             </a:t>
              </a:r>
              <a:r>
                <a:rPr lang="en-US" altLang="zh-CN" sz="1000" b="1" dirty="0" smtClean="0">
                  <a:solidFill>
                    <a:schemeClr val="tx1">
                      <a:lumMod val="85000"/>
                      <a:lumOff val="15000"/>
                    </a:schemeClr>
                  </a:solidFill>
                  <a:latin typeface="微软雅黑" pitchFamily="34" charset="-122"/>
                  <a:ea typeface="微软雅黑" pitchFamily="34" charset="-122"/>
                </a:rPr>
                <a:t>7</a:t>
              </a:r>
              <a:r>
                <a:rPr lang="zh-CN" altLang="en-US" sz="1000" b="1" dirty="0" smtClean="0">
                  <a:solidFill>
                    <a:schemeClr val="tx1">
                      <a:lumMod val="85000"/>
                      <a:lumOff val="15000"/>
                    </a:schemeClr>
                  </a:solidFill>
                  <a:latin typeface="微软雅黑" pitchFamily="34" charset="-122"/>
                  <a:ea typeface="微软雅黑" pitchFamily="34" charset="-122"/>
                </a:rPr>
                <a:t>月             </a:t>
              </a:r>
              <a:r>
                <a:rPr lang="en-US" altLang="zh-CN" sz="1000" b="1" dirty="0" smtClean="0">
                  <a:solidFill>
                    <a:schemeClr val="tx1">
                      <a:lumMod val="85000"/>
                      <a:lumOff val="15000"/>
                    </a:schemeClr>
                  </a:solidFill>
                  <a:latin typeface="微软雅黑" pitchFamily="34" charset="-122"/>
                  <a:ea typeface="微软雅黑" pitchFamily="34" charset="-122"/>
                </a:rPr>
                <a:t>8</a:t>
              </a:r>
              <a:r>
                <a:rPr lang="zh-CN" altLang="en-US" sz="1000" b="1" dirty="0" smtClean="0">
                  <a:solidFill>
                    <a:schemeClr val="tx1">
                      <a:lumMod val="85000"/>
                      <a:lumOff val="15000"/>
                    </a:schemeClr>
                  </a:solidFill>
                  <a:latin typeface="微软雅黑" pitchFamily="34" charset="-122"/>
                  <a:ea typeface="微软雅黑" pitchFamily="34" charset="-122"/>
                </a:rPr>
                <a:t>月              </a:t>
              </a:r>
              <a:r>
                <a:rPr lang="en-US" altLang="zh-CN" sz="1000" b="1" dirty="0" smtClean="0">
                  <a:solidFill>
                    <a:schemeClr val="tx1">
                      <a:lumMod val="85000"/>
                      <a:lumOff val="15000"/>
                    </a:schemeClr>
                  </a:solidFill>
                  <a:latin typeface="微软雅黑" pitchFamily="34" charset="-122"/>
                  <a:ea typeface="微软雅黑" pitchFamily="34" charset="-122"/>
                </a:rPr>
                <a:t>9</a:t>
              </a:r>
              <a:r>
                <a:rPr lang="zh-CN" altLang="en-US" sz="1000" b="1" dirty="0" smtClean="0">
                  <a:solidFill>
                    <a:schemeClr val="tx1">
                      <a:lumMod val="85000"/>
                      <a:lumOff val="15000"/>
                    </a:schemeClr>
                  </a:solidFill>
                  <a:latin typeface="微软雅黑" pitchFamily="34" charset="-122"/>
                  <a:ea typeface="微软雅黑" pitchFamily="34" charset="-122"/>
                </a:rPr>
                <a:t>月            </a:t>
              </a:r>
              <a:r>
                <a:rPr lang="en-US" altLang="zh-CN" sz="1000" b="1" dirty="0" smtClean="0">
                  <a:solidFill>
                    <a:schemeClr val="tx1">
                      <a:lumMod val="85000"/>
                      <a:lumOff val="15000"/>
                    </a:schemeClr>
                  </a:solidFill>
                  <a:latin typeface="微软雅黑" pitchFamily="34" charset="-122"/>
                  <a:ea typeface="微软雅黑" pitchFamily="34" charset="-122"/>
                </a:rPr>
                <a:t>10</a:t>
              </a:r>
              <a:r>
                <a:rPr lang="zh-CN" altLang="en-US" sz="1000" b="1" dirty="0" smtClean="0">
                  <a:solidFill>
                    <a:schemeClr val="tx1">
                      <a:lumMod val="85000"/>
                      <a:lumOff val="15000"/>
                    </a:schemeClr>
                  </a:solidFill>
                  <a:latin typeface="微软雅黑" pitchFamily="34" charset="-122"/>
                  <a:ea typeface="微软雅黑" pitchFamily="34" charset="-122"/>
                </a:rPr>
                <a:t>月            </a:t>
              </a:r>
              <a:r>
                <a:rPr lang="en-US" altLang="zh-CN" sz="1000" b="1" dirty="0" smtClean="0">
                  <a:solidFill>
                    <a:schemeClr val="tx1">
                      <a:lumMod val="85000"/>
                      <a:lumOff val="15000"/>
                    </a:schemeClr>
                  </a:solidFill>
                  <a:latin typeface="微软雅黑" pitchFamily="34" charset="-122"/>
                  <a:ea typeface="微软雅黑" pitchFamily="34" charset="-122"/>
                </a:rPr>
                <a:t>11</a:t>
              </a:r>
              <a:r>
                <a:rPr lang="zh-CN" altLang="en-US" sz="1000" b="1" dirty="0" smtClean="0">
                  <a:solidFill>
                    <a:schemeClr val="tx1">
                      <a:lumMod val="85000"/>
                      <a:lumOff val="15000"/>
                    </a:schemeClr>
                  </a:solidFill>
                  <a:latin typeface="微软雅黑" pitchFamily="34" charset="-122"/>
                  <a:ea typeface="微软雅黑" pitchFamily="34" charset="-122"/>
                </a:rPr>
                <a:t>月          </a:t>
              </a:r>
              <a:r>
                <a:rPr lang="en-US" altLang="zh-CN" sz="1000" b="1" dirty="0" smtClean="0">
                  <a:solidFill>
                    <a:schemeClr val="tx1">
                      <a:lumMod val="85000"/>
                      <a:lumOff val="15000"/>
                    </a:schemeClr>
                  </a:solidFill>
                  <a:latin typeface="微软雅黑" pitchFamily="34" charset="-122"/>
                  <a:ea typeface="微软雅黑" pitchFamily="34" charset="-122"/>
                </a:rPr>
                <a:t>12</a:t>
              </a:r>
              <a:r>
                <a:rPr lang="zh-CN" altLang="en-US" sz="1000" b="1" dirty="0" smtClean="0">
                  <a:solidFill>
                    <a:schemeClr val="tx1">
                      <a:lumMod val="85000"/>
                      <a:lumOff val="15000"/>
                    </a:schemeClr>
                  </a:solidFill>
                  <a:latin typeface="微软雅黑" pitchFamily="34" charset="-122"/>
                  <a:ea typeface="微软雅黑" pitchFamily="34" charset="-122"/>
                </a:rPr>
                <a:t>月               </a:t>
              </a:r>
              <a:endParaRPr lang="en-US" altLang="zh-CN" sz="1000" b="1" dirty="0">
                <a:solidFill>
                  <a:schemeClr val="tx1">
                    <a:lumMod val="85000"/>
                    <a:lumOff val="15000"/>
                  </a:schemeClr>
                </a:solidFill>
                <a:latin typeface="微软雅黑" pitchFamily="34" charset="-122"/>
                <a:ea typeface="微软雅黑" pitchFamily="34" charset="-122"/>
              </a:endParaRPr>
            </a:p>
          </p:txBody>
        </p:sp>
        <p:cxnSp>
          <p:nvCxnSpPr>
            <p:cNvPr id="11" name="直接连接符 5"/>
            <p:cNvCxnSpPr/>
            <p:nvPr/>
          </p:nvCxnSpPr>
          <p:spPr>
            <a:xfrm rot="5400000" flipH="1" flipV="1">
              <a:off x="-1490591" y="3709194"/>
              <a:ext cx="4857750" cy="1588"/>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5"/>
            <p:cNvCxnSpPr/>
            <p:nvPr/>
          </p:nvCxnSpPr>
          <p:spPr>
            <a:xfrm rot="5400000" flipH="1" flipV="1">
              <a:off x="2872583" y="3736181"/>
              <a:ext cx="4857750" cy="1587"/>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5"/>
            <p:cNvCxnSpPr/>
            <p:nvPr/>
          </p:nvCxnSpPr>
          <p:spPr>
            <a:xfrm>
              <a:off x="254000" y="4787900"/>
              <a:ext cx="8562975"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5"/>
            <p:cNvCxnSpPr/>
            <p:nvPr/>
          </p:nvCxnSpPr>
          <p:spPr>
            <a:xfrm>
              <a:off x="254000" y="4086225"/>
              <a:ext cx="8562975"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5"/>
            <p:cNvCxnSpPr/>
            <p:nvPr/>
          </p:nvCxnSpPr>
          <p:spPr>
            <a:xfrm>
              <a:off x="254000" y="3379788"/>
              <a:ext cx="8562975"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5"/>
            <p:cNvCxnSpPr/>
            <p:nvPr/>
          </p:nvCxnSpPr>
          <p:spPr>
            <a:xfrm>
              <a:off x="254000" y="2665413"/>
              <a:ext cx="8562975"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5"/>
            <p:cNvCxnSpPr/>
            <p:nvPr/>
          </p:nvCxnSpPr>
          <p:spPr>
            <a:xfrm rot="5400000" flipH="1" flipV="1">
              <a:off x="3582194" y="3734594"/>
              <a:ext cx="4857750" cy="1588"/>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5"/>
            <p:cNvCxnSpPr/>
            <p:nvPr/>
          </p:nvCxnSpPr>
          <p:spPr>
            <a:xfrm rot="5400000" flipH="1" flipV="1">
              <a:off x="-764381" y="3698081"/>
              <a:ext cx="4857750" cy="1588"/>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5"/>
            <p:cNvCxnSpPr/>
            <p:nvPr/>
          </p:nvCxnSpPr>
          <p:spPr>
            <a:xfrm rot="5400000" flipH="1" flipV="1">
              <a:off x="4285458" y="3709194"/>
              <a:ext cx="4857750" cy="1587"/>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5"/>
            <p:cNvCxnSpPr/>
            <p:nvPr/>
          </p:nvCxnSpPr>
          <p:spPr>
            <a:xfrm rot="5400000" flipH="1" flipV="1">
              <a:off x="5010944" y="3709194"/>
              <a:ext cx="4857750" cy="1588"/>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5"/>
            <p:cNvCxnSpPr/>
            <p:nvPr/>
          </p:nvCxnSpPr>
          <p:spPr>
            <a:xfrm rot="5400000" flipH="1" flipV="1">
              <a:off x="5714208" y="3709194"/>
              <a:ext cx="4857750" cy="1587"/>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5"/>
            <p:cNvCxnSpPr/>
            <p:nvPr/>
          </p:nvCxnSpPr>
          <p:spPr>
            <a:xfrm>
              <a:off x="254000" y="1963738"/>
              <a:ext cx="8562975"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5"/>
            <p:cNvCxnSpPr/>
            <p:nvPr/>
          </p:nvCxnSpPr>
          <p:spPr>
            <a:xfrm>
              <a:off x="254000" y="6154738"/>
              <a:ext cx="85725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5"/>
            <p:cNvCxnSpPr/>
            <p:nvPr/>
          </p:nvCxnSpPr>
          <p:spPr>
            <a:xfrm rot="5400000" flipH="1" flipV="1">
              <a:off x="6400009" y="3709194"/>
              <a:ext cx="4857750" cy="1587"/>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5"/>
            <p:cNvCxnSpPr/>
            <p:nvPr/>
          </p:nvCxnSpPr>
          <p:spPr>
            <a:xfrm>
              <a:off x="292100" y="1277938"/>
              <a:ext cx="8562975"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252413" y="1168400"/>
              <a:ext cx="0" cy="5011420"/>
            </a:xfrm>
            <a:prstGeom prst="straightConnector1">
              <a:avLst/>
            </a:prstGeom>
            <a:ln w="57150">
              <a:headEnd type="none" w="sm" len="lg"/>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54000" y="6146802"/>
              <a:ext cx="8699500" cy="0"/>
            </a:xfrm>
            <a:prstGeom prst="straightConnector1">
              <a:avLst/>
            </a:prstGeom>
            <a:ln w="57150">
              <a:headEnd type="none" w="sm" len="lg"/>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9"/>
          <p:cNvSpPr>
            <a:spLocks noGrp="1" noChangeArrowheads="1"/>
          </p:cNvSpPr>
          <p:nvPr>
            <p:ph type="sldNum" sz="quarter" idx="10"/>
          </p:nvPr>
        </p:nvSpPr>
        <p:spPr/>
        <p:txBody>
          <a:bodyPr/>
          <a:lstStyle>
            <a:lvl1pPr>
              <a:defRPr/>
            </a:lvl1pPr>
          </a:lstStyle>
          <a:p>
            <a:fld id="{38C78066-DE39-48B0-9D72-5DFB7458BDF6}"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部分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2325" y="1223963"/>
            <a:ext cx="3902075" cy="5316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23963"/>
            <a:ext cx="3903663" cy="5316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fld id="{429CEC12-8802-4D7C-AE40-C6D7D4692224}"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对比图">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fld id="{BF79105B-4ECE-4DA8-A99D-9D186E2A4FDD}"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有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fld id="{23F866E3-D4A4-4AA3-A30D-CF6E0C44A9A9}"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2" descr="E:\与德\与德通讯标志\公司产品介绍\line2.png"/>
          <p:cNvPicPr>
            <a:picLocks noChangeAspect="1" noChangeArrowheads="1"/>
          </p:cNvPicPr>
          <p:nvPr userDrawn="1"/>
        </p:nvPicPr>
        <p:blipFill>
          <a:blip r:embed="rId16" cstate="print"/>
          <a:srcRect b="29222"/>
          <a:stretch>
            <a:fillRect/>
          </a:stretch>
        </p:blipFill>
        <p:spPr bwMode="auto">
          <a:xfrm>
            <a:off x="0" y="6143625"/>
            <a:ext cx="9144000" cy="642938"/>
          </a:xfrm>
          <a:prstGeom prst="rect">
            <a:avLst/>
          </a:prstGeom>
          <a:noFill/>
          <a:ln w="9525">
            <a:noFill/>
            <a:miter lim="800000"/>
            <a:headEnd/>
            <a:tailEnd/>
          </a:ln>
        </p:spPr>
      </p:pic>
      <p:pic>
        <p:nvPicPr>
          <p:cNvPr id="15" name="Picture 3"/>
          <p:cNvPicPr>
            <a:picLocks noChangeAspect="1" noChangeArrowheads="1"/>
          </p:cNvPicPr>
          <p:nvPr userDrawn="1"/>
        </p:nvPicPr>
        <p:blipFill>
          <a:blip r:embed="rId17" cstate="print">
            <a:clrChange>
              <a:clrFrom>
                <a:srgbClr val="FFFFFF"/>
              </a:clrFrom>
              <a:clrTo>
                <a:srgbClr val="FFFFFF">
                  <a:alpha val="0"/>
                </a:srgbClr>
              </a:clrTo>
            </a:clrChange>
          </a:blip>
          <a:srcRect/>
          <a:stretch>
            <a:fillRect/>
          </a:stretch>
        </p:blipFill>
        <p:spPr bwMode="auto">
          <a:xfrm>
            <a:off x="3929058" y="5929330"/>
            <a:ext cx="5214942" cy="928670"/>
          </a:xfrm>
          <a:prstGeom prst="rect">
            <a:avLst/>
          </a:prstGeom>
          <a:noFill/>
          <a:ln w="9525">
            <a:noFill/>
            <a:miter lim="800000"/>
            <a:headEnd/>
            <a:tailEnd/>
          </a:ln>
          <a:effectLst/>
        </p:spPr>
      </p:pic>
      <p:pic>
        <p:nvPicPr>
          <p:cNvPr id="16" name="Picture 2"/>
          <p:cNvPicPr>
            <a:picLocks noChangeAspect="1" noChangeArrowheads="1"/>
          </p:cNvPicPr>
          <p:nvPr userDrawn="1"/>
        </p:nvPicPr>
        <p:blipFill>
          <a:blip r:embed="rId18" cstate="print">
            <a:clrChange>
              <a:clrFrom>
                <a:srgbClr val="FFFFFF"/>
              </a:clrFrom>
              <a:clrTo>
                <a:srgbClr val="FFFFFF">
                  <a:alpha val="0"/>
                </a:srgbClr>
              </a:clrTo>
            </a:clrChange>
          </a:blip>
          <a:srcRect/>
          <a:stretch>
            <a:fillRect/>
          </a:stretch>
        </p:blipFill>
        <p:spPr bwMode="auto">
          <a:xfrm>
            <a:off x="0" y="1"/>
            <a:ext cx="5286380" cy="428603"/>
          </a:xfrm>
          <a:prstGeom prst="rect">
            <a:avLst/>
          </a:prstGeom>
          <a:noFill/>
          <a:ln w="9525">
            <a:noFill/>
            <a:miter lim="800000"/>
            <a:headEnd/>
            <a:tailEnd/>
          </a:ln>
          <a:effectLst/>
        </p:spPr>
      </p:pic>
      <p:pic>
        <p:nvPicPr>
          <p:cNvPr id="1029" name="Picture 5" descr="E:\与德\与德通讯标志\公司产品介绍\bg66.png"/>
          <p:cNvPicPr>
            <a:picLocks noChangeAspect="1" noChangeArrowheads="1"/>
          </p:cNvPicPr>
          <p:nvPr userDrawn="1"/>
        </p:nvPicPr>
        <p:blipFill>
          <a:blip r:embed="rId19" cstate="print"/>
          <a:srcRect/>
          <a:stretch>
            <a:fillRect/>
          </a:stretch>
        </p:blipFill>
        <p:spPr bwMode="auto">
          <a:xfrm>
            <a:off x="1" y="0"/>
            <a:ext cx="9144000" cy="6858000"/>
          </a:xfrm>
          <a:prstGeom prst="rect">
            <a:avLst/>
          </a:prstGeom>
          <a:noFill/>
        </p:spPr>
      </p:pic>
      <p:pic>
        <p:nvPicPr>
          <p:cNvPr id="10" name="Picture 3" descr="E:\与德\与德通讯标志\公司产品介绍\bg4.png"/>
          <p:cNvPicPr>
            <a:picLocks noChangeAspect="1" noChangeArrowheads="1"/>
          </p:cNvPicPr>
          <p:nvPr userDrawn="1"/>
        </p:nvPicPr>
        <p:blipFill>
          <a:blip r:embed="rId20" cstate="print">
            <a:lum bright="-8000"/>
          </a:blip>
          <a:srcRect t="13989" b="9056"/>
          <a:stretch>
            <a:fillRect/>
          </a:stretch>
        </p:blipFill>
        <p:spPr bwMode="auto">
          <a:xfrm>
            <a:off x="722313" y="71438"/>
            <a:ext cx="7707312" cy="3143250"/>
          </a:xfrm>
          <a:prstGeom prst="rect">
            <a:avLst/>
          </a:prstGeom>
          <a:noFill/>
          <a:ln w="9525">
            <a:noFill/>
            <a:miter lim="800000"/>
            <a:headEnd/>
            <a:tailEnd/>
          </a:ln>
        </p:spPr>
      </p:pic>
      <p:sp>
        <p:nvSpPr>
          <p:cNvPr id="11" name="TextBox 10"/>
          <p:cNvSpPr txBox="1">
            <a:spLocks noChangeArrowheads="1"/>
          </p:cNvSpPr>
          <p:nvPr userDrawn="1"/>
        </p:nvSpPr>
        <p:spPr bwMode="auto">
          <a:xfrm>
            <a:off x="0" y="6673334"/>
            <a:ext cx="4143375" cy="184666"/>
          </a:xfrm>
          <a:prstGeom prst="rect">
            <a:avLst/>
          </a:prstGeom>
          <a:noFill/>
          <a:ln w="9525">
            <a:noFill/>
            <a:miter lim="800000"/>
            <a:headEnd/>
            <a:tailEnd/>
          </a:ln>
        </p:spPr>
        <p:txBody>
          <a:bodyPr>
            <a:spAutoFit/>
          </a:bodyPr>
          <a:lstStyle/>
          <a:p>
            <a:pPr algn="ctr">
              <a:defRPr/>
            </a:pPr>
            <a:r>
              <a:rPr lang="en-US" altLang="zh-CN" sz="600" dirty="0">
                <a:solidFill>
                  <a:schemeClr val="tx1">
                    <a:lumMod val="65000"/>
                    <a:lumOff val="35000"/>
                  </a:schemeClr>
                </a:solidFill>
                <a:latin typeface="Arial" pitchFamily="34" charset="0"/>
                <a:ea typeface="微软雅黑" pitchFamily="34" charset="-122"/>
                <a:cs typeface="Arial" pitchFamily="34" charset="0"/>
              </a:rPr>
              <a:t>Shanghai Wind Communication Technologies Co.,Ltd.</a:t>
            </a:r>
            <a:endParaRPr lang="zh-CN" altLang="en-US" sz="600" dirty="0">
              <a:solidFill>
                <a:schemeClr val="tx1">
                  <a:lumMod val="65000"/>
                  <a:lumOff val="35000"/>
                </a:schemeClr>
              </a:solidFill>
              <a:latin typeface="Arial" pitchFamily="34" charset="0"/>
              <a:ea typeface="微软雅黑" pitchFamily="34" charset="-122"/>
              <a:cs typeface="Arial" pitchFamily="34" charset="0"/>
            </a:endParaRPr>
          </a:p>
        </p:txBody>
      </p:sp>
      <p:sp>
        <p:nvSpPr>
          <p:cNvPr id="90121" name="Rectangle 9"/>
          <p:cNvSpPr>
            <a:spLocks noGrp="1" noChangeArrowheads="1"/>
          </p:cNvSpPr>
          <p:nvPr>
            <p:ph type="sldNum" sz="quarter" idx="4"/>
          </p:nvPr>
        </p:nvSpPr>
        <p:spPr bwMode="auto">
          <a:xfrm>
            <a:off x="8888413" y="6668399"/>
            <a:ext cx="195262" cy="1222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0" hangingPunct="0">
              <a:defRPr sz="800">
                <a:solidFill>
                  <a:schemeClr val="bg1"/>
                </a:solidFill>
                <a:latin typeface="Arial Narrow" pitchFamily="34" charset="0"/>
              </a:defRPr>
            </a:lvl1pPr>
          </a:lstStyle>
          <a:p>
            <a:fld id="{E6CB2E0B-688B-44DA-902E-A71EB043F7EB}" type="slidenum">
              <a:rPr lang="en-US" smtClean="0"/>
              <a:pPr/>
              <a:t>‹#›</a:t>
            </a:fld>
            <a:endParaRPr lang="en-US" dirty="0"/>
          </a:p>
        </p:txBody>
      </p:sp>
      <p:pic>
        <p:nvPicPr>
          <p:cNvPr id="9" name="Picture 1" descr="E:\与德\与德通讯标志\与德通讯标志归档\与德通讯LOGO.png"/>
          <p:cNvPicPr>
            <a:picLocks noChangeAspect="1" noChangeArrowheads="1"/>
          </p:cNvPicPr>
          <p:nvPr userDrawn="1"/>
        </p:nvPicPr>
        <p:blipFill>
          <a:blip r:embed="rId21" cstate="print"/>
          <a:srcRect/>
          <a:stretch>
            <a:fillRect/>
          </a:stretch>
        </p:blipFill>
        <p:spPr bwMode="auto">
          <a:xfrm>
            <a:off x="7556500" y="146050"/>
            <a:ext cx="1373188" cy="282575"/>
          </a:xfrm>
          <a:prstGeom prst="rect">
            <a:avLst/>
          </a:prstGeom>
          <a:noFill/>
          <a:ln w="9525">
            <a:noFill/>
            <a:miter lim="800000"/>
            <a:headEnd/>
            <a:tailEnd/>
          </a:ln>
        </p:spPr>
      </p:pic>
      <p:sp>
        <p:nvSpPr>
          <p:cNvPr id="4103" name="Rectangle 3"/>
          <p:cNvSpPr>
            <a:spLocks noGrp="1" noChangeArrowheads="1"/>
          </p:cNvSpPr>
          <p:nvPr>
            <p:ph type="title"/>
          </p:nvPr>
        </p:nvSpPr>
        <p:spPr bwMode="auto">
          <a:xfrm>
            <a:off x="822325" y="188913"/>
            <a:ext cx="6978650" cy="727075"/>
          </a:xfrm>
          <a:prstGeom prst="rect">
            <a:avLst/>
          </a:prstGeom>
          <a:noFill/>
          <a:ln w="12700">
            <a:noFill/>
            <a:miter lim="800000"/>
            <a:headEnd/>
            <a:tailEnd/>
          </a:ln>
        </p:spPr>
        <p:txBody>
          <a:bodyPr vert="horz" wrap="square" lIns="90488" tIns="0" rIns="90488" bIns="0" numCol="1" anchor="ctr" anchorCtr="0" compatLnSpc="1">
            <a:prstTxWarp prst="textNoShape">
              <a:avLst/>
            </a:prstTxWarp>
          </a:bodyPr>
          <a:lstStyle/>
          <a:p>
            <a:pPr lvl="0"/>
            <a:r>
              <a:rPr lang="en-US" dirty="0" smtClean="0"/>
              <a:t>Slide Title</a:t>
            </a:r>
          </a:p>
        </p:txBody>
      </p:sp>
      <p:sp>
        <p:nvSpPr>
          <p:cNvPr id="4104" name="Rectangle 4"/>
          <p:cNvSpPr>
            <a:spLocks noGrp="1" noChangeArrowheads="1"/>
          </p:cNvSpPr>
          <p:nvPr>
            <p:ph type="body" idx="1"/>
          </p:nvPr>
        </p:nvSpPr>
        <p:spPr bwMode="auto">
          <a:xfrm>
            <a:off x="822325" y="1223963"/>
            <a:ext cx="7958138" cy="5316537"/>
          </a:xfrm>
          <a:prstGeom prst="rect">
            <a:avLst/>
          </a:prstGeom>
          <a:noFill/>
          <a:ln w="12700">
            <a:noFill/>
            <a:miter lim="800000"/>
            <a:headEnd/>
            <a:tailEnd/>
          </a:ln>
        </p:spPr>
        <p:txBody>
          <a:bodyPr vert="horz" wrap="square" lIns="82550" tIns="41275" rIns="82550" bIns="41275"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p:txBody>
      </p:sp>
    </p:spTree>
  </p:cSld>
  <p:clrMap bg1="lt1" tx1="dk1" bg2="lt2" tx2="dk2" accent1="accent1" accent2="accent2" accent3="accent3" accent4="accent4" accent5="accent5" accent6="accent6" hlink="hlink" folHlink="folHlink"/>
  <p:sldLayoutIdLst>
    <p:sldLayoutId id="2147484201" r:id="rId1"/>
    <p:sldLayoutId id="2147484205" r:id="rId2"/>
    <p:sldLayoutId id="2147484203" r:id="rId3"/>
    <p:sldLayoutId id="2147484179" r:id="rId4"/>
    <p:sldLayoutId id="2147484204" r:id="rId5"/>
    <p:sldLayoutId id="2147484202" r:id="rId6"/>
    <p:sldLayoutId id="2147484180" r:id="rId7"/>
    <p:sldLayoutId id="2147484181" r:id="rId8"/>
    <p:sldLayoutId id="2147484182" r:id="rId9"/>
    <p:sldLayoutId id="2147484183" r:id="rId10"/>
    <p:sldLayoutId id="2147484184" r:id="rId11"/>
    <p:sldLayoutId id="2147484185" r:id="rId12"/>
    <p:sldLayoutId id="2147484186" r:id="rId13"/>
    <p:sldLayoutId id="2147484187" r:id="rId14"/>
  </p:sldLayoutIdLst>
  <p:transition/>
  <p:timing>
    <p:tnLst>
      <p:par>
        <p:cTn id="1" dur="indefinite" restart="never" nodeType="tmRoot"/>
      </p:par>
    </p:tnLst>
  </p:timing>
  <p:hf hdr="0" dt="0"/>
  <p:txStyles>
    <p:titleStyle>
      <a:lvl1pPr algn="l" rtl="0" eaLnBrk="0" fontAlgn="base" hangingPunct="0">
        <a:lnSpc>
          <a:spcPct val="85000"/>
        </a:lnSpc>
        <a:spcBef>
          <a:spcPct val="0"/>
        </a:spcBef>
        <a:spcAft>
          <a:spcPct val="0"/>
        </a:spcAft>
        <a:defRPr sz="2800" b="1">
          <a:solidFill>
            <a:srgbClr val="0070C0"/>
          </a:solidFill>
          <a:latin typeface="黑体" pitchFamily="49" charset="-122"/>
          <a:ea typeface="黑体" pitchFamily="49" charset="-122"/>
          <a:cs typeface="+mj-cs"/>
        </a:defRPr>
      </a:lvl1pPr>
      <a:lvl2pPr algn="l" rtl="0" eaLnBrk="0" fontAlgn="base" hangingPunct="0">
        <a:lnSpc>
          <a:spcPct val="85000"/>
        </a:lnSpc>
        <a:spcBef>
          <a:spcPct val="0"/>
        </a:spcBef>
        <a:spcAft>
          <a:spcPct val="0"/>
        </a:spcAft>
        <a:defRPr sz="2800" b="1">
          <a:solidFill>
            <a:schemeClr val="tx2"/>
          </a:solidFill>
          <a:latin typeface="Arial Narrow" pitchFamily="34" charset="0"/>
        </a:defRPr>
      </a:lvl2pPr>
      <a:lvl3pPr algn="l" rtl="0" eaLnBrk="0" fontAlgn="base" hangingPunct="0">
        <a:lnSpc>
          <a:spcPct val="85000"/>
        </a:lnSpc>
        <a:spcBef>
          <a:spcPct val="0"/>
        </a:spcBef>
        <a:spcAft>
          <a:spcPct val="0"/>
        </a:spcAft>
        <a:defRPr sz="2800" b="1">
          <a:solidFill>
            <a:schemeClr val="tx2"/>
          </a:solidFill>
          <a:latin typeface="Arial Narrow" pitchFamily="34" charset="0"/>
        </a:defRPr>
      </a:lvl3pPr>
      <a:lvl4pPr algn="l" rtl="0" eaLnBrk="0" fontAlgn="base" hangingPunct="0">
        <a:lnSpc>
          <a:spcPct val="85000"/>
        </a:lnSpc>
        <a:spcBef>
          <a:spcPct val="0"/>
        </a:spcBef>
        <a:spcAft>
          <a:spcPct val="0"/>
        </a:spcAft>
        <a:defRPr sz="2800" b="1">
          <a:solidFill>
            <a:schemeClr val="tx2"/>
          </a:solidFill>
          <a:latin typeface="Arial Narrow" pitchFamily="34" charset="0"/>
        </a:defRPr>
      </a:lvl4pPr>
      <a:lvl5pPr algn="l" rtl="0" eaLnBrk="0" fontAlgn="base" hangingPunct="0">
        <a:lnSpc>
          <a:spcPct val="85000"/>
        </a:lnSpc>
        <a:spcBef>
          <a:spcPct val="0"/>
        </a:spcBef>
        <a:spcAft>
          <a:spcPct val="0"/>
        </a:spcAft>
        <a:defRPr sz="2800" b="1">
          <a:solidFill>
            <a:schemeClr val="tx2"/>
          </a:solidFill>
          <a:latin typeface="Arial Narrow" pitchFamily="34" charset="0"/>
        </a:defRPr>
      </a:lvl5pPr>
      <a:lvl6pPr marL="457200" algn="l" rtl="0" fontAlgn="base">
        <a:lnSpc>
          <a:spcPct val="85000"/>
        </a:lnSpc>
        <a:spcBef>
          <a:spcPct val="0"/>
        </a:spcBef>
        <a:spcAft>
          <a:spcPct val="0"/>
        </a:spcAft>
        <a:defRPr sz="2800" b="1">
          <a:solidFill>
            <a:schemeClr val="tx2"/>
          </a:solidFill>
          <a:latin typeface="Arial Narrow" pitchFamily="34" charset="0"/>
        </a:defRPr>
      </a:lvl6pPr>
      <a:lvl7pPr marL="914400" algn="l" rtl="0" fontAlgn="base">
        <a:lnSpc>
          <a:spcPct val="85000"/>
        </a:lnSpc>
        <a:spcBef>
          <a:spcPct val="0"/>
        </a:spcBef>
        <a:spcAft>
          <a:spcPct val="0"/>
        </a:spcAft>
        <a:defRPr sz="2800" b="1">
          <a:solidFill>
            <a:schemeClr val="tx2"/>
          </a:solidFill>
          <a:latin typeface="Arial Narrow" pitchFamily="34" charset="0"/>
        </a:defRPr>
      </a:lvl7pPr>
      <a:lvl8pPr marL="1371600" algn="l" rtl="0" fontAlgn="base">
        <a:lnSpc>
          <a:spcPct val="85000"/>
        </a:lnSpc>
        <a:spcBef>
          <a:spcPct val="0"/>
        </a:spcBef>
        <a:spcAft>
          <a:spcPct val="0"/>
        </a:spcAft>
        <a:defRPr sz="2800" b="1">
          <a:solidFill>
            <a:schemeClr val="tx2"/>
          </a:solidFill>
          <a:latin typeface="Arial Narrow" pitchFamily="34" charset="0"/>
        </a:defRPr>
      </a:lvl8pPr>
      <a:lvl9pPr marL="1828800" algn="l" rtl="0" fontAlgn="base">
        <a:lnSpc>
          <a:spcPct val="85000"/>
        </a:lnSpc>
        <a:spcBef>
          <a:spcPct val="0"/>
        </a:spcBef>
        <a:spcAft>
          <a:spcPct val="0"/>
        </a:spcAft>
        <a:defRPr sz="2800" b="1">
          <a:solidFill>
            <a:schemeClr val="tx2"/>
          </a:solidFill>
          <a:latin typeface="Arial Narrow" pitchFamily="34" charset="0"/>
        </a:defRPr>
      </a:lvl9pPr>
    </p:titleStyle>
    <p:bodyStyle>
      <a:lvl1pPr marL="234950" indent="-234950" algn="l" rtl="0" eaLnBrk="0" fontAlgn="base" hangingPunct="0">
        <a:spcBef>
          <a:spcPct val="20000"/>
        </a:spcBef>
        <a:spcAft>
          <a:spcPct val="0"/>
        </a:spcAft>
        <a:buClr>
          <a:srgbClr val="FF3300"/>
        </a:buClr>
        <a:buSzPct val="120000"/>
        <a:buFont typeface="Arial" charset="0"/>
        <a:buChar char="•"/>
        <a:defRPr sz="2100" b="1">
          <a:solidFill>
            <a:schemeClr val="tx1"/>
          </a:solidFill>
          <a:latin typeface="黑体" pitchFamily="49" charset="-122"/>
          <a:ea typeface="黑体" pitchFamily="49" charset="-122"/>
          <a:cs typeface="+mn-cs"/>
        </a:defRPr>
      </a:lvl1pPr>
      <a:lvl2pPr marL="692150" indent="-234950" algn="l" rtl="0" eaLnBrk="0" fontAlgn="base" hangingPunct="0">
        <a:spcBef>
          <a:spcPct val="20000"/>
        </a:spcBef>
        <a:spcAft>
          <a:spcPct val="0"/>
        </a:spcAft>
        <a:buClr>
          <a:srgbClr val="FF3300"/>
        </a:buClr>
        <a:buSzPct val="110000"/>
        <a:buFont typeface="Arial" charset="0"/>
        <a:buChar char="–"/>
        <a:defRPr>
          <a:solidFill>
            <a:schemeClr val="tx1"/>
          </a:solidFill>
          <a:latin typeface="黑体" pitchFamily="49" charset="-122"/>
          <a:ea typeface="黑体" pitchFamily="49" charset="-122"/>
        </a:defRPr>
      </a:lvl2pPr>
      <a:lvl3pPr marL="1149350" indent="-234950" algn="l" rtl="0" eaLnBrk="0" fontAlgn="base" hangingPunct="0">
        <a:spcBef>
          <a:spcPct val="20000"/>
        </a:spcBef>
        <a:spcAft>
          <a:spcPct val="0"/>
        </a:spcAft>
        <a:buClr>
          <a:srgbClr val="FF3300"/>
        </a:buClr>
        <a:buSzPct val="120000"/>
        <a:buChar char="•"/>
        <a:defRPr sz="1600">
          <a:solidFill>
            <a:schemeClr val="tx1"/>
          </a:solidFill>
          <a:latin typeface="黑体" pitchFamily="49" charset="-122"/>
          <a:ea typeface="黑体" pitchFamily="49" charset="-122"/>
        </a:defRPr>
      </a:lvl3pPr>
      <a:lvl4pPr marL="1600200" indent="-228600" algn="l" rtl="0" eaLnBrk="0" fontAlgn="base" hangingPunct="0">
        <a:spcBef>
          <a:spcPct val="20000"/>
        </a:spcBef>
        <a:spcAft>
          <a:spcPct val="0"/>
        </a:spcAft>
        <a:buClr>
          <a:srgbClr val="FF3300"/>
        </a:buClr>
        <a:buFont typeface="Arial" charset="0"/>
        <a:buChar char="–"/>
        <a:defRPr sz="1400">
          <a:solidFill>
            <a:schemeClr val="tx1"/>
          </a:solidFill>
          <a:latin typeface="黑体" pitchFamily="49" charset="-122"/>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5028A778-2460-4FB1-A5E8-3231DFEDEBCB}" type="slidenum">
              <a:rPr lang="en-US" smtClean="0"/>
              <a:pPr>
                <a:defRPr/>
              </a:pPr>
              <a:t>0</a:t>
            </a:fld>
            <a:endParaRPr lang="en-US" dirty="0"/>
          </a:p>
        </p:txBody>
      </p:sp>
      <p:sp>
        <p:nvSpPr>
          <p:cNvPr id="6" name="TextBox 5"/>
          <p:cNvSpPr txBox="1"/>
          <p:nvPr/>
        </p:nvSpPr>
        <p:spPr>
          <a:xfrm>
            <a:off x="1915298" y="1544594"/>
            <a:ext cx="5943600" cy="584775"/>
          </a:xfrm>
          <a:prstGeom prst="rect">
            <a:avLst/>
          </a:prstGeom>
          <a:noFill/>
        </p:spPr>
        <p:txBody>
          <a:bodyPr wrap="square" rtlCol="0">
            <a:spAutoFit/>
          </a:bodyPr>
          <a:lstStyle/>
          <a:p>
            <a:r>
              <a:rPr lang="en-US" altLang="zh-CN" sz="3200" b="1" dirty="0" smtClean="0">
                <a:solidFill>
                  <a:schemeClr val="bg1"/>
                </a:solidFill>
                <a:latin typeface="宋体" pitchFamily="2" charset="-122"/>
                <a:ea typeface="宋体" pitchFamily="2" charset="-122"/>
              </a:rPr>
              <a:t>Android </a:t>
            </a:r>
            <a:r>
              <a:rPr lang="zh-CN" altLang="en-US" sz="3200" b="1" dirty="0" smtClean="0">
                <a:solidFill>
                  <a:schemeClr val="bg1"/>
                </a:solidFill>
                <a:latin typeface="宋体" pitchFamily="2" charset="-122"/>
                <a:ea typeface="宋体" pitchFamily="2" charset="-122"/>
              </a:rPr>
              <a:t>拨号搜索机制源码分析</a:t>
            </a:r>
            <a:endParaRPr lang="zh-CN" altLang="en-US" sz="3200" b="1" dirty="0">
              <a:solidFill>
                <a:schemeClr val="bg1"/>
              </a:solidFill>
              <a:latin typeface="宋体" pitchFamily="2" charset="-122"/>
              <a:ea typeface="宋体" pitchFamily="2" charset="-122"/>
            </a:endParaRPr>
          </a:p>
        </p:txBody>
      </p:sp>
      <p:sp>
        <p:nvSpPr>
          <p:cNvPr id="7" name="TextBox 6"/>
          <p:cNvSpPr txBox="1"/>
          <p:nvPr/>
        </p:nvSpPr>
        <p:spPr>
          <a:xfrm>
            <a:off x="6524368" y="3756454"/>
            <a:ext cx="2619632" cy="646331"/>
          </a:xfrm>
          <a:prstGeom prst="rect">
            <a:avLst/>
          </a:prstGeom>
          <a:noFill/>
        </p:spPr>
        <p:txBody>
          <a:bodyPr wrap="square" rtlCol="0">
            <a:spAutoFit/>
          </a:bodyPr>
          <a:lstStyle/>
          <a:p>
            <a:r>
              <a:rPr lang="zh-CN" altLang="en-US" dirty="0" smtClean="0">
                <a:solidFill>
                  <a:schemeClr val="bg1"/>
                </a:solidFill>
              </a:rPr>
              <a:t>分享人：黄亚玲</a:t>
            </a:r>
            <a:endParaRPr lang="en-US" altLang="zh-CN" dirty="0" smtClean="0">
              <a:solidFill>
                <a:schemeClr val="bg1"/>
              </a:solidFill>
            </a:endParaRPr>
          </a:p>
          <a:p>
            <a:r>
              <a:rPr lang="zh-CN" altLang="en-US" dirty="0" smtClean="0">
                <a:solidFill>
                  <a:schemeClr val="bg1"/>
                </a:solidFill>
              </a:rPr>
              <a:t>日    期：</a:t>
            </a:r>
            <a:r>
              <a:rPr lang="en-US" altLang="zh-CN" dirty="0" smtClean="0">
                <a:solidFill>
                  <a:schemeClr val="bg1"/>
                </a:solidFill>
              </a:rPr>
              <a:t>2016.08.15</a:t>
            </a:r>
            <a:endParaRPr lang="zh-CN" altLang="en-US" dirty="0">
              <a:solidFill>
                <a:schemeClr val="bg1"/>
              </a:solidFill>
            </a:endParaRPr>
          </a:p>
        </p:txBody>
      </p:sp>
    </p:spTree>
    <p:extLst>
      <p:ext uri="{BB962C8B-B14F-4D97-AF65-F5344CB8AC3E}">
        <p14:creationId xmlns="" xmlns:p14="http://schemas.microsoft.com/office/powerpoint/2010/main" val="342762102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9</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8" name="矩形 7"/>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9" name="直接连接符 8"/>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文本框 4"/>
          <p:cNvSpPr txBox="1">
            <a:spLocks noChangeArrowheads="1"/>
          </p:cNvSpPr>
          <p:nvPr/>
        </p:nvSpPr>
        <p:spPr bwMode="auto">
          <a:xfrm>
            <a:off x="1058863" y="203279"/>
            <a:ext cx="2698175"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从编辑到搜索框</a:t>
            </a:r>
            <a:endParaRPr lang="zh-CN" altLang="en-US" sz="2800" dirty="0">
              <a:latin typeface="方正正中黑简体" charset="-122"/>
              <a:ea typeface="方正正中黑简体" charset="-122"/>
            </a:endParaRPr>
          </a:p>
        </p:txBody>
      </p:sp>
      <p:sp>
        <p:nvSpPr>
          <p:cNvPr id="11" name="TextBox 10"/>
          <p:cNvSpPr txBox="1"/>
          <p:nvPr/>
        </p:nvSpPr>
        <p:spPr>
          <a:xfrm>
            <a:off x="466726" y="1104900"/>
            <a:ext cx="8543924" cy="4770537"/>
          </a:xfrm>
          <a:prstGeom prst="rect">
            <a:avLst/>
          </a:prstGeom>
          <a:noFill/>
        </p:spPr>
        <p:txBody>
          <a:bodyPr wrap="square" rtlCol="0">
            <a:spAutoFit/>
          </a:bodyPr>
          <a:lstStyle/>
          <a:p>
            <a:r>
              <a:rPr lang="en-US" altLang="zh-CN" sz="1600" dirty="0" err="1" smtClean="0">
                <a:solidFill>
                  <a:srgbClr val="0070C0"/>
                </a:solidFill>
              </a:rPr>
              <a:t>Sourcefile</a:t>
            </a:r>
            <a:r>
              <a:rPr lang="zh-CN" altLang="en-US" sz="1600" dirty="0" smtClean="0">
                <a:solidFill>
                  <a:srgbClr val="0070C0"/>
                </a:solidFill>
              </a:rPr>
              <a:t>：</a:t>
            </a:r>
            <a:r>
              <a:rPr lang="en-US" altLang="zh-CN" sz="1600" dirty="0" smtClean="0">
                <a:solidFill>
                  <a:srgbClr val="0070C0"/>
                </a:solidFill>
              </a:rPr>
              <a:t>packages/apps/Dialer/</a:t>
            </a:r>
            <a:r>
              <a:rPr lang="en-US" altLang="zh-CN" sz="1600" dirty="0" err="1" smtClean="0">
                <a:solidFill>
                  <a:srgbClr val="0070C0"/>
                </a:solidFill>
              </a:rPr>
              <a:t>src</a:t>
            </a:r>
            <a:r>
              <a:rPr lang="en-US" altLang="zh-CN" sz="1600" dirty="0" smtClean="0">
                <a:solidFill>
                  <a:srgbClr val="0070C0"/>
                </a:solidFill>
              </a:rPr>
              <a:t>/com/android/dialer/DialtactsActivity.java</a:t>
            </a:r>
          </a:p>
          <a:p>
            <a:endParaRPr lang="en-US" altLang="zh-CN" sz="1600" dirty="0" smtClean="0">
              <a:solidFill>
                <a:srgbClr val="0070C0"/>
              </a:solidFill>
            </a:endParaRPr>
          </a:p>
          <a:p>
            <a:r>
              <a:rPr lang="en-US" altLang="zh-CN" sz="1600" dirty="0" smtClean="0"/>
              <a:t>public </a:t>
            </a:r>
            <a:r>
              <a:rPr lang="en-US" altLang="zh-CN" sz="1600" dirty="0" smtClean="0"/>
              <a:t>void </a:t>
            </a:r>
            <a:r>
              <a:rPr lang="en-US" altLang="zh-CN" b="1" dirty="0" err="1" smtClean="0">
                <a:solidFill>
                  <a:srgbClr val="00B050"/>
                </a:solidFill>
              </a:rPr>
              <a:t>onDialpadQueryChanged</a:t>
            </a:r>
            <a:r>
              <a:rPr lang="en-US" altLang="zh-CN" sz="1600" dirty="0" smtClean="0"/>
              <a:t>(String query) {</a:t>
            </a:r>
          </a:p>
          <a:p>
            <a:r>
              <a:rPr lang="en-US" altLang="zh-CN" sz="1600" dirty="0" smtClean="0"/>
              <a:t>        ...</a:t>
            </a:r>
          </a:p>
          <a:p>
            <a:r>
              <a:rPr lang="en-US" altLang="zh-CN" sz="1600" dirty="0" smtClean="0"/>
              <a:t>        final String </a:t>
            </a:r>
            <a:r>
              <a:rPr lang="en-US" altLang="zh-CN" sz="1600" dirty="0" err="1" smtClean="0"/>
              <a:t>normalizedQuery</a:t>
            </a:r>
            <a:r>
              <a:rPr lang="en-US" altLang="zh-CN" sz="1600" dirty="0" smtClean="0"/>
              <a:t> = </a:t>
            </a:r>
            <a:r>
              <a:rPr lang="en-US" altLang="zh-CN" sz="1600" dirty="0" err="1" smtClean="0"/>
              <a:t>SmartDialNameMatcher.normalizeNumber</a:t>
            </a:r>
            <a:endParaRPr lang="en-US" altLang="zh-CN" sz="1600" dirty="0" smtClean="0"/>
          </a:p>
          <a:p>
            <a:r>
              <a:rPr lang="en-US" altLang="zh-CN" sz="1600" dirty="0" smtClean="0"/>
              <a:t>                        (</a:t>
            </a:r>
            <a:r>
              <a:rPr lang="en-US" altLang="zh-CN" sz="1600" dirty="0" err="1" smtClean="0"/>
              <a:t>query,DialerFeatureOptions.isDialerSearchEnabled</a:t>
            </a:r>
            <a:r>
              <a:rPr lang="en-US" altLang="zh-CN" sz="1600" dirty="0" smtClean="0"/>
              <a:t>() ?</a:t>
            </a:r>
          </a:p>
          <a:p>
            <a:r>
              <a:rPr lang="en-US" altLang="zh-CN" sz="1600" dirty="0" smtClean="0"/>
              <a:t>                        </a:t>
            </a:r>
            <a:r>
              <a:rPr lang="en-US" altLang="zh-CN" sz="1600" dirty="0" err="1" smtClean="0"/>
              <a:t>SmartDialNameMatcher.SMART_DIALPAD_MAP</a:t>
            </a:r>
            <a:endParaRPr lang="en-US" altLang="zh-CN" sz="1600" dirty="0" smtClean="0"/>
          </a:p>
          <a:p>
            <a:r>
              <a:rPr lang="en-US" altLang="zh-CN" sz="1600" dirty="0" smtClean="0"/>
              <a:t>                        : </a:t>
            </a:r>
            <a:r>
              <a:rPr lang="en-US" altLang="zh-CN" sz="1600" dirty="0" err="1" smtClean="0"/>
              <a:t>SmartDialNameMatcher.LATIN_SMART_DIAL_MAP</a:t>
            </a:r>
            <a:r>
              <a:rPr lang="en-US" altLang="zh-CN" sz="1600" dirty="0" smtClean="0"/>
              <a:t>);</a:t>
            </a:r>
          </a:p>
          <a:p>
            <a:r>
              <a:rPr lang="en-US" altLang="zh-CN" sz="1600" dirty="0" smtClean="0"/>
              <a:t>        if (!</a:t>
            </a:r>
            <a:r>
              <a:rPr lang="en-US" altLang="zh-CN" sz="1600" dirty="0" err="1" smtClean="0"/>
              <a:t>TextUtils.equals</a:t>
            </a:r>
            <a:r>
              <a:rPr lang="en-US" altLang="zh-CN" sz="1600" dirty="0" smtClean="0"/>
              <a:t>(</a:t>
            </a:r>
            <a:r>
              <a:rPr lang="en-US" altLang="zh-CN" sz="1600" dirty="0" err="1" smtClean="0"/>
              <a:t>mSearchView.getText</a:t>
            </a:r>
            <a:r>
              <a:rPr lang="en-US" altLang="zh-CN" sz="1600" dirty="0" smtClean="0"/>
              <a:t>(), </a:t>
            </a:r>
            <a:r>
              <a:rPr lang="en-US" altLang="zh-CN" sz="1600" dirty="0" err="1" smtClean="0"/>
              <a:t>normalizedQuery</a:t>
            </a:r>
            <a:r>
              <a:rPr lang="en-US" altLang="zh-CN" sz="1600" dirty="0" smtClean="0"/>
              <a:t>)) {</a:t>
            </a:r>
          </a:p>
          <a:p>
            <a:r>
              <a:rPr lang="en-US" altLang="zh-CN" sz="1600" dirty="0" smtClean="0"/>
              <a:t>                if (</a:t>
            </a:r>
            <a:r>
              <a:rPr lang="en-US" altLang="zh-CN" sz="1600" dirty="0" err="1" smtClean="0"/>
              <a:t>mDialpadFragment</a:t>
            </a:r>
            <a:r>
              <a:rPr lang="en-US" altLang="zh-CN" sz="1600" dirty="0" smtClean="0"/>
              <a:t> == null || !</a:t>
            </a:r>
            <a:r>
              <a:rPr lang="en-US" altLang="zh-CN" sz="1600" dirty="0" err="1" smtClean="0"/>
              <a:t>mDialpadFragment.isVisible</a:t>
            </a:r>
            <a:r>
              <a:rPr lang="en-US" altLang="zh-CN" sz="1600" dirty="0" smtClean="0"/>
              <a:t>()) {</a:t>
            </a:r>
          </a:p>
          <a:p>
            <a:r>
              <a:rPr lang="en-US" altLang="zh-CN" sz="1600" dirty="0" smtClean="0"/>
              <a:t>                    if (!</a:t>
            </a:r>
            <a:r>
              <a:rPr lang="en-US" altLang="zh-CN" sz="1600" dirty="0" err="1" smtClean="0"/>
              <a:t>TextUtils.isEmpty</a:t>
            </a:r>
            <a:r>
              <a:rPr lang="en-US" altLang="zh-CN" sz="1600" dirty="0" smtClean="0"/>
              <a:t>(</a:t>
            </a:r>
            <a:r>
              <a:rPr lang="en-US" altLang="zh-CN" sz="1600" dirty="0" err="1" smtClean="0"/>
              <a:t>normalizedQuery</a:t>
            </a:r>
            <a:r>
              <a:rPr lang="en-US" altLang="zh-CN" sz="1600" dirty="0" smtClean="0"/>
              <a:t>)) {</a:t>
            </a:r>
          </a:p>
          <a:p>
            <a:r>
              <a:rPr lang="en-US" altLang="zh-CN" sz="1600" dirty="0" smtClean="0"/>
              <a:t>                        </a:t>
            </a:r>
            <a:r>
              <a:rPr lang="en-US" altLang="zh-CN" sz="1600" dirty="0" err="1" smtClean="0"/>
              <a:t>mPendingSearchViewQuery</a:t>
            </a:r>
            <a:r>
              <a:rPr lang="en-US" altLang="zh-CN" sz="1600" dirty="0" smtClean="0"/>
              <a:t> = </a:t>
            </a:r>
            <a:r>
              <a:rPr lang="en-US" altLang="zh-CN" sz="1600" dirty="0" err="1" smtClean="0"/>
              <a:t>normalizedQuery</a:t>
            </a:r>
            <a:r>
              <a:rPr lang="en-US" altLang="zh-CN" sz="1600" dirty="0" smtClean="0"/>
              <a:t>;</a:t>
            </a:r>
          </a:p>
          <a:p>
            <a:r>
              <a:rPr lang="en-US" altLang="zh-CN" sz="1600" dirty="0" smtClean="0"/>
              <a:t>                    }</a:t>
            </a:r>
          </a:p>
          <a:p>
            <a:r>
              <a:rPr lang="en-US" altLang="zh-CN" sz="1600" dirty="0" smtClean="0"/>
              <a:t>                return;</a:t>
            </a:r>
          </a:p>
          <a:p>
            <a:r>
              <a:rPr lang="en-US" altLang="zh-CN" sz="1600" dirty="0" smtClean="0"/>
              <a:t>            }</a:t>
            </a:r>
          </a:p>
          <a:p>
            <a:r>
              <a:rPr lang="en-US" altLang="zh-CN" sz="1600" dirty="0" smtClean="0"/>
              <a:t>            </a:t>
            </a:r>
            <a:r>
              <a:rPr lang="en-US" altLang="zh-CN" sz="1600" dirty="0" err="1" smtClean="0">
                <a:solidFill>
                  <a:srgbClr val="FF0000"/>
                </a:solidFill>
              </a:rPr>
              <a:t>mSearchView.setText</a:t>
            </a:r>
            <a:r>
              <a:rPr lang="en-US" altLang="zh-CN" sz="1600" dirty="0" smtClean="0">
                <a:solidFill>
                  <a:srgbClr val="FF0000"/>
                </a:solidFill>
              </a:rPr>
              <a:t>(</a:t>
            </a:r>
            <a:r>
              <a:rPr lang="en-US" altLang="zh-CN" sz="1600" dirty="0" err="1" smtClean="0">
                <a:solidFill>
                  <a:srgbClr val="FF0000"/>
                </a:solidFill>
              </a:rPr>
              <a:t>normalizedQuery</a:t>
            </a:r>
            <a:r>
              <a:rPr lang="en-US" altLang="zh-CN" sz="1600" dirty="0" smtClean="0">
                <a:solidFill>
                  <a:srgbClr val="FF0000"/>
                </a:solidFill>
              </a:rPr>
              <a:t>);</a:t>
            </a:r>
          </a:p>
          <a:p>
            <a:r>
              <a:rPr lang="en-US" altLang="zh-CN" sz="1600" dirty="0" smtClean="0"/>
              <a:t>        }</a:t>
            </a:r>
          </a:p>
          <a:p>
            <a:r>
              <a:rPr lang="en-US" altLang="zh-CN" sz="1600" dirty="0" smtClean="0"/>
              <a:t>        ...</a:t>
            </a:r>
          </a:p>
          <a:p>
            <a:r>
              <a:rPr lang="en-US" altLang="zh-CN" sz="1600" dirty="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10</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8" name="矩形 7"/>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9" name="直接连接符 8"/>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文本框 4"/>
          <p:cNvSpPr txBox="1">
            <a:spLocks noChangeArrowheads="1"/>
          </p:cNvSpPr>
          <p:nvPr/>
        </p:nvSpPr>
        <p:spPr bwMode="auto">
          <a:xfrm>
            <a:off x="1058863" y="203279"/>
            <a:ext cx="3416320"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从搜索框到显示列表</a:t>
            </a:r>
            <a:endParaRPr lang="zh-CN" altLang="en-US" sz="2800" dirty="0">
              <a:latin typeface="方正正中黑简体" charset="-122"/>
              <a:ea typeface="方正正中黑简体" charset="-122"/>
            </a:endParaRPr>
          </a:p>
        </p:txBody>
      </p:sp>
      <p:sp>
        <p:nvSpPr>
          <p:cNvPr id="11" name="TextBox 10"/>
          <p:cNvSpPr txBox="1"/>
          <p:nvPr/>
        </p:nvSpPr>
        <p:spPr>
          <a:xfrm>
            <a:off x="790576" y="1200150"/>
            <a:ext cx="7600949" cy="2862322"/>
          </a:xfrm>
          <a:prstGeom prst="rect">
            <a:avLst/>
          </a:prstGeom>
          <a:noFill/>
        </p:spPr>
        <p:txBody>
          <a:bodyPr wrap="square" rtlCol="0">
            <a:spAutoFit/>
          </a:bodyPr>
          <a:lstStyle/>
          <a:p>
            <a:r>
              <a:rPr lang="zh-CN" altLang="en-US" dirty="0" smtClean="0"/>
              <a:t>       搜索</a:t>
            </a:r>
            <a:r>
              <a:rPr lang="zh-CN" altLang="en-US" dirty="0" smtClean="0"/>
              <a:t>框下面的列表用于在搜索时显示搜索结果，他所处的位置是复用的，可以选择性的加载三种</a:t>
            </a:r>
            <a:r>
              <a:rPr lang="en-US" altLang="zh-CN" dirty="0" smtClean="0"/>
              <a:t>Fragment</a:t>
            </a:r>
            <a:r>
              <a:rPr lang="zh-CN" altLang="en-US" dirty="0" smtClean="0"/>
              <a:t>：</a:t>
            </a:r>
            <a:endParaRPr lang="en-US" altLang="zh-CN" dirty="0" smtClean="0"/>
          </a:p>
          <a:p>
            <a:endParaRPr lang="en-US" altLang="zh-CN" dirty="0" smtClean="0"/>
          </a:p>
          <a:p>
            <a:pPr marL="342900" indent="-342900">
              <a:buFont typeface="+mj-lt"/>
              <a:buAutoNum type="arabicPeriod"/>
            </a:pPr>
            <a:r>
              <a:rPr lang="en-US" altLang="zh-CN" b="1" dirty="0" err="1" smtClean="0"/>
              <a:t>PhoneFavoriteFragment</a:t>
            </a:r>
            <a:r>
              <a:rPr lang="zh-CN" altLang="en-US" b="1" dirty="0" smtClean="0"/>
              <a:t>，非搜索状态，进入拨号界面的默认加载项</a:t>
            </a:r>
            <a:endParaRPr lang="en-US" altLang="zh-CN" b="1" dirty="0" smtClean="0"/>
          </a:p>
          <a:p>
            <a:pPr marL="342900" indent="-342900">
              <a:buFont typeface="+mj-lt"/>
              <a:buAutoNum type="arabicPeriod"/>
            </a:pPr>
            <a:r>
              <a:rPr lang="en-US" altLang="zh-CN" b="1" dirty="0" err="1" smtClean="0"/>
              <a:t>SmartDialSearchFragment</a:t>
            </a:r>
            <a:r>
              <a:rPr lang="zh-CN" altLang="en-US" b="1" dirty="0" smtClean="0"/>
              <a:t>，搜索模式</a:t>
            </a:r>
            <a:endParaRPr lang="en-US" altLang="zh-CN" b="1" dirty="0" smtClean="0"/>
          </a:p>
          <a:p>
            <a:pPr marL="342900" indent="-342900">
              <a:buFont typeface="+mj-lt"/>
              <a:buAutoNum type="arabicPeriod"/>
            </a:pPr>
            <a:r>
              <a:rPr lang="en-US" altLang="zh-CN" b="1" dirty="0" err="1" smtClean="0"/>
              <a:t>RegularSearchFragment</a:t>
            </a:r>
            <a:r>
              <a:rPr lang="zh-CN" altLang="en-US" b="1" dirty="0" smtClean="0"/>
              <a:t>搜索</a:t>
            </a:r>
            <a:r>
              <a:rPr lang="zh-CN" altLang="en-US" b="1" dirty="0" smtClean="0"/>
              <a:t>模式</a:t>
            </a:r>
            <a:endParaRPr lang="en-US" altLang="zh-CN" b="1" dirty="0" smtClean="0"/>
          </a:p>
          <a:p>
            <a:pPr marL="342900" indent="-342900"/>
            <a:endParaRPr lang="en-US" altLang="zh-CN" b="1" dirty="0" smtClean="0"/>
          </a:p>
          <a:p>
            <a:r>
              <a:rPr lang="zh-CN" altLang="en-US" dirty="0" smtClean="0"/>
              <a:t>对于最常用的用户在拨号键盘输入内容触发的搜索，将会加载</a:t>
            </a:r>
            <a:r>
              <a:rPr lang="en-US" altLang="zh-CN" dirty="0" err="1" smtClean="0"/>
              <a:t>SmartDialSearchFragment</a:t>
            </a:r>
            <a:r>
              <a:rPr lang="zh-CN" altLang="en-US" dirty="0" smtClean="0"/>
              <a:t>。此时搜索框需要将要搜索的文本传递给</a:t>
            </a:r>
            <a:r>
              <a:rPr lang="en-US" altLang="zh-CN" dirty="0" err="1" smtClean="0"/>
              <a:t>SmartDialSearchFragment</a:t>
            </a:r>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11</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8" name="矩形 7"/>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9" name="直接连接符 8"/>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文本框 4"/>
          <p:cNvSpPr txBox="1">
            <a:spLocks noChangeArrowheads="1"/>
          </p:cNvSpPr>
          <p:nvPr/>
        </p:nvSpPr>
        <p:spPr bwMode="auto">
          <a:xfrm>
            <a:off x="1058863" y="203279"/>
            <a:ext cx="3416320"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从搜索框到显示列表</a:t>
            </a:r>
            <a:endParaRPr lang="zh-CN" altLang="en-US" sz="2800" dirty="0">
              <a:latin typeface="方正正中黑简体" charset="-122"/>
              <a:ea typeface="方正正中黑简体" charset="-122"/>
            </a:endParaRPr>
          </a:p>
        </p:txBody>
      </p:sp>
      <p:sp>
        <p:nvSpPr>
          <p:cNvPr id="11" name="TextBox 10"/>
          <p:cNvSpPr txBox="1"/>
          <p:nvPr/>
        </p:nvSpPr>
        <p:spPr>
          <a:xfrm>
            <a:off x="342901" y="948690"/>
            <a:ext cx="8677274" cy="4770537"/>
          </a:xfrm>
          <a:prstGeom prst="rect">
            <a:avLst/>
          </a:prstGeom>
          <a:noFill/>
        </p:spPr>
        <p:txBody>
          <a:bodyPr wrap="square" rtlCol="0">
            <a:spAutoFit/>
          </a:bodyPr>
          <a:lstStyle/>
          <a:p>
            <a:r>
              <a:rPr lang="en-US" altLang="zh-CN" sz="1600" dirty="0" err="1" smtClean="0">
                <a:solidFill>
                  <a:srgbClr val="0070C0"/>
                </a:solidFill>
              </a:rPr>
              <a:t>Sourcefile</a:t>
            </a:r>
            <a:r>
              <a:rPr lang="zh-CN" altLang="en-US" sz="1600" dirty="0" smtClean="0">
                <a:solidFill>
                  <a:srgbClr val="0070C0"/>
                </a:solidFill>
              </a:rPr>
              <a:t>：</a:t>
            </a:r>
            <a:r>
              <a:rPr lang="en-US" altLang="zh-CN" sz="1600" dirty="0" smtClean="0">
                <a:solidFill>
                  <a:srgbClr val="0070C0"/>
                </a:solidFill>
              </a:rPr>
              <a:t>packages/apps/Dialer/</a:t>
            </a:r>
            <a:r>
              <a:rPr lang="en-US" altLang="zh-CN" sz="1600" dirty="0" err="1" smtClean="0">
                <a:solidFill>
                  <a:srgbClr val="0070C0"/>
                </a:solidFill>
              </a:rPr>
              <a:t>src</a:t>
            </a:r>
            <a:r>
              <a:rPr lang="en-US" altLang="zh-CN" sz="1600" dirty="0" smtClean="0">
                <a:solidFill>
                  <a:srgbClr val="0070C0"/>
                </a:solidFill>
              </a:rPr>
              <a:t>/com/android/dialer/DialtactsActivity.java</a:t>
            </a:r>
          </a:p>
          <a:p>
            <a:endParaRPr lang="en-US" altLang="zh-CN" sz="1600" dirty="0" smtClean="0">
              <a:solidFill>
                <a:srgbClr val="0070C0"/>
              </a:solidFill>
            </a:endParaRPr>
          </a:p>
          <a:p>
            <a:r>
              <a:rPr lang="en-US" altLang="zh-CN" sz="1600" dirty="0" smtClean="0"/>
              <a:t>public </a:t>
            </a:r>
            <a:r>
              <a:rPr lang="en-US" altLang="zh-CN" sz="1600" dirty="0" smtClean="0"/>
              <a:t>void </a:t>
            </a:r>
            <a:r>
              <a:rPr lang="en-US" altLang="zh-CN" b="1" dirty="0" err="1" smtClean="0">
                <a:solidFill>
                  <a:srgbClr val="00B050"/>
                </a:solidFill>
              </a:rPr>
              <a:t>onTextChanged</a:t>
            </a:r>
            <a:r>
              <a:rPr lang="en-US" altLang="zh-CN" sz="1600" dirty="0" smtClean="0"/>
              <a:t>(</a:t>
            </a:r>
            <a:r>
              <a:rPr lang="en-US" altLang="zh-CN" sz="1600" dirty="0" err="1" smtClean="0"/>
              <a:t>CharSequence</a:t>
            </a:r>
            <a:r>
              <a:rPr lang="en-US" altLang="zh-CN" sz="1600" dirty="0" smtClean="0"/>
              <a:t> s, </a:t>
            </a:r>
            <a:r>
              <a:rPr lang="en-US" altLang="zh-CN" sz="1600" dirty="0" err="1" smtClean="0"/>
              <a:t>int</a:t>
            </a:r>
            <a:r>
              <a:rPr lang="en-US" altLang="zh-CN" sz="1600" dirty="0" smtClean="0"/>
              <a:t> start, </a:t>
            </a:r>
            <a:r>
              <a:rPr lang="en-US" altLang="zh-CN" sz="1600" dirty="0" err="1" smtClean="0"/>
              <a:t>int</a:t>
            </a:r>
            <a:r>
              <a:rPr lang="en-US" altLang="zh-CN" sz="1600" dirty="0" smtClean="0"/>
              <a:t> before, </a:t>
            </a:r>
            <a:r>
              <a:rPr lang="en-US" altLang="zh-CN" sz="1600" dirty="0" err="1" smtClean="0"/>
              <a:t>int</a:t>
            </a:r>
            <a:r>
              <a:rPr lang="en-US" altLang="zh-CN" sz="1600" dirty="0" smtClean="0"/>
              <a:t> count) {</a:t>
            </a:r>
          </a:p>
          <a:p>
            <a:r>
              <a:rPr lang="en-US" altLang="zh-CN" sz="1600" dirty="0" smtClean="0"/>
              <a:t>    final String </a:t>
            </a:r>
            <a:r>
              <a:rPr lang="en-US" altLang="zh-CN" sz="1600" dirty="0" err="1" smtClean="0"/>
              <a:t>newText</a:t>
            </a:r>
            <a:r>
              <a:rPr lang="en-US" altLang="zh-CN" sz="1600" dirty="0" smtClean="0"/>
              <a:t> = </a:t>
            </a:r>
            <a:r>
              <a:rPr lang="en-US" altLang="zh-CN" sz="1600" dirty="0" err="1" smtClean="0"/>
              <a:t>s.toString</a:t>
            </a:r>
            <a:r>
              <a:rPr lang="en-US" altLang="zh-CN" sz="1600" dirty="0" smtClean="0"/>
              <a:t>();</a:t>
            </a:r>
          </a:p>
          <a:p>
            <a:r>
              <a:rPr lang="en-US" altLang="zh-CN" sz="1600" dirty="0" smtClean="0"/>
              <a:t>    if (</a:t>
            </a:r>
            <a:r>
              <a:rPr lang="en-US" altLang="zh-CN" sz="1600" dirty="0" err="1" smtClean="0"/>
              <a:t>newText.equals</a:t>
            </a:r>
            <a:r>
              <a:rPr lang="en-US" altLang="zh-CN" sz="1600" dirty="0" smtClean="0"/>
              <a:t>(</a:t>
            </a:r>
            <a:r>
              <a:rPr lang="en-US" altLang="zh-CN" sz="1600" dirty="0" err="1" smtClean="0"/>
              <a:t>mSearchQuery</a:t>
            </a:r>
            <a:r>
              <a:rPr lang="en-US" altLang="zh-CN" sz="1600" dirty="0" smtClean="0"/>
              <a:t>)) {//</a:t>
            </a:r>
            <a:r>
              <a:rPr lang="zh-CN" altLang="en-US" sz="1600" dirty="0" smtClean="0"/>
              <a:t>退出搜索模式</a:t>
            </a:r>
          </a:p>
          <a:p>
            <a:r>
              <a:rPr lang="zh-CN" altLang="en-US" sz="1600" dirty="0" smtClean="0"/>
              <a:t>        </a:t>
            </a:r>
            <a:r>
              <a:rPr lang="en-US" altLang="zh-CN" sz="1600" dirty="0" smtClean="0"/>
              <a:t>return;</a:t>
            </a:r>
          </a:p>
          <a:p>
            <a:r>
              <a:rPr lang="en-US" altLang="zh-CN" sz="1600" dirty="0" smtClean="0"/>
              <a:t>     }</a:t>
            </a:r>
          </a:p>
          <a:p>
            <a:r>
              <a:rPr lang="en-US" altLang="zh-CN" sz="1600" dirty="0" smtClean="0"/>
              <a:t>      </a:t>
            </a:r>
            <a:r>
              <a:rPr lang="en-US" altLang="zh-CN" sz="1600" dirty="0" err="1" smtClean="0"/>
              <a:t>mSearchQuery</a:t>
            </a:r>
            <a:r>
              <a:rPr lang="en-US" altLang="zh-CN" sz="1600" dirty="0" smtClean="0"/>
              <a:t> = </a:t>
            </a:r>
            <a:r>
              <a:rPr lang="en-US" altLang="zh-CN" sz="1600" dirty="0" err="1" smtClean="0"/>
              <a:t>newText</a:t>
            </a:r>
            <a:r>
              <a:rPr lang="en-US" altLang="zh-CN" sz="1600" dirty="0" smtClean="0"/>
              <a:t>;// </a:t>
            </a:r>
            <a:r>
              <a:rPr lang="zh-CN" altLang="en-US" sz="1600" dirty="0" smtClean="0"/>
              <a:t>存储当前的搜索文本</a:t>
            </a:r>
          </a:p>
          <a:p>
            <a:r>
              <a:rPr lang="zh-CN" altLang="en-US" sz="1600" dirty="0" smtClean="0"/>
              <a:t>     </a:t>
            </a:r>
            <a:r>
              <a:rPr lang="en-US" altLang="zh-CN" sz="1600" dirty="0" smtClean="0"/>
              <a:t>if (!</a:t>
            </a:r>
            <a:r>
              <a:rPr lang="en-US" altLang="zh-CN" sz="1600" dirty="0" err="1" smtClean="0"/>
              <a:t>TextUtils.isEmpty</a:t>
            </a:r>
            <a:r>
              <a:rPr lang="en-US" altLang="zh-CN" sz="1600" dirty="0" smtClean="0"/>
              <a:t>(</a:t>
            </a:r>
            <a:r>
              <a:rPr lang="en-US" altLang="zh-CN" sz="1600" dirty="0" err="1" smtClean="0"/>
              <a:t>newText</a:t>
            </a:r>
            <a:r>
              <a:rPr lang="en-US" altLang="zh-CN" sz="1600" dirty="0" smtClean="0"/>
              <a:t>)) {</a:t>
            </a:r>
          </a:p>
          <a:p>
            <a:r>
              <a:rPr lang="en-US" altLang="zh-CN" sz="1600" dirty="0" smtClean="0"/>
              <a:t>         final </a:t>
            </a:r>
            <a:r>
              <a:rPr lang="en-US" altLang="zh-CN" sz="1600" dirty="0" err="1" smtClean="0"/>
              <a:t>boolean</a:t>
            </a:r>
            <a:r>
              <a:rPr lang="en-US" altLang="zh-CN" sz="1600" dirty="0" smtClean="0"/>
              <a:t> </a:t>
            </a:r>
            <a:r>
              <a:rPr lang="en-US" altLang="zh-CN" sz="1600" dirty="0" err="1" smtClean="0"/>
              <a:t>sameSearchMode</a:t>
            </a:r>
            <a:r>
              <a:rPr lang="en-US" altLang="zh-CN" sz="1600" dirty="0" smtClean="0"/>
              <a:t> = (</a:t>
            </a:r>
            <a:r>
              <a:rPr lang="en-US" altLang="zh-CN" sz="1600" dirty="0" err="1" smtClean="0"/>
              <a:t>mIsDialpadShown</a:t>
            </a:r>
            <a:r>
              <a:rPr lang="en-US" altLang="zh-CN" sz="1600" dirty="0" smtClean="0"/>
              <a:t> &amp;&amp;      </a:t>
            </a:r>
            <a:r>
              <a:rPr lang="en-US" altLang="zh-CN" sz="1600" dirty="0" err="1" smtClean="0"/>
              <a:t>mInDialpadSearch</a:t>
            </a:r>
            <a:r>
              <a:rPr lang="en-US" altLang="zh-CN" sz="1600" dirty="0" smtClean="0"/>
              <a:t>) ||(!</a:t>
            </a:r>
            <a:r>
              <a:rPr lang="en-US" altLang="zh-CN" sz="1600" dirty="0" err="1" smtClean="0"/>
              <a:t>mIsDialpadShown</a:t>
            </a:r>
            <a:r>
              <a:rPr lang="en-US" altLang="zh-CN" sz="1600" dirty="0" smtClean="0"/>
              <a:t> &amp;&amp; </a:t>
            </a:r>
            <a:r>
              <a:rPr lang="en-US" altLang="zh-CN" sz="1600" dirty="0" err="1" smtClean="0"/>
              <a:t>mInRegularSearch</a:t>
            </a:r>
            <a:r>
              <a:rPr lang="en-US" altLang="zh-CN" sz="1600" dirty="0" smtClean="0"/>
              <a:t>);</a:t>
            </a:r>
          </a:p>
          <a:p>
            <a:r>
              <a:rPr lang="en-US" altLang="zh-CN" sz="1600" dirty="0" smtClean="0"/>
              <a:t>         if (!</a:t>
            </a:r>
            <a:r>
              <a:rPr lang="en-US" altLang="zh-CN" sz="1600" dirty="0" err="1" smtClean="0"/>
              <a:t>sameSearchMode</a:t>
            </a:r>
            <a:r>
              <a:rPr lang="en-US" altLang="zh-CN" sz="1600" dirty="0" smtClean="0"/>
              <a:t>) {//</a:t>
            </a:r>
            <a:r>
              <a:rPr lang="zh-CN" altLang="en-US" sz="1600" dirty="0" smtClean="0"/>
              <a:t>进入搜索模式</a:t>
            </a:r>
          </a:p>
          <a:p>
            <a:r>
              <a:rPr lang="zh-CN" altLang="en-US" sz="1600" dirty="0" smtClean="0"/>
              <a:t>             </a:t>
            </a:r>
            <a:r>
              <a:rPr lang="en-US" altLang="zh-CN" sz="1600" dirty="0" err="1" smtClean="0"/>
              <a:t>enterSearchUi</a:t>
            </a:r>
            <a:r>
              <a:rPr lang="en-US" altLang="zh-CN" sz="1600" dirty="0" smtClean="0"/>
              <a:t>(</a:t>
            </a:r>
            <a:r>
              <a:rPr lang="en-US" altLang="zh-CN" sz="1600" dirty="0" err="1" smtClean="0"/>
              <a:t>mIsDialpadShown</a:t>
            </a:r>
            <a:r>
              <a:rPr lang="en-US" altLang="zh-CN" sz="1600" dirty="0" smtClean="0"/>
              <a:t>, </a:t>
            </a:r>
            <a:r>
              <a:rPr lang="en-US" altLang="zh-CN" sz="1600" dirty="0" err="1" smtClean="0"/>
              <a:t>mSearchQuery</a:t>
            </a:r>
            <a:r>
              <a:rPr lang="en-US" altLang="zh-CN" sz="1600" dirty="0" smtClean="0"/>
              <a:t>, true /* animate */);</a:t>
            </a:r>
          </a:p>
          <a:p>
            <a:r>
              <a:rPr lang="en-US" altLang="zh-CN" sz="1600" dirty="0" smtClean="0"/>
              <a:t>          }</a:t>
            </a:r>
          </a:p>
          <a:p>
            <a:r>
              <a:rPr lang="en-US" altLang="zh-CN" sz="1600" dirty="0" smtClean="0"/>
              <a:t>       }</a:t>
            </a:r>
          </a:p>
          <a:p>
            <a:r>
              <a:rPr lang="en-US" altLang="zh-CN" sz="1600" dirty="0" smtClean="0"/>
              <a:t>     //</a:t>
            </a:r>
            <a:r>
              <a:rPr lang="zh-CN" altLang="en-US" sz="1600" dirty="0" smtClean="0"/>
              <a:t>将值传递给</a:t>
            </a:r>
            <a:r>
              <a:rPr lang="en-US" altLang="zh-CN" sz="1600" dirty="0" err="1" smtClean="0"/>
              <a:t>mSmartDialSearchFragment</a:t>
            </a:r>
            <a:endParaRPr lang="en-US" altLang="zh-CN" sz="1600" dirty="0" smtClean="0"/>
          </a:p>
          <a:p>
            <a:r>
              <a:rPr lang="en-US" altLang="zh-CN" sz="1600" dirty="0" smtClean="0"/>
              <a:t>     if (</a:t>
            </a:r>
            <a:r>
              <a:rPr lang="en-US" altLang="zh-CN" sz="1600" dirty="0" err="1" smtClean="0"/>
              <a:t>mSmartDialSearchFragment</a:t>
            </a:r>
            <a:r>
              <a:rPr lang="en-US" altLang="zh-CN" sz="1600" dirty="0" smtClean="0"/>
              <a:t> != null &amp;&amp;  </a:t>
            </a:r>
            <a:r>
              <a:rPr lang="en-US" altLang="zh-CN" sz="1600" dirty="0" err="1" smtClean="0"/>
              <a:t>mSmartDialSearchFragment.isVisible</a:t>
            </a:r>
            <a:r>
              <a:rPr lang="en-US" altLang="zh-CN" sz="1600" dirty="0" smtClean="0"/>
              <a:t>()) {</a:t>
            </a:r>
          </a:p>
          <a:p>
            <a:r>
              <a:rPr lang="en-US" altLang="zh-CN" sz="1600" dirty="0" smtClean="0"/>
              <a:t>         </a:t>
            </a:r>
            <a:r>
              <a:rPr lang="en-US" altLang="zh-CN" sz="1600" dirty="0" err="1" smtClean="0">
                <a:solidFill>
                  <a:srgbClr val="FF0000"/>
                </a:solidFill>
              </a:rPr>
              <a:t>mSmartDialSearchFragment.setQueryString</a:t>
            </a:r>
            <a:r>
              <a:rPr lang="en-US" altLang="zh-CN" sz="1600" dirty="0" smtClean="0">
                <a:solidFill>
                  <a:srgbClr val="FF0000"/>
                </a:solidFill>
              </a:rPr>
              <a:t>(</a:t>
            </a:r>
            <a:r>
              <a:rPr lang="en-US" altLang="zh-CN" sz="1600" dirty="0" err="1" smtClean="0">
                <a:solidFill>
                  <a:srgbClr val="FF0000"/>
                </a:solidFill>
              </a:rPr>
              <a:t>mSearchQuery</a:t>
            </a:r>
            <a:r>
              <a:rPr lang="en-US" altLang="zh-CN" sz="1600" dirty="0" smtClean="0">
                <a:solidFill>
                  <a:srgbClr val="FF0000"/>
                </a:solidFill>
              </a:rPr>
              <a:t>, false /* </a:t>
            </a:r>
            <a:r>
              <a:rPr lang="en-US" altLang="zh-CN" sz="1600" dirty="0" err="1" smtClean="0">
                <a:solidFill>
                  <a:srgbClr val="FF0000"/>
                </a:solidFill>
              </a:rPr>
              <a:t>delaySelection</a:t>
            </a:r>
            <a:r>
              <a:rPr lang="en-US" altLang="zh-CN" sz="1600" dirty="0" smtClean="0">
                <a:solidFill>
                  <a:srgbClr val="FF0000"/>
                </a:solidFill>
              </a:rPr>
              <a:t> */);</a:t>
            </a:r>
          </a:p>
          <a:p>
            <a:r>
              <a:rPr lang="en-US" altLang="zh-CN" sz="1600" dirty="0" smtClean="0"/>
              <a:t>      }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12</a:t>
            </a:fld>
            <a:endParaRPr lang="en-US"/>
          </a:p>
        </p:txBody>
      </p:sp>
      <p:grpSp>
        <p:nvGrpSpPr>
          <p:cNvPr id="7" name="组合 6"/>
          <p:cNvGrpSpPr>
            <a:grpSpLocks/>
          </p:cNvGrpSpPr>
          <p:nvPr/>
        </p:nvGrpSpPr>
        <p:grpSpPr bwMode="auto">
          <a:xfrm>
            <a:off x="1055688" y="827896"/>
            <a:ext cx="6444863" cy="54833"/>
            <a:chOff x="6618518" y="1126210"/>
            <a:chExt cx="10080625" cy="103239"/>
          </a:xfrm>
        </p:grpSpPr>
        <p:sp>
          <p:nvSpPr>
            <p:cNvPr id="11" name="矩形 10"/>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2" name="直接连接符 11"/>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文本框 4"/>
          <p:cNvSpPr txBox="1">
            <a:spLocks noChangeArrowheads="1"/>
          </p:cNvSpPr>
          <p:nvPr/>
        </p:nvSpPr>
        <p:spPr bwMode="auto">
          <a:xfrm>
            <a:off x="1058863" y="203279"/>
            <a:ext cx="2339102"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触发搜索机制</a:t>
            </a:r>
            <a:endParaRPr lang="zh-CN" altLang="en-US" sz="2800" dirty="0">
              <a:latin typeface="方正正中黑简体" charset="-122"/>
              <a:ea typeface="方正正中黑简体" charset="-122"/>
            </a:endParaRPr>
          </a:p>
        </p:txBody>
      </p:sp>
      <p:sp>
        <p:nvSpPr>
          <p:cNvPr id="14" name="TextBox 13"/>
          <p:cNvSpPr txBox="1"/>
          <p:nvPr/>
        </p:nvSpPr>
        <p:spPr>
          <a:xfrm>
            <a:off x="619125" y="1162050"/>
            <a:ext cx="7991475" cy="4462760"/>
          </a:xfrm>
          <a:prstGeom prst="rect">
            <a:avLst/>
          </a:prstGeom>
          <a:noFill/>
        </p:spPr>
        <p:txBody>
          <a:bodyPr wrap="square" rtlCol="0">
            <a:spAutoFit/>
          </a:bodyPr>
          <a:lstStyle/>
          <a:p>
            <a:r>
              <a:rPr lang="en-US" altLang="zh-CN" dirty="0" err="1" smtClean="0">
                <a:solidFill>
                  <a:srgbClr val="0070C0"/>
                </a:solidFill>
              </a:rPr>
              <a:t>Sourcefile</a:t>
            </a:r>
            <a:r>
              <a:rPr lang="en-US" altLang="zh-CN" dirty="0" smtClean="0">
                <a:solidFill>
                  <a:srgbClr val="0070C0"/>
                </a:solidFill>
              </a:rPr>
              <a:t> </a:t>
            </a:r>
            <a:r>
              <a:rPr lang="zh-CN" altLang="en-US" dirty="0" smtClean="0">
                <a:solidFill>
                  <a:srgbClr val="0070C0"/>
                </a:solidFill>
              </a:rPr>
              <a:t>：</a:t>
            </a:r>
            <a:r>
              <a:rPr lang="en-US" altLang="zh-CN" dirty="0" smtClean="0">
                <a:solidFill>
                  <a:srgbClr val="0070C0"/>
                </a:solidFill>
              </a:rPr>
              <a:t> </a:t>
            </a:r>
            <a:r>
              <a:rPr lang="en-US" altLang="zh-CN" dirty="0" smtClean="0">
                <a:solidFill>
                  <a:srgbClr val="0070C0"/>
                </a:solidFill>
              </a:rPr>
              <a:t>packages/apps/</a:t>
            </a:r>
            <a:r>
              <a:rPr lang="en-US" altLang="zh-CN" dirty="0" err="1" smtClean="0">
                <a:solidFill>
                  <a:srgbClr val="0070C0"/>
                </a:solidFill>
              </a:rPr>
              <a:t>ContactsCommon</a:t>
            </a:r>
            <a:r>
              <a:rPr lang="en-US" altLang="zh-CN" dirty="0" smtClean="0">
                <a:solidFill>
                  <a:srgbClr val="0070C0"/>
                </a:solidFill>
              </a:rPr>
              <a:t>/</a:t>
            </a:r>
            <a:r>
              <a:rPr lang="en-US" altLang="zh-CN" dirty="0" err="1" smtClean="0">
                <a:solidFill>
                  <a:srgbClr val="0070C0"/>
                </a:solidFill>
              </a:rPr>
              <a:t>src</a:t>
            </a:r>
            <a:r>
              <a:rPr lang="en-US" altLang="zh-CN" dirty="0" smtClean="0">
                <a:solidFill>
                  <a:srgbClr val="0070C0"/>
                </a:solidFill>
              </a:rPr>
              <a:t>/com/android/contacts/common/list/ContactEntryListFragment.java</a:t>
            </a:r>
          </a:p>
          <a:p>
            <a:endParaRPr lang="en-US" altLang="zh-CN" dirty="0" smtClean="0">
              <a:solidFill>
                <a:srgbClr val="0070C0"/>
              </a:solidFill>
            </a:endParaRPr>
          </a:p>
          <a:p>
            <a:r>
              <a:rPr lang="en-US" dirty="0" err="1" smtClean="0"/>
              <a:t>SmartDialSearchFragment</a:t>
            </a:r>
            <a:r>
              <a:rPr lang="zh-CN" altLang="en-US" dirty="0" smtClean="0"/>
              <a:t>拿到搜索的文本后，需要传递给自己的</a:t>
            </a:r>
            <a:r>
              <a:rPr lang="en-US" dirty="0" smtClean="0"/>
              <a:t>Adapter</a:t>
            </a:r>
            <a:r>
              <a:rPr lang="zh-CN" altLang="en-US" dirty="0" smtClean="0"/>
              <a:t>才能完成搜索任务。</a:t>
            </a:r>
            <a:endParaRPr lang="en-US" altLang="zh-CN" dirty="0" smtClean="0"/>
          </a:p>
          <a:p>
            <a:r>
              <a:rPr lang="en-US" altLang="zh-CN" sz="1600" dirty="0" smtClean="0"/>
              <a:t>public void </a:t>
            </a:r>
            <a:r>
              <a:rPr lang="en-US" altLang="zh-CN" b="1" dirty="0" err="1" smtClean="0">
                <a:solidFill>
                  <a:srgbClr val="00B050"/>
                </a:solidFill>
              </a:rPr>
              <a:t>setQueryString</a:t>
            </a:r>
            <a:r>
              <a:rPr lang="en-US" altLang="zh-CN" sz="1600" dirty="0" smtClean="0"/>
              <a:t>(String </a:t>
            </a:r>
            <a:r>
              <a:rPr lang="en-US" altLang="zh-CN" sz="1600" dirty="0" err="1" smtClean="0"/>
              <a:t>queryString</a:t>
            </a:r>
            <a:r>
              <a:rPr lang="en-US" altLang="zh-CN" sz="1600" dirty="0" smtClean="0"/>
              <a:t>, </a:t>
            </a:r>
            <a:r>
              <a:rPr lang="en-US" altLang="zh-CN" sz="1600" dirty="0" err="1" smtClean="0"/>
              <a:t>boolean</a:t>
            </a:r>
            <a:r>
              <a:rPr lang="en-US" altLang="zh-CN" sz="1600" dirty="0" smtClean="0"/>
              <a:t> </a:t>
            </a:r>
            <a:r>
              <a:rPr lang="en-US" altLang="zh-CN" sz="1600" dirty="0" err="1" smtClean="0"/>
              <a:t>delaySelection</a:t>
            </a:r>
            <a:r>
              <a:rPr lang="en-US" altLang="zh-CN" sz="1600" dirty="0" smtClean="0"/>
              <a:t>) {</a:t>
            </a:r>
          </a:p>
          <a:p>
            <a:r>
              <a:rPr lang="en-US" altLang="zh-CN" sz="1600" dirty="0" smtClean="0"/>
              <a:t>        if (!</a:t>
            </a:r>
            <a:r>
              <a:rPr lang="en-US" altLang="zh-CN" sz="1600" dirty="0" err="1" smtClean="0"/>
              <a:t>TextUtils.equals</a:t>
            </a:r>
            <a:r>
              <a:rPr lang="en-US" altLang="zh-CN" sz="1600" dirty="0" smtClean="0"/>
              <a:t>(</a:t>
            </a:r>
            <a:r>
              <a:rPr lang="en-US" altLang="zh-CN" sz="1600" dirty="0" err="1" smtClean="0"/>
              <a:t>mQueryString</a:t>
            </a:r>
            <a:r>
              <a:rPr lang="en-US" altLang="zh-CN" sz="1600" dirty="0" smtClean="0"/>
              <a:t>, </a:t>
            </a:r>
            <a:r>
              <a:rPr lang="en-US" altLang="zh-CN" sz="1600" dirty="0" err="1" smtClean="0"/>
              <a:t>queryString</a:t>
            </a:r>
            <a:r>
              <a:rPr lang="en-US" altLang="zh-CN" sz="1600" dirty="0" smtClean="0"/>
              <a:t>)) {</a:t>
            </a:r>
          </a:p>
          <a:p>
            <a:r>
              <a:rPr lang="en-US" altLang="zh-CN" sz="1600" dirty="0" smtClean="0"/>
              <a:t>            ...</a:t>
            </a:r>
          </a:p>
          <a:p>
            <a:r>
              <a:rPr lang="en-US" altLang="zh-CN" sz="1600" dirty="0" smtClean="0"/>
              <a:t>            if (</a:t>
            </a:r>
            <a:r>
              <a:rPr lang="en-US" altLang="zh-CN" sz="1600" dirty="0" err="1" smtClean="0"/>
              <a:t>mAdapter</a:t>
            </a:r>
            <a:r>
              <a:rPr lang="en-US" altLang="zh-CN" sz="1600" dirty="0" smtClean="0"/>
              <a:t> != null) {</a:t>
            </a:r>
          </a:p>
          <a:p>
            <a:r>
              <a:rPr lang="en-US" altLang="zh-CN" sz="1600" dirty="0" smtClean="0"/>
              <a:t>	//</a:t>
            </a:r>
            <a:r>
              <a:rPr lang="zh-CN" altLang="en-US" sz="1600" dirty="0" smtClean="0"/>
              <a:t>传递给</a:t>
            </a:r>
            <a:r>
              <a:rPr lang="en-US" sz="1600" dirty="0" smtClean="0"/>
              <a:t>Adapter</a:t>
            </a:r>
            <a:endParaRPr lang="en-US" altLang="zh-CN" sz="1600" dirty="0" smtClean="0"/>
          </a:p>
          <a:p>
            <a:r>
              <a:rPr lang="en-US" altLang="zh-CN" sz="1600" dirty="0" smtClean="0"/>
              <a:t>                </a:t>
            </a:r>
            <a:r>
              <a:rPr lang="en-US" altLang="zh-CN" sz="1600" dirty="0" err="1" smtClean="0"/>
              <a:t>mAdapter.setQueryString</a:t>
            </a:r>
            <a:r>
              <a:rPr lang="en-US" altLang="zh-CN" sz="1600" dirty="0" smtClean="0"/>
              <a:t>(</a:t>
            </a:r>
            <a:r>
              <a:rPr lang="en-US" altLang="zh-CN" sz="1600" dirty="0" err="1" smtClean="0"/>
              <a:t>queryString</a:t>
            </a:r>
            <a:r>
              <a:rPr lang="en-US" altLang="zh-CN" sz="1600" dirty="0" smtClean="0"/>
              <a:t>);</a:t>
            </a:r>
          </a:p>
          <a:p>
            <a:r>
              <a:rPr lang="en-US" altLang="zh-CN" sz="1600" dirty="0" smtClean="0"/>
              <a:t>	//</a:t>
            </a:r>
            <a:r>
              <a:rPr lang="zh-CN" altLang="en-US" sz="1600" dirty="0" smtClean="0"/>
              <a:t>触发搜索</a:t>
            </a:r>
            <a:endParaRPr lang="en-US" altLang="zh-CN" sz="1600" dirty="0" smtClean="0"/>
          </a:p>
          <a:p>
            <a:r>
              <a:rPr lang="en-US" altLang="zh-CN" sz="1600" dirty="0" smtClean="0"/>
              <a:t>                </a:t>
            </a:r>
            <a:r>
              <a:rPr lang="en-US" altLang="zh-CN" sz="1600" dirty="0" err="1" smtClean="0">
                <a:solidFill>
                  <a:srgbClr val="FF0000"/>
                </a:solidFill>
              </a:rPr>
              <a:t>reloadData</a:t>
            </a:r>
            <a:r>
              <a:rPr lang="en-US" altLang="zh-CN" sz="1600" dirty="0" smtClean="0">
                <a:solidFill>
                  <a:srgbClr val="FF0000"/>
                </a:solidFill>
              </a:rPr>
              <a:t>();</a:t>
            </a:r>
          </a:p>
          <a:p>
            <a:r>
              <a:rPr lang="en-US" altLang="zh-CN" sz="1600" dirty="0" smtClean="0"/>
              <a:t>            }</a:t>
            </a:r>
          </a:p>
          <a:p>
            <a:r>
              <a:rPr lang="en-US" altLang="zh-CN" sz="1600" dirty="0" smtClean="0"/>
              <a:t>        }</a:t>
            </a:r>
          </a:p>
          <a:p>
            <a:r>
              <a:rPr lang="en-US" altLang="zh-CN" sz="1600" dirty="0" smtClean="0"/>
              <a:t>    }</a:t>
            </a:r>
            <a:endParaRPr lang="zh-CN" alt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13</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11" name="矩形 10"/>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2" name="直接连接符 11"/>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文本框 4"/>
          <p:cNvSpPr txBox="1">
            <a:spLocks noChangeArrowheads="1"/>
          </p:cNvSpPr>
          <p:nvPr/>
        </p:nvSpPr>
        <p:spPr bwMode="auto">
          <a:xfrm>
            <a:off x="1058863" y="203279"/>
            <a:ext cx="2339102"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触发搜索机制</a:t>
            </a:r>
            <a:endParaRPr lang="zh-CN" altLang="en-US" sz="2800" dirty="0">
              <a:latin typeface="方正正中黑简体" charset="-122"/>
              <a:ea typeface="方正正中黑简体" charset="-122"/>
            </a:endParaRPr>
          </a:p>
        </p:txBody>
      </p:sp>
      <p:sp>
        <p:nvSpPr>
          <p:cNvPr id="14" name="TextBox 13"/>
          <p:cNvSpPr txBox="1"/>
          <p:nvPr/>
        </p:nvSpPr>
        <p:spPr>
          <a:xfrm>
            <a:off x="619125" y="1400175"/>
            <a:ext cx="7991475" cy="3170099"/>
          </a:xfrm>
          <a:prstGeom prst="rect">
            <a:avLst/>
          </a:prstGeom>
          <a:noFill/>
        </p:spPr>
        <p:txBody>
          <a:bodyPr wrap="square" rtlCol="0">
            <a:spAutoFit/>
          </a:bodyPr>
          <a:lstStyle/>
          <a:p>
            <a:r>
              <a:rPr lang="en-US" altLang="zh-CN" dirty="0" err="1" smtClean="0">
                <a:solidFill>
                  <a:srgbClr val="0070C0"/>
                </a:solidFill>
              </a:rPr>
              <a:t>Sourcefile</a:t>
            </a:r>
            <a:r>
              <a:rPr lang="en-US" altLang="zh-CN" dirty="0" smtClean="0">
                <a:solidFill>
                  <a:srgbClr val="0070C0"/>
                </a:solidFill>
              </a:rPr>
              <a:t> </a:t>
            </a:r>
            <a:r>
              <a:rPr lang="zh-CN" altLang="en-US" dirty="0" smtClean="0">
                <a:solidFill>
                  <a:srgbClr val="0070C0"/>
                </a:solidFill>
              </a:rPr>
              <a:t>：</a:t>
            </a:r>
            <a:r>
              <a:rPr lang="en-US" altLang="zh-CN" dirty="0" smtClean="0">
                <a:solidFill>
                  <a:srgbClr val="0070C0"/>
                </a:solidFill>
              </a:rPr>
              <a:t> packages/apps/</a:t>
            </a:r>
            <a:r>
              <a:rPr lang="en-US" altLang="zh-CN" dirty="0" err="1" smtClean="0">
                <a:solidFill>
                  <a:srgbClr val="0070C0"/>
                </a:solidFill>
              </a:rPr>
              <a:t>ContactsCommon</a:t>
            </a:r>
            <a:r>
              <a:rPr lang="en-US" altLang="zh-CN" dirty="0" smtClean="0">
                <a:solidFill>
                  <a:srgbClr val="0070C0"/>
                </a:solidFill>
              </a:rPr>
              <a:t>/</a:t>
            </a:r>
            <a:r>
              <a:rPr lang="en-US" altLang="zh-CN" dirty="0" err="1" smtClean="0">
                <a:solidFill>
                  <a:srgbClr val="0070C0"/>
                </a:solidFill>
              </a:rPr>
              <a:t>src</a:t>
            </a:r>
            <a:r>
              <a:rPr lang="en-US" altLang="zh-CN" dirty="0" smtClean="0">
                <a:solidFill>
                  <a:srgbClr val="0070C0"/>
                </a:solidFill>
              </a:rPr>
              <a:t>/com/android/contacts/common/list/ContactEntryListFragment.java</a:t>
            </a:r>
          </a:p>
          <a:p>
            <a:endParaRPr lang="en-US" altLang="zh-CN" dirty="0" smtClean="0"/>
          </a:p>
          <a:p>
            <a:r>
              <a:rPr lang="en-US" altLang="zh-CN" dirty="0" smtClean="0"/>
              <a:t>protected void </a:t>
            </a:r>
            <a:r>
              <a:rPr lang="en-US" altLang="zh-CN" sz="2000" b="1" dirty="0" err="1" smtClean="0">
                <a:solidFill>
                  <a:srgbClr val="00B050"/>
                </a:solidFill>
              </a:rPr>
              <a:t>reloadData</a:t>
            </a:r>
            <a:r>
              <a:rPr lang="en-US" altLang="zh-CN" sz="2000" b="1" dirty="0" smtClean="0">
                <a:solidFill>
                  <a:srgbClr val="00B050"/>
                </a:solidFill>
              </a:rPr>
              <a:t>()</a:t>
            </a:r>
            <a:r>
              <a:rPr lang="en-US" altLang="zh-CN" dirty="0" smtClean="0"/>
              <a:t> {</a:t>
            </a:r>
          </a:p>
          <a:p>
            <a:r>
              <a:rPr lang="en-US" altLang="zh-CN" dirty="0" smtClean="0"/>
              <a:t>        </a:t>
            </a:r>
            <a:r>
              <a:rPr lang="en-US" altLang="zh-CN" dirty="0" err="1" smtClean="0"/>
              <a:t>removePendingDirectorySearchRequests</a:t>
            </a:r>
            <a:r>
              <a:rPr lang="en-US" altLang="zh-CN" dirty="0" smtClean="0"/>
              <a:t>();</a:t>
            </a:r>
          </a:p>
          <a:p>
            <a:r>
              <a:rPr lang="en-US" altLang="zh-CN" dirty="0" smtClean="0"/>
              <a:t>        </a:t>
            </a:r>
            <a:r>
              <a:rPr lang="en-US" altLang="zh-CN" dirty="0" err="1" smtClean="0"/>
              <a:t>mAdapter.onDataReload</a:t>
            </a:r>
            <a:r>
              <a:rPr lang="en-US" altLang="zh-CN" dirty="0" smtClean="0"/>
              <a:t>();</a:t>
            </a:r>
          </a:p>
          <a:p>
            <a:r>
              <a:rPr lang="en-US" altLang="zh-CN" dirty="0" smtClean="0"/>
              <a:t>        </a:t>
            </a:r>
            <a:r>
              <a:rPr lang="en-US" altLang="zh-CN" dirty="0" err="1" smtClean="0"/>
              <a:t>mLoadPriorityDirectoriesOnly</a:t>
            </a:r>
            <a:r>
              <a:rPr lang="en-US" altLang="zh-CN" dirty="0" smtClean="0"/>
              <a:t> = true;</a:t>
            </a:r>
          </a:p>
          <a:p>
            <a:r>
              <a:rPr lang="en-US" altLang="zh-CN" dirty="0" smtClean="0"/>
              <a:t>        </a:t>
            </a:r>
            <a:r>
              <a:rPr lang="en-US" altLang="zh-CN" dirty="0" err="1" smtClean="0"/>
              <a:t>mForceLoad</a:t>
            </a:r>
            <a:r>
              <a:rPr lang="en-US" altLang="zh-CN" dirty="0" smtClean="0"/>
              <a:t> = true;</a:t>
            </a:r>
          </a:p>
          <a:p>
            <a:r>
              <a:rPr lang="en-US" altLang="zh-CN" dirty="0" smtClean="0"/>
              <a:t>        </a:t>
            </a:r>
            <a:r>
              <a:rPr lang="en-US" altLang="zh-CN" dirty="0" err="1" smtClean="0">
                <a:solidFill>
                  <a:srgbClr val="FF0000"/>
                </a:solidFill>
              </a:rPr>
              <a:t>startLoading</a:t>
            </a:r>
            <a:r>
              <a:rPr lang="en-US" altLang="zh-CN" dirty="0" smtClean="0">
                <a:solidFill>
                  <a:srgbClr val="FF0000"/>
                </a:solidFill>
              </a:rPr>
              <a:t>();//</a:t>
            </a:r>
            <a:r>
              <a:rPr lang="zh-CN" altLang="en-US" dirty="0" smtClean="0">
                <a:solidFill>
                  <a:srgbClr val="FF0000"/>
                </a:solidFill>
              </a:rPr>
              <a:t>触发新的</a:t>
            </a:r>
            <a:r>
              <a:rPr lang="en-US" altLang="zh-CN" dirty="0" smtClean="0">
                <a:solidFill>
                  <a:srgbClr val="FF0000"/>
                </a:solidFill>
              </a:rPr>
              <a:t>Adapter</a:t>
            </a:r>
          </a:p>
          <a:p>
            <a:r>
              <a:rPr lang="en-US" altLang="zh-CN" dirty="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14</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11" name="矩形 10"/>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2" name="直接连接符 11"/>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文本框 4"/>
          <p:cNvSpPr txBox="1">
            <a:spLocks noChangeArrowheads="1"/>
          </p:cNvSpPr>
          <p:nvPr/>
        </p:nvSpPr>
        <p:spPr bwMode="auto">
          <a:xfrm>
            <a:off x="1058863" y="203279"/>
            <a:ext cx="2339102"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触发搜索机制</a:t>
            </a:r>
            <a:endParaRPr lang="zh-CN" altLang="en-US" sz="2800" dirty="0">
              <a:latin typeface="方正正中黑简体" charset="-122"/>
              <a:ea typeface="方正正中黑简体" charset="-122"/>
            </a:endParaRPr>
          </a:p>
        </p:txBody>
      </p:sp>
      <p:sp>
        <p:nvSpPr>
          <p:cNvPr id="14" name="TextBox 13"/>
          <p:cNvSpPr txBox="1"/>
          <p:nvPr/>
        </p:nvSpPr>
        <p:spPr>
          <a:xfrm>
            <a:off x="333375" y="866775"/>
            <a:ext cx="8420099" cy="6155531"/>
          </a:xfrm>
          <a:prstGeom prst="rect">
            <a:avLst/>
          </a:prstGeom>
          <a:noFill/>
        </p:spPr>
        <p:txBody>
          <a:bodyPr wrap="square" rtlCol="0">
            <a:spAutoFit/>
          </a:bodyPr>
          <a:lstStyle/>
          <a:p>
            <a:r>
              <a:rPr lang="en-US" altLang="zh-CN" dirty="0" err="1" smtClean="0">
                <a:solidFill>
                  <a:srgbClr val="0070C0"/>
                </a:solidFill>
              </a:rPr>
              <a:t>Sourcefile</a:t>
            </a:r>
            <a:r>
              <a:rPr lang="en-US" altLang="zh-CN" dirty="0" smtClean="0">
                <a:solidFill>
                  <a:srgbClr val="0070C0"/>
                </a:solidFill>
              </a:rPr>
              <a:t> </a:t>
            </a:r>
            <a:r>
              <a:rPr lang="zh-CN" altLang="en-US" dirty="0" smtClean="0">
                <a:solidFill>
                  <a:srgbClr val="0070C0"/>
                </a:solidFill>
              </a:rPr>
              <a:t>：</a:t>
            </a:r>
            <a:r>
              <a:rPr lang="en-US" altLang="zh-CN" dirty="0" smtClean="0">
                <a:solidFill>
                  <a:srgbClr val="0070C0"/>
                </a:solidFill>
              </a:rPr>
              <a:t> packages/apps/</a:t>
            </a:r>
            <a:r>
              <a:rPr lang="en-US" altLang="zh-CN" dirty="0" err="1" smtClean="0">
                <a:solidFill>
                  <a:srgbClr val="0070C0"/>
                </a:solidFill>
              </a:rPr>
              <a:t>ContactsCommon</a:t>
            </a:r>
            <a:r>
              <a:rPr lang="en-US" altLang="zh-CN" dirty="0" smtClean="0">
                <a:solidFill>
                  <a:srgbClr val="0070C0"/>
                </a:solidFill>
              </a:rPr>
              <a:t>/</a:t>
            </a:r>
            <a:r>
              <a:rPr lang="en-US" altLang="zh-CN" dirty="0" err="1" smtClean="0">
                <a:solidFill>
                  <a:srgbClr val="0070C0"/>
                </a:solidFill>
              </a:rPr>
              <a:t>src</a:t>
            </a:r>
            <a:r>
              <a:rPr lang="en-US" altLang="zh-CN" dirty="0" smtClean="0">
                <a:solidFill>
                  <a:srgbClr val="0070C0"/>
                </a:solidFill>
              </a:rPr>
              <a:t>/com/android/contacts/common/list/ContactEntryListFragment.java</a:t>
            </a:r>
          </a:p>
          <a:p>
            <a:r>
              <a:rPr lang="en-US" altLang="zh-CN" sz="1600" dirty="0" smtClean="0"/>
              <a:t>protected void </a:t>
            </a:r>
            <a:r>
              <a:rPr lang="en-US" altLang="zh-CN" b="1" dirty="0" err="1" smtClean="0">
                <a:solidFill>
                  <a:srgbClr val="00B050"/>
                </a:solidFill>
              </a:rPr>
              <a:t>startLoading</a:t>
            </a:r>
            <a:r>
              <a:rPr lang="en-US" altLang="zh-CN" b="1" dirty="0" smtClean="0">
                <a:solidFill>
                  <a:srgbClr val="00B050"/>
                </a:solidFill>
              </a:rPr>
              <a:t>() </a:t>
            </a:r>
            <a:r>
              <a:rPr lang="en-US" altLang="zh-CN" sz="1600" dirty="0" smtClean="0"/>
              <a:t>{</a:t>
            </a:r>
          </a:p>
          <a:p>
            <a:r>
              <a:rPr lang="en-US" altLang="zh-CN" sz="1600" dirty="0" smtClean="0"/>
              <a:t>        </a:t>
            </a:r>
            <a:r>
              <a:rPr lang="en-US" altLang="zh-CN" sz="1600" dirty="0" err="1" smtClean="0"/>
              <a:t>Log.d</a:t>
            </a:r>
            <a:r>
              <a:rPr lang="en-US" altLang="zh-CN" sz="1600" dirty="0" smtClean="0"/>
              <a:t>(TAG, "</a:t>
            </a:r>
            <a:r>
              <a:rPr lang="en-US" altLang="zh-CN" sz="1600" dirty="0" err="1" smtClean="0"/>
              <a:t>startLoading</a:t>
            </a:r>
            <a:r>
              <a:rPr lang="en-US" altLang="zh-CN" sz="1600" dirty="0" smtClean="0"/>
              <a:t>");</a:t>
            </a:r>
          </a:p>
          <a:p>
            <a:r>
              <a:rPr lang="en-US" altLang="zh-CN" sz="1600" dirty="0" smtClean="0"/>
              <a:t>        if (</a:t>
            </a:r>
            <a:r>
              <a:rPr lang="en-US" altLang="zh-CN" sz="1600" dirty="0" err="1" smtClean="0"/>
              <a:t>mAdapter</a:t>
            </a:r>
            <a:r>
              <a:rPr lang="en-US" altLang="zh-CN" sz="1600" dirty="0" smtClean="0"/>
              <a:t> == null) {</a:t>
            </a:r>
          </a:p>
          <a:p>
            <a:r>
              <a:rPr lang="en-US" altLang="zh-CN" sz="1600" dirty="0" smtClean="0"/>
              <a:t>            return</a:t>
            </a:r>
            <a:r>
              <a:rPr lang="en-US" altLang="zh-CN" sz="1600" dirty="0" smtClean="0"/>
              <a:t>;</a:t>
            </a:r>
          </a:p>
          <a:p>
            <a:r>
              <a:rPr lang="en-US" altLang="zh-CN" sz="1600" dirty="0" smtClean="0"/>
              <a:t>        }</a:t>
            </a:r>
          </a:p>
          <a:p>
            <a:r>
              <a:rPr lang="en-US" altLang="zh-CN" sz="1600" dirty="0" smtClean="0"/>
              <a:t>        </a:t>
            </a:r>
            <a:r>
              <a:rPr lang="en-US" altLang="zh-CN" sz="1600" dirty="0" err="1" smtClean="0">
                <a:solidFill>
                  <a:srgbClr val="FF0000"/>
                </a:solidFill>
              </a:rPr>
              <a:t>configureAdapter</a:t>
            </a:r>
            <a:r>
              <a:rPr lang="en-US" altLang="zh-CN" sz="1600" dirty="0" smtClean="0">
                <a:solidFill>
                  <a:srgbClr val="FF0000"/>
                </a:solidFill>
              </a:rPr>
              <a:t>();</a:t>
            </a:r>
            <a:r>
              <a:rPr lang="en-US" altLang="zh-CN" sz="1600" dirty="0" smtClean="0"/>
              <a:t>//</a:t>
            </a:r>
            <a:r>
              <a:rPr lang="zh-CN" altLang="en-US" sz="1600" dirty="0" smtClean="0"/>
              <a:t>配置</a:t>
            </a:r>
            <a:r>
              <a:rPr lang="en-US" altLang="zh-CN" sz="1600" dirty="0" smtClean="0"/>
              <a:t>Adapter</a:t>
            </a:r>
            <a:r>
              <a:rPr lang="zh-CN" altLang="en-US" sz="1600" dirty="0" smtClean="0"/>
              <a:t>要搜索的文本</a:t>
            </a:r>
          </a:p>
          <a:p>
            <a:r>
              <a:rPr lang="zh-CN" altLang="en-US" sz="1600" dirty="0" smtClean="0"/>
              <a:t>        </a:t>
            </a:r>
            <a:r>
              <a:rPr lang="en-US" altLang="zh-CN" sz="1600" dirty="0" err="1" smtClean="0"/>
              <a:t>int</a:t>
            </a:r>
            <a:r>
              <a:rPr lang="en-US" altLang="zh-CN" sz="1600" dirty="0" smtClean="0"/>
              <a:t> </a:t>
            </a:r>
            <a:r>
              <a:rPr lang="en-US" altLang="zh-CN" sz="1600" dirty="0" err="1" smtClean="0"/>
              <a:t>partitionCount</a:t>
            </a:r>
            <a:r>
              <a:rPr lang="en-US" altLang="zh-CN" sz="1600" dirty="0" smtClean="0"/>
              <a:t> = </a:t>
            </a:r>
            <a:r>
              <a:rPr lang="en-US" altLang="zh-CN" sz="1600" dirty="0" err="1" smtClean="0"/>
              <a:t>mAdapter.getPartitionCount</a:t>
            </a:r>
            <a:r>
              <a:rPr lang="en-US" altLang="zh-CN" sz="1600" dirty="0" smtClean="0"/>
              <a:t>();</a:t>
            </a:r>
          </a:p>
          <a:p>
            <a:r>
              <a:rPr lang="en-US" altLang="zh-CN" sz="1600" dirty="0" smtClean="0"/>
              <a:t>        for (</a:t>
            </a:r>
            <a:r>
              <a:rPr lang="en-US" altLang="zh-CN" sz="1600" dirty="0" err="1" smtClean="0"/>
              <a:t>int</a:t>
            </a:r>
            <a:r>
              <a:rPr lang="en-US" altLang="zh-CN" sz="1600" dirty="0" smtClean="0"/>
              <a:t> </a:t>
            </a:r>
            <a:r>
              <a:rPr lang="en-US" altLang="zh-CN" sz="1600" dirty="0" err="1" smtClean="0"/>
              <a:t>i</a:t>
            </a:r>
            <a:r>
              <a:rPr lang="en-US" altLang="zh-CN" sz="1600" dirty="0" smtClean="0"/>
              <a:t> = 0; </a:t>
            </a:r>
            <a:r>
              <a:rPr lang="en-US" altLang="zh-CN" sz="1600" dirty="0" err="1" smtClean="0"/>
              <a:t>i</a:t>
            </a:r>
            <a:r>
              <a:rPr lang="en-US" altLang="zh-CN" sz="1600" dirty="0" smtClean="0"/>
              <a:t> &lt; </a:t>
            </a:r>
            <a:r>
              <a:rPr lang="en-US" altLang="zh-CN" sz="1600" dirty="0" err="1" smtClean="0"/>
              <a:t>partitionCount</a:t>
            </a:r>
            <a:r>
              <a:rPr lang="en-US" altLang="zh-CN" sz="1600" dirty="0" smtClean="0"/>
              <a:t>; </a:t>
            </a:r>
            <a:r>
              <a:rPr lang="en-US" altLang="zh-CN" sz="1600" dirty="0" err="1" smtClean="0"/>
              <a:t>i</a:t>
            </a:r>
            <a:r>
              <a:rPr lang="en-US" altLang="zh-CN" sz="1600" dirty="0" smtClean="0"/>
              <a:t>++) {</a:t>
            </a:r>
          </a:p>
          <a:p>
            <a:r>
              <a:rPr lang="en-US" altLang="zh-CN" sz="1600" dirty="0" smtClean="0"/>
              <a:t>            Partition </a:t>
            </a:r>
            <a:r>
              <a:rPr lang="en-US" altLang="zh-CN" sz="1600" dirty="0" err="1" smtClean="0"/>
              <a:t>partition</a:t>
            </a:r>
            <a:r>
              <a:rPr lang="en-US" altLang="zh-CN" sz="1600" dirty="0" smtClean="0"/>
              <a:t> = </a:t>
            </a:r>
            <a:r>
              <a:rPr lang="en-US" altLang="zh-CN" sz="1600" dirty="0" err="1" smtClean="0"/>
              <a:t>mAdapter.getPartition</a:t>
            </a:r>
            <a:r>
              <a:rPr lang="en-US" altLang="zh-CN" sz="1600" dirty="0" smtClean="0"/>
              <a:t>(</a:t>
            </a:r>
            <a:r>
              <a:rPr lang="en-US" altLang="zh-CN" sz="1600" dirty="0" err="1" smtClean="0"/>
              <a:t>i</a:t>
            </a:r>
            <a:r>
              <a:rPr lang="en-US" altLang="zh-CN" sz="1600" dirty="0" smtClean="0"/>
              <a:t>);</a:t>
            </a:r>
          </a:p>
          <a:p>
            <a:r>
              <a:rPr lang="en-US" altLang="zh-CN" sz="1600" dirty="0" smtClean="0"/>
              <a:t>            if (partition </a:t>
            </a:r>
            <a:r>
              <a:rPr lang="en-US" altLang="zh-CN" sz="1600" dirty="0" err="1" smtClean="0"/>
              <a:t>instanceof</a:t>
            </a:r>
            <a:r>
              <a:rPr lang="en-US" altLang="zh-CN" sz="1600" dirty="0" smtClean="0"/>
              <a:t> </a:t>
            </a:r>
            <a:r>
              <a:rPr lang="en-US" altLang="zh-CN" sz="1600" dirty="0" err="1" smtClean="0"/>
              <a:t>DirectoryPartition</a:t>
            </a:r>
            <a:r>
              <a:rPr lang="en-US" altLang="zh-CN" sz="1600" dirty="0" smtClean="0"/>
              <a:t>) {</a:t>
            </a:r>
          </a:p>
          <a:p>
            <a:r>
              <a:rPr lang="en-US" altLang="zh-CN" sz="1600" dirty="0" smtClean="0"/>
              <a:t>                </a:t>
            </a:r>
            <a:r>
              <a:rPr lang="en-US" altLang="zh-CN" sz="1600" dirty="0" err="1" smtClean="0"/>
              <a:t>DirectoryPartition</a:t>
            </a:r>
            <a:r>
              <a:rPr lang="en-US" altLang="zh-CN" sz="1600" dirty="0" smtClean="0"/>
              <a:t> </a:t>
            </a:r>
            <a:r>
              <a:rPr lang="en-US" altLang="zh-CN" sz="1600" dirty="0" err="1" smtClean="0"/>
              <a:t>directoryPartition</a:t>
            </a:r>
            <a:r>
              <a:rPr lang="en-US" altLang="zh-CN" sz="1600" dirty="0" smtClean="0"/>
              <a:t> = (</a:t>
            </a:r>
            <a:r>
              <a:rPr lang="en-US" altLang="zh-CN" sz="1600" dirty="0" err="1" smtClean="0"/>
              <a:t>DirectoryPartition</a:t>
            </a:r>
            <a:r>
              <a:rPr lang="en-US" altLang="zh-CN" sz="1600" dirty="0" smtClean="0"/>
              <a:t>)partition;</a:t>
            </a:r>
          </a:p>
          <a:p>
            <a:r>
              <a:rPr lang="en-US" altLang="zh-CN" sz="1600" dirty="0" smtClean="0"/>
              <a:t>                if (</a:t>
            </a:r>
            <a:r>
              <a:rPr lang="en-US" altLang="zh-CN" sz="1600" dirty="0" err="1" smtClean="0"/>
              <a:t>directoryPartition.getStatus</a:t>
            </a:r>
            <a:r>
              <a:rPr lang="en-US" altLang="zh-CN" sz="1600" dirty="0" smtClean="0"/>
              <a:t>() == </a:t>
            </a:r>
            <a:r>
              <a:rPr lang="en-US" altLang="zh-CN" sz="1600" dirty="0" err="1" smtClean="0"/>
              <a:t>DirectoryPartition.STATUS_NOT_LOADED</a:t>
            </a:r>
            <a:r>
              <a:rPr lang="en-US" altLang="zh-CN" sz="1600" dirty="0" smtClean="0"/>
              <a:t>) {</a:t>
            </a:r>
          </a:p>
          <a:p>
            <a:r>
              <a:rPr lang="en-US" altLang="zh-CN" sz="1600" dirty="0" smtClean="0"/>
              <a:t>                    if (</a:t>
            </a:r>
            <a:r>
              <a:rPr lang="en-US" altLang="zh-CN" sz="1600" dirty="0" err="1" smtClean="0"/>
              <a:t>directoryPartition.isPriorityDirectory</a:t>
            </a:r>
            <a:r>
              <a:rPr lang="en-US" altLang="zh-CN" sz="1600" dirty="0" smtClean="0"/>
              <a:t>() || !</a:t>
            </a:r>
            <a:r>
              <a:rPr lang="en-US" altLang="zh-CN" sz="1600" dirty="0" err="1" smtClean="0"/>
              <a:t>mLoadPriorityDirectoriesOnly</a:t>
            </a:r>
            <a:r>
              <a:rPr lang="en-US" altLang="zh-CN" sz="1600" dirty="0" smtClean="0"/>
              <a:t>) {</a:t>
            </a:r>
          </a:p>
          <a:p>
            <a:r>
              <a:rPr lang="en-US" altLang="zh-CN" sz="1600" dirty="0" smtClean="0"/>
              <a:t>                        </a:t>
            </a:r>
            <a:r>
              <a:rPr lang="en-US" altLang="zh-CN" sz="1600" dirty="0" err="1" smtClean="0"/>
              <a:t>startLoadingDirectoryPartition</a:t>
            </a:r>
            <a:r>
              <a:rPr lang="en-US" altLang="zh-CN" sz="1600" dirty="0" smtClean="0"/>
              <a:t>(</a:t>
            </a:r>
            <a:r>
              <a:rPr lang="en-US" altLang="zh-CN" sz="1600" dirty="0" err="1" smtClean="0"/>
              <a:t>i</a:t>
            </a:r>
            <a:r>
              <a:rPr lang="en-US" altLang="zh-CN" sz="1600" dirty="0" smtClean="0"/>
              <a:t>);</a:t>
            </a:r>
          </a:p>
          <a:p>
            <a:r>
              <a:rPr lang="en-US" altLang="zh-CN" sz="1600" dirty="0" smtClean="0"/>
              <a:t>                    }   }</a:t>
            </a:r>
          </a:p>
          <a:p>
            <a:r>
              <a:rPr lang="en-US" altLang="zh-CN" sz="1600" dirty="0" smtClean="0"/>
              <a:t>            } else {</a:t>
            </a:r>
          </a:p>
          <a:p>
            <a:r>
              <a:rPr lang="en-US" altLang="zh-CN" sz="1600" dirty="0" smtClean="0"/>
              <a:t>                </a:t>
            </a:r>
            <a:r>
              <a:rPr lang="en-US" altLang="zh-CN" sz="1600" dirty="0" err="1" smtClean="0">
                <a:solidFill>
                  <a:srgbClr val="FF0000"/>
                </a:solidFill>
              </a:rPr>
              <a:t>getLoaderManager</a:t>
            </a:r>
            <a:r>
              <a:rPr lang="en-US" altLang="zh-CN" sz="1600" dirty="0" smtClean="0">
                <a:solidFill>
                  <a:srgbClr val="FF0000"/>
                </a:solidFill>
              </a:rPr>
              <a:t>().</a:t>
            </a:r>
            <a:r>
              <a:rPr lang="en-US" altLang="zh-CN" sz="1600" dirty="0" err="1" smtClean="0">
                <a:solidFill>
                  <a:srgbClr val="FF0000"/>
                </a:solidFill>
              </a:rPr>
              <a:t>initLoader</a:t>
            </a:r>
            <a:r>
              <a:rPr lang="en-US" altLang="zh-CN" sz="1600" dirty="0" smtClean="0">
                <a:solidFill>
                  <a:srgbClr val="FF0000"/>
                </a:solidFill>
              </a:rPr>
              <a:t>(</a:t>
            </a:r>
            <a:r>
              <a:rPr lang="en-US" altLang="zh-CN" sz="1600" dirty="0" err="1" smtClean="0">
                <a:solidFill>
                  <a:srgbClr val="FF0000"/>
                </a:solidFill>
              </a:rPr>
              <a:t>i</a:t>
            </a:r>
            <a:r>
              <a:rPr lang="en-US" altLang="zh-CN" sz="1600" dirty="0" smtClean="0">
                <a:solidFill>
                  <a:srgbClr val="FF0000"/>
                </a:solidFill>
              </a:rPr>
              <a:t>, null, this); </a:t>
            </a:r>
            <a:r>
              <a:rPr lang="en-US" altLang="zh-CN" sz="1600" dirty="0" smtClean="0"/>
              <a:t>//</a:t>
            </a:r>
            <a:r>
              <a:rPr lang="zh-CN" altLang="en-US" sz="1600" dirty="0" smtClean="0"/>
              <a:t>通过</a:t>
            </a:r>
            <a:r>
              <a:rPr lang="en-US" altLang="zh-CN" sz="1600" dirty="0" err="1" smtClean="0"/>
              <a:t>LoaderManager</a:t>
            </a:r>
            <a:r>
              <a:rPr lang="zh-CN" altLang="en-US" sz="1600" dirty="0" smtClean="0"/>
              <a:t>进行异步查询</a:t>
            </a:r>
          </a:p>
          <a:p>
            <a:r>
              <a:rPr lang="zh-CN" altLang="en-US" sz="1600" dirty="0" smtClean="0"/>
              <a:t>            </a:t>
            </a:r>
            <a:r>
              <a:rPr lang="en-US" altLang="zh-CN" sz="1600" dirty="0" smtClean="0"/>
              <a:t>}   }</a:t>
            </a:r>
          </a:p>
          <a:p>
            <a:r>
              <a:rPr lang="en-US" altLang="zh-CN" sz="1600" dirty="0" smtClean="0"/>
              <a:t>        </a:t>
            </a:r>
            <a:r>
              <a:rPr lang="en-US" altLang="zh-CN" sz="1600" dirty="0" err="1" smtClean="0"/>
              <a:t>mLoadPriorityDirectoriesOnly</a:t>
            </a:r>
            <a:r>
              <a:rPr lang="en-US" altLang="zh-CN" sz="1600" dirty="0" smtClean="0"/>
              <a:t> = false;</a:t>
            </a:r>
          </a:p>
          <a:p>
            <a:r>
              <a:rPr lang="en-US" altLang="zh-CN" sz="1600" dirty="0" smtClean="0"/>
              <a:t>    }</a:t>
            </a:r>
          </a:p>
          <a:p>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15</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11" name="矩形 10"/>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2" name="直接连接符 11"/>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文本框 4"/>
          <p:cNvSpPr txBox="1">
            <a:spLocks noChangeArrowheads="1"/>
          </p:cNvSpPr>
          <p:nvPr/>
        </p:nvSpPr>
        <p:spPr bwMode="auto">
          <a:xfrm>
            <a:off x="1058863" y="203279"/>
            <a:ext cx="2339102"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触发搜索机制</a:t>
            </a:r>
            <a:endParaRPr lang="zh-CN" altLang="en-US" sz="2800" dirty="0">
              <a:latin typeface="方正正中黑简体" charset="-122"/>
              <a:ea typeface="方正正中黑简体" charset="-122"/>
            </a:endParaRPr>
          </a:p>
        </p:txBody>
      </p:sp>
      <p:sp>
        <p:nvSpPr>
          <p:cNvPr id="14" name="TextBox 13"/>
          <p:cNvSpPr txBox="1"/>
          <p:nvPr/>
        </p:nvSpPr>
        <p:spPr>
          <a:xfrm>
            <a:off x="76200" y="1028700"/>
            <a:ext cx="9163050" cy="5324535"/>
          </a:xfrm>
          <a:prstGeom prst="rect">
            <a:avLst/>
          </a:prstGeom>
          <a:noFill/>
        </p:spPr>
        <p:txBody>
          <a:bodyPr wrap="square" rtlCol="0">
            <a:spAutoFit/>
          </a:bodyPr>
          <a:lstStyle/>
          <a:p>
            <a:r>
              <a:rPr lang="en-US" altLang="zh-CN" dirty="0" err="1" smtClean="0">
                <a:solidFill>
                  <a:srgbClr val="0070C0"/>
                </a:solidFill>
              </a:rPr>
              <a:t>Sourcefile</a:t>
            </a:r>
            <a:r>
              <a:rPr lang="zh-CN" altLang="en-US" dirty="0" smtClean="0">
                <a:solidFill>
                  <a:srgbClr val="0070C0"/>
                </a:solidFill>
              </a:rPr>
              <a:t>：</a:t>
            </a:r>
            <a:r>
              <a:rPr lang="en-US" altLang="zh-CN" dirty="0" smtClean="0">
                <a:solidFill>
                  <a:srgbClr val="0070C0"/>
                </a:solidFill>
              </a:rPr>
              <a:t>packages/apps/Dialer/</a:t>
            </a:r>
            <a:r>
              <a:rPr lang="en-US" altLang="zh-CN" dirty="0" err="1" smtClean="0">
                <a:solidFill>
                  <a:srgbClr val="0070C0"/>
                </a:solidFill>
              </a:rPr>
              <a:t>src</a:t>
            </a:r>
            <a:r>
              <a:rPr lang="en-US" altLang="zh-CN" dirty="0" smtClean="0">
                <a:solidFill>
                  <a:srgbClr val="0070C0"/>
                </a:solidFill>
              </a:rPr>
              <a:t>/com/android/dialer/list/SmartDialSearchFragment.java</a:t>
            </a:r>
          </a:p>
          <a:p>
            <a:endParaRPr lang="en-US" altLang="zh-CN" sz="1600" dirty="0" smtClean="0"/>
          </a:p>
          <a:p>
            <a:r>
              <a:rPr lang="en-US" altLang="zh-CN" sz="1600" dirty="0" smtClean="0"/>
              <a:t>public </a:t>
            </a:r>
            <a:r>
              <a:rPr lang="en-US" altLang="zh-CN" sz="1600" dirty="0" smtClean="0"/>
              <a:t>Loader&lt;Cursor&gt; </a:t>
            </a:r>
            <a:r>
              <a:rPr lang="en-US" altLang="zh-CN" b="1" dirty="0" err="1" smtClean="0">
                <a:solidFill>
                  <a:srgbClr val="00B050"/>
                </a:solidFill>
              </a:rPr>
              <a:t>onCreateLoader</a:t>
            </a:r>
            <a:r>
              <a:rPr lang="en-US" altLang="zh-CN" sz="1600" dirty="0" smtClean="0"/>
              <a:t>(</a:t>
            </a:r>
            <a:r>
              <a:rPr lang="en-US" altLang="zh-CN" sz="1600" dirty="0" err="1" smtClean="0"/>
              <a:t>int</a:t>
            </a:r>
            <a:r>
              <a:rPr lang="en-US" altLang="zh-CN" sz="1600" dirty="0" smtClean="0"/>
              <a:t> id, Bundle </a:t>
            </a:r>
            <a:r>
              <a:rPr lang="en-US" altLang="zh-CN" sz="1600" dirty="0" err="1" smtClean="0"/>
              <a:t>args</a:t>
            </a:r>
            <a:r>
              <a:rPr lang="en-US" altLang="zh-CN" sz="1600" dirty="0" smtClean="0"/>
              <a:t>) {</a:t>
            </a:r>
          </a:p>
          <a:p>
            <a:r>
              <a:rPr lang="en-US" altLang="zh-CN" sz="1600" dirty="0" smtClean="0"/>
              <a:t>        if (id == </a:t>
            </a:r>
            <a:r>
              <a:rPr lang="en-US" altLang="zh-CN" sz="1600" dirty="0" err="1" smtClean="0"/>
              <a:t>getDirectoryLoaderId</a:t>
            </a:r>
            <a:r>
              <a:rPr lang="en-US" altLang="zh-CN" sz="1600" dirty="0" smtClean="0"/>
              <a:t>()) {</a:t>
            </a:r>
          </a:p>
          <a:p>
            <a:r>
              <a:rPr lang="en-US" altLang="zh-CN" sz="1600" dirty="0" smtClean="0"/>
              <a:t>            return </a:t>
            </a:r>
            <a:r>
              <a:rPr lang="en-US" altLang="zh-CN" sz="1600" dirty="0" err="1" smtClean="0"/>
              <a:t>super.onCreateLoader</a:t>
            </a:r>
            <a:r>
              <a:rPr lang="en-US" altLang="zh-CN" sz="1600" dirty="0" smtClean="0"/>
              <a:t>(id, </a:t>
            </a:r>
            <a:r>
              <a:rPr lang="en-US" altLang="zh-CN" sz="1600" dirty="0" err="1" smtClean="0"/>
              <a:t>args</a:t>
            </a:r>
            <a:r>
              <a:rPr lang="en-US" altLang="zh-CN" sz="1600" dirty="0" smtClean="0"/>
              <a:t>);</a:t>
            </a:r>
          </a:p>
          <a:p>
            <a:r>
              <a:rPr lang="en-US" altLang="zh-CN" sz="1600" dirty="0" smtClean="0"/>
              <a:t>        } else {</a:t>
            </a:r>
          </a:p>
          <a:p>
            <a:r>
              <a:rPr lang="en-US" altLang="zh-CN" sz="1600" dirty="0" smtClean="0"/>
              <a:t>            final </a:t>
            </a:r>
            <a:r>
              <a:rPr lang="en-US" altLang="zh-CN" sz="1600" dirty="0" err="1" smtClean="0"/>
              <a:t>SmartDialNumberListAdapter</a:t>
            </a:r>
            <a:r>
              <a:rPr lang="en-US" altLang="zh-CN" sz="1600" dirty="0" smtClean="0"/>
              <a:t> adapter = (</a:t>
            </a:r>
            <a:r>
              <a:rPr lang="en-US" altLang="zh-CN" sz="1600" dirty="0" err="1" smtClean="0"/>
              <a:t>SmartDialNumberListAdapter</a:t>
            </a:r>
            <a:r>
              <a:rPr lang="en-US" altLang="zh-CN" sz="1600" dirty="0" smtClean="0"/>
              <a:t>) </a:t>
            </a:r>
            <a:r>
              <a:rPr lang="en-US" altLang="zh-CN" sz="1600" dirty="0" err="1" smtClean="0"/>
              <a:t>getAdapter</a:t>
            </a:r>
            <a:r>
              <a:rPr lang="en-US" altLang="zh-CN" sz="1600" dirty="0" smtClean="0"/>
              <a:t>();</a:t>
            </a:r>
          </a:p>
          <a:p>
            <a:r>
              <a:rPr lang="en-US" altLang="zh-CN" sz="1600" dirty="0" smtClean="0"/>
              <a:t>            if (</a:t>
            </a:r>
            <a:r>
              <a:rPr lang="en-US" altLang="zh-CN" sz="1600" dirty="0" err="1" smtClean="0"/>
              <a:t>DialerFeatureOptions.isDialerSearchEnabled</a:t>
            </a:r>
            <a:r>
              <a:rPr lang="en-US" altLang="zh-CN" sz="1600" dirty="0" smtClean="0"/>
              <a:t>()) {</a:t>
            </a:r>
          </a:p>
          <a:p>
            <a:r>
              <a:rPr lang="en-US" altLang="zh-CN" sz="1600" dirty="0" smtClean="0"/>
              <a:t>                </a:t>
            </a:r>
            <a:r>
              <a:rPr lang="en-US" altLang="zh-CN" sz="1600" dirty="0" err="1" smtClean="0"/>
              <a:t>DialerSearchCursorLoader</a:t>
            </a:r>
            <a:r>
              <a:rPr lang="en-US" altLang="zh-CN" sz="1600" dirty="0" smtClean="0"/>
              <a:t> loader = new </a:t>
            </a:r>
            <a:r>
              <a:rPr lang="en-US" altLang="zh-CN" sz="1600" dirty="0" err="1" smtClean="0"/>
              <a:t>DialerSearchCursorLoader</a:t>
            </a:r>
            <a:r>
              <a:rPr lang="en-US" altLang="zh-CN" sz="1600" dirty="0" smtClean="0"/>
              <a:t>(</a:t>
            </a:r>
            <a:r>
              <a:rPr lang="en-US" altLang="zh-CN" sz="1600" dirty="0" err="1" smtClean="0"/>
              <a:t>super.getContext</a:t>
            </a:r>
            <a:r>
              <a:rPr lang="en-US" altLang="zh-CN" sz="1600" dirty="0" smtClean="0"/>
              <a:t>(),</a:t>
            </a:r>
          </a:p>
          <a:p>
            <a:r>
              <a:rPr lang="en-US" altLang="zh-CN" sz="1600" dirty="0" smtClean="0"/>
              <a:t>                        </a:t>
            </a:r>
            <a:r>
              <a:rPr lang="en-US" altLang="zh-CN" sz="1600" dirty="0" err="1" smtClean="0"/>
              <a:t>usesCallableUri</a:t>
            </a:r>
            <a:r>
              <a:rPr lang="en-US" altLang="zh-CN" sz="1600" dirty="0" smtClean="0"/>
              <a:t>());</a:t>
            </a:r>
          </a:p>
          <a:p>
            <a:r>
              <a:rPr lang="en-US" altLang="zh-CN" sz="1600" dirty="0" smtClean="0"/>
              <a:t>                </a:t>
            </a:r>
            <a:r>
              <a:rPr lang="en-US" altLang="zh-CN" sz="1600" dirty="0" err="1" smtClean="0"/>
              <a:t>adapter.configureLoader</a:t>
            </a:r>
            <a:r>
              <a:rPr lang="en-US" altLang="zh-CN" sz="1600" dirty="0" smtClean="0"/>
              <a:t>(loader);</a:t>
            </a:r>
          </a:p>
          <a:p>
            <a:r>
              <a:rPr lang="en-US" altLang="zh-CN" sz="1600" dirty="0" smtClean="0"/>
              <a:t>                return loader;</a:t>
            </a:r>
          </a:p>
          <a:p>
            <a:r>
              <a:rPr lang="en-US" altLang="zh-CN" sz="1600" dirty="0" smtClean="0"/>
              <a:t>            } else {</a:t>
            </a:r>
          </a:p>
          <a:p>
            <a:r>
              <a:rPr lang="en-US" altLang="zh-CN" sz="1600" dirty="0" smtClean="0"/>
              <a:t>                //</a:t>
            </a:r>
            <a:r>
              <a:rPr lang="zh-CN" altLang="en-US" sz="1600" dirty="0" smtClean="0"/>
              <a:t>创建</a:t>
            </a:r>
            <a:r>
              <a:rPr lang="en-US" altLang="zh-CN" sz="1600" dirty="0" err="1" smtClean="0"/>
              <a:t>SmartDialCursorLoader</a:t>
            </a:r>
            <a:endParaRPr lang="en-US" altLang="zh-CN" sz="1600" dirty="0" smtClean="0"/>
          </a:p>
          <a:p>
            <a:r>
              <a:rPr lang="en-US" altLang="zh-CN" sz="1600" dirty="0" smtClean="0"/>
              <a:t>                </a:t>
            </a:r>
            <a:r>
              <a:rPr lang="en-US" altLang="zh-CN" sz="1600" dirty="0" err="1" smtClean="0">
                <a:solidFill>
                  <a:srgbClr val="FF0000"/>
                </a:solidFill>
              </a:rPr>
              <a:t>SmartDialCursorLoader</a:t>
            </a:r>
            <a:r>
              <a:rPr lang="en-US" altLang="zh-CN" sz="1600" dirty="0" smtClean="0">
                <a:solidFill>
                  <a:srgbClr val="FF0000"/>
                </a:solidFill>
              </a:rPr>
              <a:t> loader = new </a:t>
            </a:r>
            <a:r>
              <a:rPr lang="en-US" altLang="zh-CN" sz="1600" dirty="0" err="1" smtClean="0">
                <a:solidFill>
                  <a:srgbClr val="FF0000"/>
                </a:solidFill>
              </a:rPr>
              <a:t>SmartDialCursorLoader</a:t>
            </a:r>
            <a:r>
              <a:rPr lang="en-US" altLang="zh-CN" sz="1600" dirty="0" smtClean="0">
                <a:solidFill>
                  <a:srgbClr val="FF0000"/>
                </a:solidFill>
              </a:rPr>
              <a:t>(</a:t>
            </a:r>
            <a:r>
              <a:rPr lang="en-US" altLang="zh-CN" sz="1600" dirty="0" err="1" smtClean="0">
                <a:solidFill>
                  <a:srgbClr val="FF0000"/>
                </a:solidFill>
              </a:rPr>
              <a:t>super.getContext</a:t>
            </a:r>
            <a:r>
              <a:rPr lang="en-US" altLang="zh-CN" sz="1600" dirty="0" smtClean="0">
                <a:solidFill>
                  <a:srgbClr val="FF0000"/>
                </a:solidFill>
              </a:rPr>
              <a:t>());</a:t>
            </a:r>
          </a:p>
          <a:p>
            <a:r>
              <a:rPr lang="en-US" altLang="zh-CN" sz="1600" dirty="0" smtClean="0">
                <a:solidFill>
                  <a:srgbClr val="FF0000"/>
                </a:solidFill>
              </a:rPr>
              <a:t>                </a:t>
            </a:r>
            <a:r>
              <a:rPr lang="en-US" altLang="zh-CN" sz="1600" dirty="0" err="1" smtClean="0">
                <a:solidFill>
                  <a:srgbClr val="FF0000"/>
                </a:solidFill>
              </a:rPr>
              <a:t>adapter.configureLoader</a:t>
            </a:r>
            <a:r>
              <a:rPr lang="en-US" altLang="zh-CN" sz="1600" dirty="0" smtClean="0">
                <a:solidFill>
                  <a:srgbClr val="FF0000"/>
                </a:solidFill>
              </a:rPr>
              <a:t>(loader);</a:t>
            </a:r>
          </a:p>
          <a:p>
            <a:r>
              <a:rPr lang="en-US" altLang="zh-CN" sz="1600" dirty="0" smtClean="0"/>
              <a:t>                return loader;</a:t>
            </a:r>
          </a:p>
          <a:p>
            <a:r>
              <a:rPr lang="en-US" altLang="zh-CN" sz="1600" dirty="0" smtClean="0"/>
              <a:t>            }</a:t>
            </a:r>
          </a:p>
          <a:p>
            <a:r>
              <a:rPr lang="en-US" altLang="zh-CN" sz="1600" dirty="0" smtClean="0"/>
              <a:t>        }</a:t>
            </a:r>
          </a:p>
          <a:p>
            <a:r>
              <a:rPr lang="en-US" altLang="zh-CN" sz="1600" dirty="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16</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11" name="矩形 10"/>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2" name="直接连接符 11"/>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文本框 4"/>
          <p:cNvSpPr txBox="1">
            <a:spLocks noChangeArrowheads="1"/>
          </p:cNvSpPr>
          <p:nvPr/>
        </p:nvSpPr>
        <p:spPr bwMode="auto">
          <a:xfrm>
            <a:off x="1058863" y="203279"/>
            <a:ext cx="2339102"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触发搜索机制</a:t>
            </a:r>
            <a:endParaRPr lang="zh-CN" altLang="en-US" sz="2800" dirty="0">
              <a:latin typeface="方正正中黑简体" charset="-122"/>
              <a:ea typeface="方正正中黑简体" charset="-122"/>
            </a:endParaRPr>
          </a:p>
        </p:txBody>
      </p:sp>
      <p:sp>
        <p:nvSpPr>
          <p:cNvPr id="14" name="TextBox 13"/>
          <p:cNvSpPr txBox="1"/>
          <p:nvPr/>
        </p:nvSpPr>
        <p:spPr>
          <a:xfrm>
            <a:off x="333375" y="866775"/>
            <a:ext cx="8420099" cy="5755422"/>
          </a:xfrm>
          <a:prstGeom prst="rect">
            <a:avLst/>
          </a:prstGeom>
          <a:noFill/>
        </p:spPr>
        <p:txBody>
          <a:bodyPr wrap="square" rtlCol="0">
            <a:spAutoFit/>
          </a:bodyPr>
          <a:lstStyle/>
          <a:p>
            <a:r>
              <a:rPr lang="en-US" altLang="zh-CN" sz="1600" dirty="0" err="1" smtClean="0">
                <a:solidFill>
                  <a:srgbClr val="0070C0"/>
                </a:solidFill>
              </a:rPr>
              <a:t>Sourcefile</a:t>
            </a:r>
            <a:r>
              <a:rPr lang="en-US" altLang="zh-CN" sz="1600" dirty="0" smtClean="0">
                <a:solidFill>
                  <a:srgbClr val="0070C0"/>
                </a:solidFill>
              </a:rPr>
              <a:t> </a:t>
            </a:r>
            <a:r>
              <a:rPr lang="zh-CN" altLang="en-US" sz="1600" dirty="0" smtClean="0">
                <a:solidFill>
                  <a:srgbClr val="0070C0"/>
                </a:solidFill>
              </a:rPr>
              <a:t>：</a:t>
            </a:r>
            <a:r>
              <a:rPr lang="en-US" altLang="zh-CN" sz="1600" dirty="0" smtClean="0">
                <a:solidFill>
                  <a:srgbClr val="0070C0"/>
                </a:solidFill>
              </a:rPr>
              <a:t> </a:t>
            </a:r>
            <a:r>
              <a:rPr lang="en-US" altLang="zh-CN" sz="1600" dirty="0" smtClean="0">
                <a:solidFill>
                  <a:srgbClr val="0070C0"/>
                </a:solidFill>
              </a:rPr>
              <a:t>packages/apps/</a:t>
            </a:r>
            <a:r>
              <a:rPr lang="en-US" altLang="zh-CN" sz="1600" dirty="0" err="1" smtClean="0">
                <a:solidFill>
                  <a:srgbClr val="0070C0"/>
                </a:solidFill>
              </a:rPr>
              <a:t>ContactsCommon</a:t>
            </a:r>
            <a:r>
              <a:rPr lang="en-US" altLang="zh-CN" sz="1600" dirty="0" smtClean="0">
                <a:solidFill>
                  <a:srgbClr val="0070C0"/>
                </a:solidFill>
              </a:rPr>
              <a:t>/</a:t>
            </a:r>
            <a:r>
              <a:rPr lang="en-US" altLang="zh-CN" sz="1600" dirty="0" err="1" smtClean="0">
                <a:solidFill>
                  <a:srgbClr val="0070C0"/>
                </a:solidFill>
              </a:rPr>
              <a:t>src</a:t>
            </a:r>
            <a:r>
              <a:rPr lang="en-US" altLang="zh-CN" sz="1600" dirty="0" smtClean="0">
                <a:solidFill>
                  <a:srgbClr val="0070C0"/>
                </a:solidFill>
              </a:rPr>
              <a:t>/com/android/contacts/common/list/ContactEntryListFragment.java</a:t>
            </a:r>
          </a:p>
          <a:p>
            <a:endParaRPr lang="en-US" altLang="zh-CN" sz="1600" dirty="0" smtClean="0">
              <a:solidFill>
                <a:srgbClr val="0070C0"/>
              </a:solidFill>
            </a:endParaRPr>
          </a:p>
          <a:p>
            <a:r>
              <a:rPr lang="en-US" altLang="zh-CN" sz="1600" dirty="0" smtClean="0"/>
              <a:t>public void </a:t>
            </a:r>
            <a:r>
              <a:rPr lang="en-US" altLang="zh-CN" b="1" dirty="0" err="1" smtClean="0">
                <a:solidFill>
                  <a:srgbClr val="00B050"/>
                </a:solidFill>
              </a:rPr>
              <a:t>onLoadFinished</a:t>
            </a:r>
            <a:r>
              <a:rPr lang="en-US" altLang="zh-CN" sz="1600" dirty="0" smtClean="0"/>
              <a:t>(Loader&lt;Cursor&gt; loader, Cursor data) {</a:t>
            </a:r>
          </a:p>
          <a:p>
            <a:r>
              <a:rPr lang="en-US" altLang="zh-CN" sz="1600" dirty="0" smtClean="0"/>
              <a:t>….</a:t>
            </a:r>
          </a:p>
          <a:p>
            <a:r>
              <a:rPr lang="en-US" altLang="zh-CN" sz="1600" dirty="0" err="1" smtClean="0"/>
              <a:t>int</a:t>
            </a:r>
            <a:r>
              <a:rPr lang="en-US" altLang="zh-CN" sz="1600" dirty="0" smtClean="0"/>
              <a:t> </a:t>
            </a:r>
            <a:r>
              <a:rPr lang="en-US" altLang="zh-CN" sz="1600" dirty="0" err="1" smtClean="0"/>
              <a:t>loaderId</a:t>
            </a:r>
            <a:r>
              <a:rPr lang="en-US" altLang="zh-CN" sz="1600" dirty="0" smtClean="0"/>
              <a:t> = </a:t>
            </a:r>
            <a:r>
              <a:rPr lang="en-US" altLang="zh-CN" sz="1600" dirty="0" err="1" smtClean="0"/>
              <a:t>loader.getId</a:t>
            </a:r>
            <a:r>
              <a:rPr lang="en-US" altLang="zh-CN" sz="1600" dirty="0" smtClean="0"/>
              <a:t>();</a:t>
            </a:r>
          </a:p>
          <a:p>
            <a:r>
              <a:rPr lang="en-US" altLang="zh-CN" sz="1600" dirty="0" smtClean="0"/>
              <a:t>    if (</a:t>
            </a:r>
            <a:r>
              <a:rPr lang="en-US" altLang="zh-CN" sz="1600" dirty="0" err="1" smtClean="0"/>
              <a:t>loaderId</a:t>
            </a:r>
            <a:r>
              <a:rPr lang="en-US" altLang="zh-CN" sz="1600" dirty="0" smtClean="0"/>
              <a:t> == DIRECTORY_LOADER_ID) {</a:t>
            </a:r>
          </a:p>
          <a:p>
            <a:r>
              <a:rPr lang="en-US" altLang="zh-CN" sz="1600" dirty="0" smtClean="0"/>
              <a:t>        </a:t>
            </a:r>
            <a:r>
              <a:rPr lang="en-US" altLang="zh-CN" sz="1600" dirty="0" err="1" smtClean="0"/>
              <a:t>mDirectoryListStatus</a:t>
            </a:r>
            <a:r>
              <a:rPr lang="en-US" altLang="zh-CN" sz="1600" dirty="0" smtClean="0"/>
              <a:t> = STATUS_LOADED;</a:t>
            </a:r>
          </a:p>
          <a:p>
            <a:r>
              <a:rPr lang="en-US" altLang="zh-CN" sz="1600" dirty="0" smtClean="0"/>
              <a:t>        </a:t>
            </a:r>
            <a:r>
              <a:rPr lang="en-US" altLang="zh-CN" sz="1600" dirty="0" err="1" smtClean="0"/>
              <a:t>mAdapter.changeDirectories</a:t>
            </a:r>
            <a:r>
              <a:rPr lang="en-US" altLang="zh-CN" sz="1600" dirty="0" smtClean="0"/>
              <a:t>(data);</a:t>
            </a:r>
          </a:p>
          <a:p>
            <a:r>
              <a:rPr lang="en-US" altLang="zh-CN" sz="1600" dirty="0" smtClean="0"/>
              <a:t>        </a:t>
            </a:r>
            <a:r>
              <a:rPr lang="en-US" altLang="zh-CN" sz="1600" dirty="0" err="1" smtClean="0"/>
              <a:t>startLoading</a:t>
            </a:r>
            <a:r>
              <a:rPr lang="en-US" altLang="zh-CN" sz="1600" dirty="0" smtClean="0"/>
              <a:t>();</a:t>
            </a:r>
          </a:p>
          <a:p>
            <a:r>
              <a:rPr lang="en-US" altLang="zh-CN" sz="1600" dirty="0" smtClean="0"/>
              <a:t>        } else {//</a:t>
            </a:r>
            <a:r>
              <a:rPr lang="zh-CN" altLang="en-US" sz="1600" dirty="0" smtClean="0"/>
              <a:t>更新</a:t>
            </a:r>
            <a:r>
              <a:rPr lang="en-US" altLang="zh-CN" sz="1600" dirty="0" smtClean="0"/>
              <a:t>adapter</a:t>
            </a:r>
          </a:p>
          <a:p>
            <a:r>
              <a:rPr lang="en-US" altLang="zh-CN" sz="1600" dirty="0" smtClean="0"/>
              <a:t>            </a:t>
            </a:r>
            <a:r>
              <a:rPr lang="en-US" altLang="zh-CN" sz="1600" dirty="0" err="1" smtClean="0">
                <a:solidFill>
                  <a:srgbClr val="FF0000"/>
                </a:solidFill>
              </a:rPr>
              <a:t>onPartitionLoaded</a:t>
            </a:r>
            <a:r>
              <a:rPr lang="en-US" altLang="zh-CN" sz="1600" dirty="0" smtClean="0">
                <a:solidFill>
                  <a:srgbClr val="FF0000"/>
                </a:solidFill>
              </a:rPr>
              <a:t>(</a:t>
            </a:r>
            <a:r>
              <a:rPr lang="en-US" altLang="zh-CN" sz="1600" dirty="0" err="1" smtClean="0">
                <a:solidFill>
                  <a:srgbClr val="FF0000"/>
                </a:solidFill>
              </a:rPr>
              <a:t>loaderId</a:t>
            </a:r>
            <a:r>
              <a:rPr lang="en-US" altLang="zh-CN" sz="1600" dirty="0" smtClean="0">
                <a:solidFill>
                  <a:srgbClr val="FF0000"/>
                </a:solidFill>
              </a:rPr>
              <a:t>, data);</a:t>
            </a:r>
          </a:p>
          <a:p>
            <a:r>
              <a:rPr lang="en-US" altLang="zh-CN" sz="1600" dirty="0" smtClean="0"/>
              <a:t>            if (</a:t>
            </a:r>
            <a:r>
              <a:rPr lang="en-US" altLang="zh-CN" sz="1600" dirty="0" err="1" smtClean="0"/>
              <a:t>isSearchMode</a:t>
            </a:r>
            <a:r>
              <a:rPr lang="en-US" altLang="zh-CN" sz="1600" dirty="0" smtClean="0"/>
              <a:t>()) {</a:t>
            </a:r>
          </a:p>
          <a:p>
            <a:r>
              <a:rPr lang="en-US" altLang="zh-CN" sz="1600" dirty="0" smtClean="0"/>
              <a:t>                </a:t>
            </a:r>
            <a:r>
              <a:rPr lang="en-US" altLang="zh-CN" sz="1600" dirty="0" err="1" smtClean="0"/>
              <a:t>int</a:t>
            </a:r>
            <a:r>
              <a:rPr lang="en-US" altLang="zh-CN" sz="1600" dirty="0" smtClean="0"/>
              <a:t> </a:t>
            </a:r>
            <a:r>
              <a:rPr lang="en-US" altLang="zh-CN" sz="1600" dirty="0" err="1" smtClean="0"/>
              <a:t>directorySearchMode</a:t>
            </a:r>
            <a:r>
              <a:rPr lang="en-US" altLang="zh-CN" sz="1600" dirty="0" smtClean="0"/>
              <a:t> = </a:t>
            </a:r>
            <a:r>
              <a:rPr lang="en-US" altLang="zh-CN" sz="1600" dirty="0" err="1" smtClean="0"/>
              <a:t>getDirectorySearchMode</a:t>
            </a:r>
            <a:r>
              <a:rPr lang="en-US" altLang="zh-CN" sz="1600" dirty="0" smtClean="0"/>
              <a:t>();</a:t>
            </a:r>
          </a:p>
          <a:p>
            <a:r>
              <a:rPr lang="en-US" altLang="zh-CN" sz="1600" dirty="0" smtClean="0"/>
              <a:t>                if (</a:t>
            </a:r>
            <a:r>
              <a:rPr lang="en-US" altLang="zh-CN" sz="1600" dirty="0" err="1" smtClean="0"/>
              <a:t>directorySearchMode</a:t>
            </a:r>
            <a:r>
              <a:rPr lang="en-US" altLang="zh-CN" sz="1600" dirty="0" smtClean="0"/>
              <a:t> != </a:t>
            </a:r>
            <a:r>
              <a:rPr lang="en-US" altLang="zh-CN" sz="1600" dirty="0" err="1" smtClean="0"/>
              <a:t>DirectoryListLoader.SEARCH_MODE_NONE</a:t>
            </a:r>
            <a:r>
              <a:rPr lang="en-US" altLang="zh-CN" sz="1600" dirty="0" smtClean="0"/>
              <a:t>) {</a:t>
            </a:r>
          </a:p>
          <a:p>
            <a:r>
              <a:rPr lang="en-US" altLang="zh-CN" sz="1600" dirty="0" smtClean="0"/>
              <a:t>                 ….</a:t>
            </a:r>
          </a:p>
          <a:p>
            <a:r>
              <a:rPr lang="en-US" altLang="zh-CN" sz="1600" dirty="0" smtClean="0"/>
              <a:t>                 } else {</a:t>
            </a:r>
          </a:p>
          <a:p>
            <a:r>
              <a:rPr lang="en-US" altLang="zh-CN" sz="1600" dirty="0" smtClean="0"/>
              <a:t>                </a:t>
            </a:r>
            <a:r>
              <a:rPr lang="en-US" altLang="zh-CN" sz="1600" dirty="0" err="1" smtClean="0"/>
              <a:t>mDirectoryListStatus</a:t>
            </a:r>
            <a:r>
              <a:rPr lang="en-US" altLang="zh-CN" sz="1600" dirty="0" smtClean="0"/>
              <a:t> = STATUS_NOT_LOADED;</a:t>
            </a:r>
          </a:p>
          <a:p>
            <a:r>
              <a:rPr lang="en-US" altLang="zh-CN" sz="1600" dirty="0" smtClean="0"/>
              <a:t>                </a:t>
            </a:r>
            <a:r>
              <a:rPr lang="en-US" altLang="zh-CN" sz="1600" dirty="0" err="1" smtClean="0"/>
              <a:t>getLoaderManager</a:t>
            </a:r>
            <a:r>
              <a:rPr lang="en-US" altLang="zh-CN" sz="1600" dirty="0" smtClean="0"/>
              <a:t>().</a:t>
            </a:r>
            <a:r>
              <a:rPr lang="en-US" altLang="zh-CN" sz="1600" dirty="0" err="1" smtClean="0"/>
              <a:t>destroyLoader</a:t>
            </a:r>
            <a:r>
              <a:rPr lang="en-US" altLang="zh-CN" sz="1600" dirty="0" smtClean="0"/>
              <a:t>(DIRECTORY_LOADER_ID);</a:t>
            </a:r>
          </a:p>
          <a:p>
            <a:r>
              <a:rPr lang="en-US" altLang="zh-CN" sz="1600" dirty="0" smtClean="0"/>
              <a:t>            }</a:t>
            </a:r>
          </a:p>
          <a:p>
            <a:r>
              <a:rPr lang="en-US" altLang="zh-CN" sz="1600" dirty="0" smtClean="0"/>
              <a:t>      }</a:t>
            </a:r>
          </a:p>
          <a:p>
            <a:r>
              <a:rPr lang="en-US" altLang="zh-CN" sz="1600"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17</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11" name="矩形 10"/>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2" name="直接连接符 11"/>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文本框 4"/>
          <p:cNvSpPr txBox="1">
            <a:spLocks noChangeArrowheads="1"/>
          </p:cNvSpPr>
          <p:nvPr/>
        </p:nvSpPr>
        <p:spPr bwMode="auto">
          <a:xfrm>
            <a:off x="1058863" y="203279"/>
            <a:ext cx="2339102"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触发搜索机制</a:t>
            </a:r>
            <a:endParaRPr lang="zh-CN" altLang="en-US" sz="2800" dirty="0">
              <a:latin typeface="方正正中黑简体" charset="-122"/>
              <a:ea typeface="方正正中黑简体" charset="-122"/>
            </a:endParaRPr>
          </a:p>
        </p:txBody>
      </p:sp>
      <p:sp>
        <p:nvSpPr>
          <p:cNvPr id="14" name="TextBox 13"/>
          <p:cNvSpPr txBox="1"/>
          <p:nvPr/>
        </p:nvSpPr>
        <p:spPr>
          <a:xfrm>
            <a:off x="333375" y="866775"/>
            <a:ext cx="8420099" cy="4985980"/>
          </a:xfrm>
          <a:prstGeom prst="rect">
            <a:avLst/>
          </a:prstGeom>
          <a:noFill/>
        </p:spPr>
        <p:txBody>
          <a:bodyPr wrap="square" rtlCol="0">
            <a:spAutoFit/>
          </a:bodyPr>
          <a:lstStyle/>
          <a:p>
            <a:r>
              <a:rPr lang="en-US" altLang="zh-CN" sz="1600" dirty="0" err="1" smtClean="0">
                <a:solidFill>
                  <a:srgbClr val="0070C0"/>
                </a:solidFill>
              </a:rPr>
              <a:t>Sourcefile</a:t>
            </a:r>
            <a:r>
              <a:rPr lang="en-US" altLang="zh-CN" sz="1600" dirty="0" smtClean="0">
                <a:solidFill>
                  <a:srgbClr val="0070C0"/>
                </a:solidFill>
              </a:rPr>
              <a:t> </a:t>
            </a:r>
            <a:r>
              <a:rPr lang="zh-CN" altLang="en-US" sz="1600" dirty="0" smtClean="0">
                <a:solidFill>
                  <a:srgbClr val="0070C0"/>
                </a:solidFill>
              </a:rPr>
              <a:t>：</a:t>
            </a:r>
            <a:r>
              <a:rPr lang="en-US" altLang="zh-CN" sz="1600" dirty="0" smtClean="0">
                <a:solidFill>
                  <a:srgbClr val="0070C0"/>
                </a:solidFill>
              </a:rPr>
              <a:t> packages/apps/</a:t>
            </a:r>
            <a:r>
              <a:rPr lang="en-US" altLang="zh-CN" sz="1600" dirty="0" err="1" smtClean="0">
                <a:solidFill>
                  <a:srgbClr val="0070C0"/>
                </a:solidFill>
              </a:rPr>
              <a:t>ContactsCommon</a:t>
            </a:r>
            <a:r>
              <a:rPr lang="en-US" altLang="zh-CN" sz="1600" dirty="0" smtClean="0">
                <a:solidFill>
                  <a:srgbClr val="0070C0"/>
                </a:solidFill>
              </a:rPr>
              <a:t>/</a:t>
            </a:r>
            <a:r>
              <a:rPr lang="en-US" altLang="zh-CN" sz="1600" dirty="0" err="1" smtClean="0">
                <a:solidFill>
                  <a:srgbClr val="0070C0"/>
                </a:solidFill>
              </a:rPr>
              <a:t>src</a:t>
            </a:r>
            <a:r>
              <a:rPr lang="en-US" altLang="zh-CN" sz="1600" dirty="0" smtClean="0">
                <a:solidFill>
                  <a:srgbClr val="0070C0"/>
                </a:solidFill>
              </a:rPr>
              <a:t>/com/android/contacts/common/list/ContactEntryListFragment.java</a:t>
            </a:r>
          </a:p>
          <a:p>
            <a:endParaRPr lang="en-US" altLang="zh-CN" dirty="0" smtClean="0"/>
          </a:p>
          <a:p>
            <a:r>
              <a:rPr lang="en-US" altLang="zh-CN" dirty="0" smtClean="0"/>
              <a:t> protected void </a:t>
            </a:r>
            <a:r>
              <a:rPr lang="en-US" altLang="zh-CN" sz="2000" b="1" dirty="0" err="1" smtClean="0">
                <a:solidFill>
                  <a:srgbClr val="00B050"/>
                </a:solidFill>
              </a:rPr>
              <a:t>onPartitionLoaded</a:t>
            </a:r>
            <a:r>
              <a:rPr lang="en-US" altLang="zh-CN" dirty="0" smtClean="0"/>
              <a:t>(</a:t>
            </a:r>
            <a:r>
              <a:rPr lang="en-US" altLang="zh-CN" dirty="0" err="1" smtClean="0"/>
              <a:t>int</a:t>
            </a:r>
            <a:r>
              <a:rPr lang="en-US" altLang="zh-CN" dirty="0" smtClean="0"/>
              <a:t> </a:t>
            </a:r>
            <a:r>
              <a:rPr lang="en-US" altLang="zh-CN" dirty="0" err="1" smtClean="0"/>
              <a:t>partitionIndex</a:t>
            </a:r>
            <a:r>
              <a:rPr lang="en-US" altLang="zh-CN" dirty="0" smtClean="0"/>
              <a:t>, Cursor data) {</a:t>
            </a:r>
          </a:p>
          <a:p>
            <a:r>
              <a:rPr lang="en-US" altLang="zh-CN" dirty="0" smtClean="0"/>
              <a:t>        if (</a:t>
            </a:r>
            <a:r>
              <a:rPr lang="en-US" altLang="zh-CN" dirty="0" err="1" smtClean="0"/>
              <a:t>partitionIndex</a:t>
            </a:r>
            <a:r>
              <a:rPr lang="en-US" altLang="zh-CN" dirty="0" smtClean="0"/>
              <a:t> &gt;= </a:t>
            </a:r>
            <a:r>
              <a:rPr lang="en-US" altLang="zh-CN" dirty="0" err="1" smtClean="0"/>
              <a:t>mAdapter.getPartitionCount</a:t>
            </a:r>
            <a:r>
              <a:rPr lang="en-US" altLang="zh-CN" dirty="0" smtClean="0"/>
              <a:t>()) {</a:t>
            </a:r>
          </a:p>
          <a:p>
            <a:r>
              <a:rPr lang="en-US" altLang="zh-CN" dirty="0" smtClean="0"/>
              <a:t>            </a:t>
            </a:r>
            <a:r>
              <a:rPr lang="en-US" altLang="zh-CN" dirty="0" err="1" smtClean="0"/>
              <a:t>Log.d</a:t>
            </a:r>
            <a:r>
              <a:rPr lang="en-US" altLang="zh-CN" dirty="0" smtClean="0"/>
              <a:t>(TAG, "[</a:t>
            </a:r>
            <a:r>
              <a:rPr lang="en-US" altLang="zh-CN" dirty="0" err="1" smtClean="0"/>
              <a:t>onPartitionLoaded</a:t>
            </a:r>
            <a:r>
              <a:rPr lang="en-US" altLang="zh-CN" dirty="0" smtClean="0"/>
              <a:t>] return");</a:t>
            </a:r>
          </a:p>
          <a:p>
            <a:r>
              <a:rPr lang="en-US" altLang="zh-CN" dirty="0" smtClean="0"/>
              <a:t>            return;</a:t>
            </a:r>
          </a:p>
          <a:p>
            <a:r>
              <a:rPr lang="en-US" altLang="zh-CN" dirty="0" smtClean="0"/>
              <a:t>        </a:t>
            </a:r>
            <a:r>
              <a:rPr lang="en-US" altLang="zh-CN" dirty="0" smtClean="0"/>
              <a:t>}</a:t>
            </a:r>
            <a:endParaRPr lang="en-US" altLang="zh-CN" dirty="0" smtClean="0"/>
          </a:p>
          <a:p>
            <a:r>
              <a:rPr lang="en-US" altLang="zh-CN" dirty="0" smtClean="0"/>
              <a:t>        </a:t>
            </a:r>
            <a:r>
              <a:rPr lang="en-US" altLang="zh-CN" dirty="0" err="1" smtClean="0"/>
              <a:t>Log.d</a:t>
            </a:r>
            <a:r>
              <a:rPr lang="en-US" altLang="zh-CN" dirty="0" smtClean="0"/>
              <a:t>(TAG, "[</a:t>
            </a:r>
            <a:r>
              <a:rPr lang="en-US" altLang="zh-CN" dirty="0" err="1" smtClean="0"/>
              <a:t>onPartitionLoaded</a:t>
            </a:r>
            <a:r>
              <a:rPr lang="en-US" altLang="zh-CN" dirty="0" smtClean="0"/>
              <a:t>]");</a:t>
            </a:r>
          </a:p>
          <a:p>
            <a:r>
              <a:rPr lang="en-US" altLang="zh-CN" dirty="0" smtClean="0"/>
              <a:t>        //</a:t>
            </a:r>
            <a:r>
              <a:rPr lang="zh-CN" altLang="en-US" dirty="0" smtClean="0"/>
              <a:t>更新</a:t>
            </a:r>
            <a:r>
              <a:rPr lang="en-US" altLang="zh-CN" dirty="0" smtClean="0"/>
              <a:t>adapter</a:t>
            </a:r>
            <a:r>
              <a:rPr lang="zh-CN" altLang="en-US" dirty="0" smtClean="0"/>
              <a:t>的</a:t>
            </a:r>
            <a:r>
              <a:rPr lang="en-US" altLang="zh-CN" dirty="0" smtClean="0"/>
              <a:t>cursor</a:t>
            </a:r>
            <a:r>
              <a:rPr lang="zh-CN" altLang="en-US" dirty="0" smtClean="0"/>
              <a:t>，刷新列表</a:t>
            </a:r>
            <a:endParaRPr lang="en-US" altLang="zh-CN" dirty="0" smtClean="0"/>
          </a:p>
          <a:p>
            <a:r>
              <a:rPr lang="en-US" altLang="zh-CN" dirty="0" smtClean="0"/>
              <a:t>        </a:t>
            </a:r>
            <a:r>
              <a:rPr lang="en-US" altLang="zh-CN" dirty="0" err="1" smtClean="0">
                <a:solidFill>
                  <a:srgbClr val="FF0000"/>
                </a:solidFill>
              </a:rPr>
              <a:t>mAdapter.changeCursor</a:t>
            </a:r>
            <a:r>
              <a:rPr lang="en-US" altLang="zh-CN" dirty="0" smtClean="0">
                <a:solidFill>
                  <a:srgbClr val="FF0000"/>
                </a:solidFill>
              </a:rPr>
              <a:t>(</a:t>
            </a:r>
            <a:r>
              <a:rPr lang="en-US" altLang="zh-CN" dirty="0" err="1" smtClean="0">
                <a:solidFill>
                  <a:srgbClr val="FF0000"/>
                </a:solidFill>
              </a:rPr>
              <a:t>partitionIndex</a:t>
            </a:r>
            <a:r>
              <a:rPr lang="en-US" altLang="zh-CN" dirty="0" smtClean="0">
                <a:solidFill>
                  <a:srgbClr val="FF0000"/>
                </a:solidFill>
              </a:rPr>
              <a:t>, data);</a:t>
            </a:r>
          </a:p>
          <a:p>
            <a:r>
              <a:rPr lang="en-US" altLang="zh-CN" dirty="0" smtClean="0"/>
              <a:t>        </a:t>
            </a:r>
            <a:r>
              <a:rPr lang="en-US" altLang="zh-CN" dirty="0" err="1" smtClean="0"/>
              <a:t>setProfileHeader</a:t>
            </a:r>
            <a:r>
              <a:rPr lang="en-US" altLang="zh-CN" dirty="0" smtClean="0"/>
              <a:t>();</a:t>
            </a:r>
          </a:p>
          <a:p>
            <a:endParaRPr lang="en-US" altLang="zh-CN" dirty="0" smtClean="0"/>
          </a:p>
          <a:p>
            <a:r>
              <a:rPr lang="en-US" altLang="zh-CN" dirty="0" smtClean="0"/>
              <a:t>        if (!</a:t>
            </a:r>
            <a:r>
              <a:rPr lang="en-US" altLang="zh-CN" dirty="0" err="1" smtClean="0"/>
              <a:t>isLoading</a:t>
            </a:r>
            <a:r>
              <a:rPr lang="en-US" altLang="zh-CN" dirty="0" smtClean="0"/>
              <a:t>()) {</a:t>
            </a:r>
          </a:p>
          <a:p>
            <a:r>
              <a:rPr lang="en-US" altLang="zh-CN" dirty="0" smtClean="0"/>
              <a:t>            </a:t>
            </a:r>
            <a:r>
              <a:rPr lang="en-US" altLang="zh-CN" dirty="0" err="1" smtClean="0"/>
              <a:t>completeRestoreInstanceState</a:t>
            </a:r>
            <a:r>
              <a:rPr lang="en-US" altLang="zh-CN" dirty="0" smtClean="0"/>
              <a:t>();</a:t>
            </a:r>
          </a:p>
          <a:p>
            <a:r>
              <a:rPr lang="en-US" altLang="zh-CN" dirty="0" smtClean="0"/>
              <a:t>        }</a:t>
            </a:r>
          </a:p>
          <a:p>
            <a:r>
              <a:rPr lang="en-US" altLang="zh-CN" dirty="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18</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8" name="矩形 7"/>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9" name="直接连接符 8"/>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文本框 4"/>
          <p:cNvSpPr txBox="1">
            <a:spLocks noChangeArrowheads="1"/>
          </p:cNvSpPr>
          <p:nvPr/>
        </p:nvSpPr>
        <p:spPr bwMode="auto">
          <a:xfrm>
            <a:off x="1058863" y="203279"/>
            <a:ext cx="1620957"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字符搜索</a:t>
            </a:r>
            <a:endParaRPr lang="zh-CN" altLang="en-US" sz="2800" dirty="0">
              <a:latin typeface="方正正中黑简体" charset="-122"/>
              <a:ea typeface="方正正中黑简体" charset="-122"/>
            </a:endParaRPr>
          </a:p>
        </p:txBody>
      </p:sp>
      <p:sp>
        <p:nvSpPr>
          <p:cNvPr id="7" name="TextBox 6"/>
          <p:cNvSpPr txBox="1"/>
          <p:nvPr/>
        </p:nvSpPr>
        <p:spPr>
          <a:xfrm>
            <a:off x="409576" y="1071801"/>
            <a:ext cx="8591549" cy="5786199"/>
          </a:xfrm>
          <a:prstGeom prst="rect">
            <a:avLst/>
          </a:prstGeom>
          <a:noFill/>
        </p:spPr>
        <p:txBody>
          <a:bodyPr wrap="square" rtlCol="0">
            <a:spAutoFit/>
          </a:bodyPr>
          <a:lstStyle/>
          <a:p>
            <a:r>
              <a:rPr lang="en-US" altLang="zh-CN" sz="1600" dirty="0" err="1" smtClean="0">
                <a:solidFill>
                  <a:srgbClr val="0070C0"/>
                </a:solidFill>
              </a:rPr>
              <a:t>Sourcefile</a:t>
            </a:r>
            <a:r>
              <a:rPr lang="zh-CN" altLang="en-US" sz="1600" dirty="0" smtClean="0">
                <a:solidFill>
                  <a:srgbClr val="0070C0"/>
                </a:solidFill>
              </a:rPr>
              <a:t>：</a:t>
            </a:r>
            <a:r>
              <a:rPr lang="en-US" altLang="zh-CN" sz="1600" dirty="0" smtClean="0">
                <a:solidFill>
                  <a:srgbClr val="0070C0"/>
                </a:solidFill>
              </a:rPr>
              <a:t>packages/apps/Dialer/</a:t>
            </a:r>
            <a:r>
              <a:rPr lang="en-US" altLang="zh-CN" sz="1600" dirty="0" err="1" smtClean="0">
                <a:solidFill>
                  <a:srgbClr val="0070C0"/>
                </a:solidFill>
              </a:rPr>
              <a:t>src</a:t>
            </a:r>
            <a:r>
              <a:rPr lang="en-US" altLang="zh-CN" sz="1600" dirty="0" smtClean="0">
                <a:solidFill>
                  <a:srgbClr val="0070C0"/>
                </a:solidFill>
              </a:rPr>
              <a:t>/com/android/dialer/</a:t>
            </a:r>
            <a:r>
              <a:rPr lang="en-US" altLang="zh-CN" sz="1600" dirty="0" err="1" smtClean="0">
                <a:solidFill>
                  <a:srgbClr val="0070C0"/>
                </a:solidFill>
              </a:rPr>
              <a:t>dialpad</a:t>
            </a:r>
            <a:r>
              <a:rPr lang="en-US" altLang="zh-CN" sz="1600" dirty="0" smtClean="0">
                <a:solidFill>
                  <a:srgbClr val="0070C0"/>
                </a:solidFill>
              </a:rPr>
              <a:t>/SmartDialCursorLoader.java</a:t>
            </a:r>
          </a:p>
          <a:p>
            <a:r>
              <a:rPr lang="en-US" altLang="zh-CN" sz="1600" dirty="0" smtClean="0"/>
              <a:t>public Cursor </a:t>
            </a:r>
            <a:r>
              <a:rPr lang="en-US" altLang="zh-CN" b="1" dirty="0" err="1" smtClean="0">
                <a:solidFill>
                  <a:srgbClr val="00B050"/>
                </a:solidFill>
              </a:rPr>
              <a:t>loadInBackground</a:t>
            </a:r>
            <a:r>
              <a:rPr lang="en-US" altLang="zh-CN" b="1" dirty="0" smtClean="0">
                <a:solidFill>
                  <a:srgbClr val="00B050"/>
                </a:solidFill>
              </a:rPr>
              <a:t>() </a:t>
            </a:r>
            <a:r>
              <a:rPr lang="en-US" altLang="zh-CN" sz="1600" dirty="0" smtClean="0"/>
              <a:t>{</a:t>
            </a:r>
          </a:p>
          <a:p>
            <a:r>
              <a:rPr lang="en-US" altLang="zh-CN" sz="1600" dirty="0" smtClean="0"/>
              <a:t>        ...</a:t>
            </a:r>
          </a:p>
          <a:p>
            <a:r>
              <a:rPr lang="en-US" altLang="zh-CN" sz="1600" dirty="0" smtClean="0"/>
              <a:t>        final </a:t>
            </a:r>
            <a:r>
              <a:rPr lang="en-US" altLang="zh-CN" sz="1600" dirty="0" err="1" smtClean="0"/>
              <a:t>DialerDatabaseHelper</a:t>
            </a:r>
            <a:r>
              <a:rPr lang="en-US" altLang="zh-CN" sz="1600" dirty="0" smtClean="0"/>
              <a:t> </a:t>
            </a:r>
            <a:r>
              <a:rPr lang="en-US" altLang="zh-CN" sz="1600" dirty="0" err="1" smtClean="0"/>
              <a:t>dialerDatabaseHelper</a:t>
            </a:r>
            <a:r>
              <a:rPr lang="en-US" altLang="zh-CN" sz="1600" dirty="0" smtClean="0"/>
              <a:t> = </a:t>
            </a:r>
            <a:r>
              <a:rPr lang="en-US" altLang="zh-CN" sz="1600" dirty="0" smtClean="0"/>
              <a:t>       </a:t>
            </a:r>
            <a:r>
              <a:rPr lang="en-US" altLang="zh-CN" sz="1600" dirty="0" err="1" smtClean="0"/>
              <a:t>DatabaseHelperManager.getDatabaseHelper</a:t>
            </a:r>
            <a:r>
              <a:rPr lang="en-US" altLang="zh-CN" sz="1600" dirty="0" smtClean="0"/>
              <a:t>(</a:t>
            </a:r>
            <a:r>
              <a:rPr lang="en-US" altLang="zh-CN" sz="1600" dirty="0" err="1" smtClean="0"/>
              <a:t>mContext</a:t>
            </a:r>
            <a:r>
              <a:rPr lang="en-US" altLang="zh-CN" sz="1600" dirty="0" smtClean="0"/>
              <a:t>); //</a:t>
            </a:r>
            <a:r>
              <a:rPr lang="zh-CN" altLang="en-US" sz="1600" dirty="0" smtClean="0"/>
              <a:t>查找匹配结果</a:t>
            </a:r>
            <a:endParaRPr lang="en-US" altLang="zh-CN" sz="1600" dirty="0" smtClean="0"/>
          </a:p>
          <a:p>
            <a:r>
              <a:rPr lang="en-US" altLang="zh-CN" sz="1600" dirty="0" smtClean="0"/>
              <a:t>        final </a:t>
            </a:r>
            <a:r>
              <a:rPr lang="en-US" altLang="zh-CN" sz="1600" dirty="0" err="1" smtClean="0"/>
              <a:t>ArrayList</a:t>
            </a:r>
            <a:r>
              <a:rPr lang="en-US" altLang="zh-CN" sz="1600" dirty="0" smtClean="0"/>
              <a:t>&lt;</a:t>
            </a:r>
            <a:r>
              <a:rPr lang="en-US" altLang="zh-CN" sz="1600" dirty="0" err="1" smtClean="0"/>
              <a:t>ContactNumber</a:t>
            </a:r>
            <a:r>
              <a:rPr lang="en-US" altLang="zh-CN" sz="1600" dirty="0" smtClean="0"/>
              <a:t>&gt; </a:t>
            </a:r>
            <a:r>
              <a:rPr lang="en-US" altLang="zh-CN" sz="1600" dirty="0" err="1" smtClean="0"/>
              <a:t>allMatches</a:t>
            </a:r>
            <a:r>
              <a:rPr lang="en-US" altLang="zh-CN" sz="1600" dirty="0" smtClean="0"/>
              <a:t> = </a:t>
            </a:r>
            <a:r>
              <a:rPr lang="en-US" altLang="zh-CN" sz="1600" dirty="0" err="1" smtClean="0"/>
              <a:t>dialerDatabaseHelper.getLooseMatches</a:t>
            </a:r>
            <a:r>
              <a:rPr lang="en-US" altLang="zh-CN" sz="1600" dirty="0" smtClean="0"/>
              <a:t>(</a:t>
            </a:r>
            <a:r>
              <a:rPr lang="en-US" altLang="zh-CN" sz="1600" dirty="0" err="1" smtClean="0"/>
              <a:t>mQuery,mNameMatcher</a:t>
            </a:r>
            <a:r>
              <a:rPr lang="en-US" altLang="zh-CN" sz="1600" dirty="0" smtClean="0"/>
              <a:t>);</a:t>
            </a:r>
          </a:p>
          <a:p>
            <a:r>
              <a:rPr lang="en-US" altLang="zh-CN" sz="1600" dirty="0" smtClean="0"/>
              <a:t>         //</a:t>
            </a:r>
            <a:r>
              <a:rPr lang="zh-CN" altLang="en-US" sz="1600" dirty="0" smtClean="0"/>
              <a:t>构建</a:t>
            </a:r>
            <a:r>
              <a:rPr lang="en-US" altLang="zh-CN" sz="1600" dirty="0" smtClean="0"/>
              <a:t>cursor</a:t>
            </a:r>
            <a:r>
              <a:rPr lang="zh-CN" altLang="en-US" sz="1600" dirty="0" smtClean="0"/>
              <a:t>给</a:t>
            </a:r>
            <a:r>
              <a:rPr lang="en-US" altLang="zh-CN" sz="1600" dirty="0" smtClean="0"/>
              <a:t>adapter</a:t>
            </a:r>
            <a:r>
              <a:rPr lang="zh-CN" altLang="en-US" sz="1600" dirty="0" smtClean="0"/>
              <a:t>使用</a:t>
            </a:r>
          </a:p>
          <a:p>
            <a:r>
              <a:rPr lang="zh-CN" altLang="en-US" sz="1600" dirty="0" smtClean="0"/>
              <a:t>        </a:t>
            </a:r>
            <a:r>
              <a:rPr lang="en-US" altLang="zh-CN" sz="1600" dirty="0" smtClean="0">
                <a:solidFill>
                  <a:srgbClr val="FF0000"/>
                </a:solidFill>
              </a:rPr>
              <a:t>final </a:t>
            </a:r>
            <a:r>
              <a:rPr lang="en-US" altLang="zh-CN" sz="1600" dirty="0" err="1" smtClean="0">
                <a:solidFill>
                  <a:srgbClr val="FF0000"/>
                </a:solidFill>
              </a:rPr>
              <a:t>MatrixCursor</a:t>
            </a:r>
            <a:r>
              <a:rPr lang="en-US" altLang="zh-CN" sz="1600" dirty="0" smtClean="0">
                <a:solidFill>
                  <a:srgbClr val="FF0000"/>
                </a:solidFill>
              </a:rPr>
              <a:t> cursor = new </a:t>
            </a:r>
            <a:r>
              <a:rPr lang="en-US" altLang="zh-CN" sz="1600" dirty="0" err="1" smtClean="0">
                <a:solidFill>
                  <a:srgbClr val="FF0000"/>
                </a:solidFill>
              </a:rPr>
              <a:t>MatrixCursor</a:t>
            </a:r>
            <a:r>
              <a:rPr lang="en-US" altLang="zh-CN" sz="1600" dirty="0" smtClean="0">
                <a:solidFill>
                  <a:srgbClr val="FF0000"/>
                </a:solidFill>
              </a:rPr>
              <a:t>(</a:t>
            </a:r>
            <a:r>
              <a:rPr lang="en-US" altLang="zh-CN" sz="1600" dirty="0" err="1" smtClean="0">
                <a:solidFill>
                  <a:srgbClr val="FF0000"/>
                </a:solidFill>
              </a:rPr>
              <a:t>PhoneQuery.PROJECTION_PRIMARY</a:t>
            </a:r>
            <a:r>
              <a:rPr lang="en-US" altLang="zh-CN" sz="1600" dirty="0" smtClean="0">
                <a:solidFill>
                  <a:srgbClr val="FF0000"/>
                </a:solidFill>
              </a:rPr>
              <a:t>);</a:t>
            </a:r>
          </a:p>
          <a:p>
            <a:r>
              <a:rPr lang="en-US" altLang="zh-CN" sz="1600" dirty="0" smtClean="0"/>
              <a:t>        Object[] row = new Object[</a:t>
            </a:r>
            <a:r>
              <a:rPr lang="en-US" altLang="zh-CN" sz="1600" dirty="0" err="1" smtClean="0"/>
              <a:t>PhoneQuery.PROJECTION_PRIMARY.length</a:t>
            </a:r>
            <a:r>
              <a:rPr lang="en-US" altLang="zh-CN" sz="1600" dirty="0" smtClean="0"/>
              <a:t>];</a:t>
            </a:r>
          </a:p>
          <a:p>
            <a:r>
              <a:rPr lang="en-US" altLang="zh-CN" sz="1600" dirty="0" smtClean="0"/>
              <a:t>        for (</a:t>
            </a:r>
            <a:r>
              <a:rPr lang="en-US" altLang="zh-CN" sz="1600" dirty="0" err="1" smtClean="0"/>
              <a:t>ContactNumber</a:t>
            </a:r>
            <a:r>
              <a:rPr lang="en-US" altLang="zh-CN" sz="1600" dirty="0" smtClean="0"/>
              <a:t> contact : </a:t>
            </a:r>
            <a:r>
              <a:rPr lang="en-US" altLang="zh-CN" sz="1600" dirty="0" err="1" smtClean="0"/>
              <a:t>allMatches</a:t>
            </a:r>
            <a:r>
              <a:rPr lang="en-US" altLang="zh-CN" sz="1600" dirty="0" smtClean="0"/>
              <a:t>) {</a:t>
            </a:r>
          </a:p>
          <a:p>
            <a:r>
              <a:rPr lang="en-US" altLang="zh-CN" sz="1600" dirty="0" smtClean="0"/>
              <a:t>            row[</a:t>
            </a:r>
            <a:r>
              <a:rPr lang="en-US" altLang="zh-CN" sz="1600" dirty="0" err="1" smtClean="0"/>
              <a:t>PhoneQuery.PHONE_ID</a:t>
            </a:r>
            <a:r>
              <a:rPr lang="en-US" altLang="zh-CN" sz="1600" dirty="0" smtClean="0"/>
              <a:t>] = </a:t>
            </a:r>
            <a:r>
              <a:rPr lang="en-US" altLang="zh-CN" sz="1600" dirty="0" err="1" smtClean="0"/>
              <a:t>contact.dataId</a:t>
            </a:r>
            <a:r>
              <a:rPr lang="en-US" altLang="zh-CN" sz="1600" dirty="0" smtClean="0"/>
              <a:t>;</a:t>
            </a:r>
          </a:p>
          <a:p>
            <a:r>
              <a:rPr lang="en-US" altLang="zh-CN" sz="1600" dirty="0" smtClean="0"/>
              <a:t>            row[</a:t>
            </a:r>
            <a:r>
              <a:rPr lang="en-US" altLang="zh-CN" sz="1600" dirty="0" err="1" smtClean="0"/>
              <a:t>PhoneQuery.PHONE_NUMBER</a:t>
            </a:r>
            <a:r>
              <a:rPr lang="en-US" altLang="zh-CN" sz="1600" dirty="0" smtClean="0"/>
              <a:t>] = </a:t>
            </a:r>
            <a:r>
              <a:rPr lang="en-US" altLang="zh-CN" sz="1600" dirty="0" err="1" smtClean="0"/>
              <a:t>contact.phoneNumber</a:t>
            </a:r>
            <a:r>
              <a:rPr lang="en-US" altLang="zh-CN" sz="1600" dirty="0" smtClean="0"/>
              <a:t>;</a:t>
            </a:r>
          </a:p>
          <a:p>
            <a:r>
              <a:rPr lang="en-US" altLang="zh-CN" sz="1600" dirty="0" smtClean="0"/>
              <a:t>            row[</a:t>
            </a:r>
            <a:r>
              <a:rPr lang="en-US" altLang="zh-CN" sz="1600" dirty="0" err="1" smtClean="0"/>
              <a:t>PhoneQuery.CONTACT_ID</a:t>
            </a:r>
            <a:r>
              <a:rPr lang="en-US" altLang="zh-CN" sz="1600" dirty="0" smtClean="0"/>
              <a:t>] = contact.id;</a:t>
            </a:r>
          </a:p>
          <a:p>
            <a:r>
              <a:rPr lang="en-US" altLang="zh-CN" sz="1600" dirty="0" smtClean="0"/>
              <a:t>            row[</a:t>
            </a:r>
            <a:r>
              <a:rPr lang="en-US" altLang="zh-CN" sz="1600" dirty="0" err="1" smtClean="0"/>
              <a:t>PhoneQuery.LOOKUP_KEY</a:t>
            </a:r>
            <a:r>
              <a:rPr lang="en-US" altLang="zh-CN" sz="1600" dirty="0" smtClean="0"/>
              <a:t>] = </a:t>
            </a:r>
            <a:r>
              <a:rPr lang="en-US" altLang="zh-CN" sz="1600" dirty="0" err="1" smtClean="0"/>
              <a:t>contact.lookupKey</a:t>
            </a:r>
            <a:r>
              <a:rPr lang="en-US" altLang="zh-CN" sz="1600" dirty="0" smtClean="0"/>
              <a:t>;</a:t>
            </a:r>
          </a:p>
          <a:p>
            <a:r>
              <a:rPr lang="en-US" altLang="zh-CN" sz="1600" dirty="0" smtClean="0"/>
              <a:t>            row[</a:t>
            </a:r>
            <a:r>
              <a:rPr lang="en-US" altLang="zh-CN" sz="1600" dirty="0" err="1" smtClean="0"/>
              <a:t>PhoneQuery.PHOTO_ID</a:t>
            </a:r>
            <a:r>
              <a:rPr lang="en-US" altLang="zh-CN" sz="1600" dirty="0" smtClean="0"/>
              <a:t>] = </a:t>
            </a:r>
            <a:r>
              <a:rPr lang="en-US" altLang="zh-CN" sz="1600" dirty="0" err="1" smtClean="0"/>
              <a:t>contact.photoId</a:t>
            </a:r>
            <a:r>
              <a:rPr lang="en-US" altLang="zh-CN" sz="1600" dirty="0" smtClean="0"/>
              <a:t>;</a:t>
            </a:r>
          </a:p>
          <a:p>
            <a:r>
              <a:rPr lang="en-US" altLang="zh-CN" sz="1600" dirty="0" smtClean="0"/>
              <a:t>            row[</a:t>
            </a:r>
            <a:r>
              <a:rPr lang="en-US" altLang="zh-CN" sz="1600" dirty="0" err="1" smtClean="0"/>
              <a:t>PhoneQuery.DISPLAY_NAME</a:t>
            </a:r>
            <a:r>
              <a:rPr lang="en-US" altLang="zh-CN" sz="1600" dirty="0" smtClean="0"/>
              <a:t>] = </a:t>
            </a:r>
            <a:r>
              <a:rPr lang="en-US" altLang="zh-CN" sz="1600" dirty="0" err="1" smtClean="0"/>
              <a:t>contact.displayName</a:t>
            </a:r>
            <a:r>
              <a:rPr lang="en-US" altLang="zh-CN" sz="1600" dirty="0" smtClean="0"/>
              <a:t>;</a:t>
            </a:r>
          </a:p>
          <a:p>
            <a:r>
              <a:rPr lang="en-US" altLang="zh-CN" sz="1600" dirty="0" smtClean="0"/>
              <a:t>            </a:t>
            </a:r>
            <a:r>
              <a:rPr lang="en-US" altLang="zh-CN" sz="1600" dirty="0" err="1" smtClean="0"/>
              <a:t>cursor.addRow</a:t>
            </a:r>
            <a:r>
              <a:rPr lang="en-US" altLang="zh-CN" sz="1600" dirty="0" smtClean="0"/>
              <a:t>(row);</a:t>
            </a:r>
          </a:p>
          <a:p>
            <a:r>
              <a:rPr lang="en-US" altLang="zh-CN" sz="1600" dirty="0" smtClean="0"/>
              <a:t>        }</a:t>
            </a:r>
          </a:p>
          <a:p>
            <a:r>
              <a:rPr lang="en-US" altLang="zh-CN" sz="1600" dirty="0" smtClean="0"/>
              <a:t>        return cursor;</a:t>
            </a:r>
          </a:p>
          <a:p>
            <a:r>
              <a:rPr lang="en-US" altLang="zh-CN" sz="1600" dirty="0" smtClean="0"/>
              <a:t>    }</a:t>
            </a:r>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325" y="617837"/>
            <a:ext cx="6978650" cy="741405"/>
          </a:xfrm>
        </p:spPr>
        <p:txBody>
          <a:bodyPr/>
          <a:lstStyle/>
          <a:p>
            <a:pPr algn="ctr"/>
            <a:r>
              <a:rPr lang="zh-CN" altLang="en-US" dirty="0" smtClean="0"/>
              <a:t>目 录</a:t>
            </a:r>
            <a:endParaRPr lang="zh-CN" altLang="en-US" dirty="0"/>
          </a:p>
        </p:txBody>
      </p:sp>
      <p:sp>
        <p:nvSpPr>
          <p:cNvPr id="4" name="灯片编号占位符 3"/>
          <p:cNvSpPr>
            <a:spLocks noGrp="1"/>
          </p:cNvSpPr>
          <p:nvPr>
            <p:ph type="sldNum" sz="quarter" idx="10"/>
          </p:nvPr>
        </p:nvSpPr>
        <p:spPr/>
        <p:txBody>
          <a:bodyPr/>
          <a:lstStyle/>
          <a:p>
            <a:fld id="{38C78066-DE39-48B0-9D72-5DFB7458BDF6}" type="slidenum">
              <a:rPr lang="en-US" smtClean="0"/>
              <a:pPr/>
              <a:t>1</a:t>
            </a:fld>
            <a:endParaRPr lang="en-US"/>
          </a:p>
        </p:txBody>
      </p:sp>
      <p:grpSp>
        <p:nvGrpSpPr>
          <p:cNvPr id="5" name="组合 4"/>
          <p:cNvGrpSpPr>
            <a:grpSpLocks/>
          </p:cNvGrpSpPr>
          <p:nvPr/>
        </p:nvGrpSpPr>
        <p:grpSpPr bwMode="auto">
          <a:xfrm>
            <a:off x="1549400" y="1589088"/>
            <a:ext cx="2970282" cy="841375"/>
            <a:chOff x="6807929" y="1589032"/>
            <a:chExt cx="2969794" cy="840768"/>
          </a:xfrm>
        </p:grpSpPr>
        <p:grpSp>
          <p:nvGrpSpPr>
            <p:cNvPr id="6" name="组合 5"/>
            <p:cNvGrpSpPr/>
            <p:nvPr/>
          </p:nvGrpSpPr>
          <p:grpSpPr>
            <a:xfrm>
              <a:off x="6807929" y="1589032"/>
              <a:ext cx="1166055" cy="840768"/>
              <a:chOff x="6807929" y="1589032"/>
              <a:chExt cx="1166055" cy="840768"/>
            </a:xfrm>
            <a:effectLst>
              <a:outerShdw blurRad="101600" dist="50800" dir="2700000" algn="tl" rotWithShape="0">
                <a:prstClr val="black">
                  <a:alpha val="40000"/>
                </a:prstClr>
              </a:outerShdw>
            </a:effectLst>
          </p:grpSpPr>
          <p:sp>
            <p:nvSpPr>
              <p:cNvPr id="8" name="矩形 7"/>
              <p:cNvSpPr/>
              <p:nvPr/>
            </p:nvSpPr>
            <p:spPr>
              <a:xfrm>
                <a:off x="6807929" y="1589032"/>
                <a:ext cx="919399" cy="84076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en-US" altLang="zh-CN" sz="4400" dirty="0"/>
                  <a:t>A</a:t>
                </a:r>
                <a:endParaRPr lang="zh-CN" altLang="en-US" sz="4400" dirty="0"/>
              </a:p>
            </p:txBody>
          </p:sp>
          <p:sp>
            <p:nvSpPr>
              <p:cNvPr id="9" name="等腰三角形 8"/>
              <p:cNvSpPr/>
              <p:nvPr/>
            </p:nvSpPr>
            <p:spPr>
              <a:xfrm rot="5400000">
                <a:off x="7743482" y="1572878"/>
                <a:ext cx="214347" cy="246656"/>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7" name="文本框 77"/>
            <p:cNvSpPr txBox="1">
              <a:spLocks noChangeArrowheads="1"/>
            </p:cNvSpPr>
            <p:nvPr/>
          </p:nvSpPr>
          <p:spPr bwMode="auto">
            <a:xfrm>
              <a:off x="8198705" y="1856253"/>
              <a:ext cx="1579018" cy="369066"/>
            </a:xfrm>
            <a:prstGeom prst="rect">
              <a:avLst/>
            </a:prstGeom>
            <a:noFill/>
            <a:ln w="9525">
              <a:noFill/>
              <a:miter lim="800000"/>
              <a:headEnd/>
              <a:tailEnd/>
            </a:ln>
          </p:spPr>
          <p:txBody>
            <a:bodyPr wrap="none">
              <a:spAutoFit/>
            </a:bodyPr>
            <a:lstStyle/>
            <a:p>
              <a:r>
                <a:rPr lang="zh-CN" altLang="en-US" b="1" dirty="0" smtClean="0">
                  <a:latin typeface="方正正黑简体" charset="-122"/>
                  <a:ea typeface="方正正黑简体" charset="-122"/>
                </a:rPr>
                <a:t>拨号搜索机制</a:t>
              </a:r>
              <a:endParaRPr lang="zh-CN" altLang="en-US" b="1" dirty="0">
                <a:latin typeface="方正正黑简体" charset="-122"/>
                <a:ea typeface="方正正黑简体" charset="-122"/>
              </a:endParaRPr>
            </a:p>
          </p:txBody>
        </p:sp>
      </p:grpSp>
      <p:grpSp>
        <p:nvGrpSpPr>
          <p:cNvPr id="10" name="组合 8"/>
          <p:cNvGrpSpPr>
            <a:grpSpLocks/>
          </p:cNvGrpSpPr>
          <p:nvPr/>
        </p:nvGrpSpPr>
        <p:grpSpPr bwMode="auto">
          <a:xfrm>
            <a:off x="1549407" y="2835275"/>
            <a:ext cx="2522374" cy="841375"/>
            <a:chOff x="6807929" y="2836050"/>
            <a:chExt cx="2522480" cy="840768"/>
          </a:xfrm>
        </p:grpSpPr>
        <p:grpSp>
          <p:nvGrpSpPr>
            <p:cNvPr id="11" name="组合 52"/>
            <p:cNvGrpSpPr/>
            <p:nvPr/>
          </p:nvGrpSpPr>
          <p:grpSpPr>
            <a:xfrm>
              <a:off x="6807929" y="2836050"/>
              <a:ext cx="1166055" cy="840768"/>
              <a:chOff x="4755143" y="3999521"/>
              <a:chExt cx="1533738" cy="1105879"/>
            </a:xfrm>
            <a:effectLst>
              <a:outerShdw blurRad="101600" dist="50800" dir="2700000" algn="tl" rotWithShape="0">
                <a:prstClr val="black">
                  <a:alpha val="40000"/>
                </a:prstClr>
              </a:outerShdw>
            </a:effectLst>
          </p:grpSpPr>
          <p:sp>
            <p:nvSpPr>
              <p:cNvPr id="13" name="矩形 12"/>
              <p:cNvSpPr/>
              <p:nvPr/>
            </p:nvSpPr>
            <p:spPr>
              <a:xfrm>
                <a:off x="4755143" y="3999521"/>
                <a:ext cx="1209306" cy="110587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en-US" altLang="zh-CN" sz="4400" dirty="0"/>
                  <a:t>B</a:t>
                </a:r>
                <a:endParaRPr lang="zh-CN" altLang="en-US" sz="4400" dirty="0"/>
              </a:p>
            </p:txBody>
          </p:sp>
          <p:sp>
            <p:nvSpPr>
              <p:cNvPr id="14" name="等腰三角形 13"/>
              <p:cNvSpPr/>
              <p:nvPr/>
            </p:nvSpPr>
            <p:spPr>
              <a:xfrm rot="5400000">
                <a:off x="5985697" y="3978273"/>
                <a:ext cx="281935" cy="324432"/>
              </a:xfrm>
              <a:prstGeom prst="triangle">
                <a:avLst>
                  <a:gd name="adj"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4400"/>
              </a:p>
            </p:txBody>
          </p:sp>
        </p:grpSp>
        <p:sp>
          <p:nvSpPr>
            <p:cNvPr id="12" name="文本框 80"/>
            <p:cNvSpPr txBox="1">
              <a:spLocks noChangeArrowheads="1"/>
            </p:cNvSpPr>
            <p:nvPr/>
          </p:nvSpPr>
          <p:spPr bwMode="auto">
            <a:xfrm>
              <a:off x="8215954" y="3094657"/>
              <a:ext cx="1114455" cy="369066"/>
            </a:xfrm>
            <a:prstGeom prst="rect">
              <a:avLst/>
            </a:prstGeom>
            <a:noFill/>
            <a:ln w="9525">
              <a:noFill/>
              <a:miter lim="800000"/>
              <a:headEnd/>
              <a:tailEnd/>
            </a:ln>
          </p:spPr>
          <p:txBody>
            <a:bodyPr wrap="none">
              <a:spAutoFit/>
            </a:bodyPr>
            <a:lstStyle/>
            <a:p>
              <a:r>
                <a:rPr lang="zh-CN" altLang="en-US" b="1" dirty="0" smtClean="0">
                  <a:latin typeface="方正正黑简体" charset="-122"/>
                  <a:ea typeface="方正正黑简体" charset="-122"/>
                </a:rPr>
                <a:t>引导搜索</a:t>
              </a:r>
              <a:endParaRPr lang="zh-CN" altLang="en-US" b="1" dirty="0">
                <a:latin typeface="方正正黑简体" charset="-122"/>
                <a:ea typeface="方正正黑简体" charset="-122"/>
              </a:endParaRPr>
            </a:p>
          </p:txBody>
        </p:sp>
      </p:grpSp>
      <p:grpSp>
        <p:nvGrpSpPr>
          <p:cNvPr id="15" name="组合 14"/>
          <p:cNvGrpSpPr>
            <a:grpSpLocks/>
          </p:cNvGrpSpPr>
          <p:nvPr/>
        </p:nvGrpSpPr>
        <p:grpSpPr bwMode="auto">
          <a:xfrm>
            <a:off x="1549404" y="4037013"/>
            <a:ext cx="2507771" cy="839787"/>
            <a:chOff x="6807929" y="4036401"/>
            <a:chExt cx="2507092" cy="840768"/>
          </a:xfrm>
        </p:grpSpPr>
        <p:grpSp>
          <p:nvGrpSpPr>
            <p:cNvPr id="16" name="组合 64"/>
            <p:cNvGrpSpPr/>
            <p:nvPr/>
          </p:nvGrpSpPr>
          <p:grpSpPr>
            <a:xfrm>
              <a:off x="6807929" y="4036401"/>
              <a:ext cx="1166055" cy="840768"/>
              <a:chOff x="4755143" y="3999521"/>
              <a:chExt cx="1533738" cy="1105879"/>
            </a:xfrm>
            <a:effectLst>
              <a:outerShdw blurRad="101600" dist="50800" dir="2700000" algn="tl" rotWithShape="0">
                <a:prstClr val="black">
                  <a:alpha val="40000"/>
                </a:prstClr>
              </a:outerShdw>
            </a:effectLst>
          </p:grpSpPr>
          <p:sp>
            <p:nvSpPr>
              <p:cNvPr id="18" name="矩形 17"/>
              <p:cNvSpPr/>
              <p:nvPr/>
            </p:nvSpPr>
            <p:spPr>
              <a:xfrm>
                <a:off x="4755143" y="3999521"/>
                <a:ext cx="1209306" cy="110587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en-US" altLang="zh-CN" sz="4400" dirty="0"/>
                  <a:t>C</a:t>
                </a:r>
                <a:endParaRPr lang="zh-CN" altLang="en-US" sz="4400" dirty="0"/>
              </a:p>
            </p:txBody>
          </p:sp>
          <p:sp>
            <p:nvSpPr>
              <p:cNvPr id="19" name="等腰三角形 18"/>
              <p:cNvSpPr/>
              <p:nvPr/>
            </p:nvSpPr>
            <p:spPr>
              <a:xfrm rot="5400000">
                <a:off x="5985697" y="3978273"/>
                <a:ext cx="281935" cy="324432"/>
              </a:xfrm>
              <a:prstGeom prst="triangle">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4400"/>
              </a:p>
            </p:txBody>
          </p:sp>
        </p:grpSp>
        <p:sp>
          <p:nvSpPr>
            <p:cNvPr id="17" name="文本框 83"/>
            <p:cNvSpPr txBox="1">
              <a:spLocks noChangeArrowheads="1"/>
            </p:cNvSpPr>
            <p:nvPr/>
          </p:nvSpPr>
          <p:spPr bwMode="auto">
            <a:xfrm>
              <a:off x="8207325" y="4301542"/>
              <a:ext cx="1107696" cy="369763"/>
            </a:xfrm>
            <a:prstGeom prst="rect">
              <a:avLst/>
            </a:prstGeom>
            <a:noFill/>
            <a:ln w="9525">
              <a:noFill/>
              <a:miter lim="800000"/>
              <a:headEnd/>
              <a:tailEnd/>
            </a:ln>
          </p:spPr>
          <p:txBody>
            <a:bodyPr wrap="none">
              <a:spAutoFit/>
            </a:bodyPr>
            <a:lstStyle/>
            <a:p>
              <a:r>
                <a:rPr lang="zh-CN" altLang="en-US" b="1" dirty="0" smtClean="0">
                  <a:latin typeface="方正正黑简体" charset="-122"/>
                  <a:ea typeface="方正正黑简体" charset="-122"/>
                </a:rPr>
                <a:t>字符搜索</a:t>
              </a:r>
              <a:endParaRPr lang="zh-CN" altLang="en-US" b="1" dirty="0">
                <a:latin typeface="方正正黑简体" charset="-122"/>
                <a:ea typeface="方正正黑简体" charset="-122"/>
              </a:endParaRPr>
            </a:p>
          </p:txBody>
        </p:sp>
      </p:grpSp>
      <p:grpSp>
        <p:nvGrpSpPr>
          <p:cNvPr id="20" name="组合 10"/>
          <p:cNvGrpSpPr>
            <a:grpSpLocks/>
          </p:cNvGrpSpPr>
          <p:nvPr/>
        </p:nvGrpSpPr>
        <p:grpSpPr bwMode="auto">
          <a:xfrm>
            <a:off x="1549399" y="5283200"/>
            <a:ext cx="2978904" cy="841375"/>
            <a:chOff x="6807929" y="5283419"/>
            <a:chExt cx="2978441" cy="840768"/>
          </a:xfrm>
        </p:grpSpPr>
        <p:grpSp>
          <p:nvGrpSpPr>
            <p:cNvPr id="21" name="组合 67"/>
            <p:cNvGrpSpPr/>
            <p:nvPr/>
          </p:nvGrpSpPr>
          <p:grpSpPr>
            <a:xfrm>
              <a:off x="6807929" y="5283419"/>
              <a:ext cx="1166055" cy="840768"/>
              <a:chOff x="4755143" y="3999521"/>
              <a:chExt cx="1533738" cy="1105879"/>
            </a:xfrm>
            <a:effectLst>
              <a:outerShdw blurRad="101600" dist="50800" dir="2700000" algn="tl" rotWithShape="0">
                <a:prstClr val="black">
                  <a:alpha val="40000"/>
                </a:prstClr>
              </a:outerShdw>
            </a:effectLst>
          </p:grpSpPr>
          <p:sp>
            <p:nvSpPr>
              <p:cNvPr id="23" name="矩形 22"/>
              <p:cNvSpPr/>
              <p:nvPr/>
            </p:nvSpPr>
            <p:spPr>
              <a:xfrm>
                <a:off x="4755143" y="3999521"/>
                <a:ext cx="1209306" cy="11058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en-US" altLang="zh-CN" sz="4400" dirty="0"/>
                  <a:t>D</a:t>
                </a:r>
                <a:endParaRPr lang="zh-CN" altLang="en-US" sz="4400" dirty="0"/>
              </a:p>
            </p:txBody>
          </p:sp>
          <p:sp>
            <p:nvSpPr>
              <p:cNvPr id="24" name="等腰三角形 23"/>
              <p:cNvSpPr/>
              <p:nvPr/>
            </p:nvSpPr>
            <p:spPr>
              <a:xfrm rot="5400000">
                <a:off x="5985697" y="3978273"/>
                <a:ext cx="281935" cy="324432"/>
              </a:xfrm>
              <a:prstGeom prst="triangle">
                <a:avLst>
                  <a:gd name="adj" fmla="val 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4400"/>
              </a:p>
            </p:txBody>
          </p:sp>
        </p:grpSp>
        <p:sp>
          <p:nvSpPr>
            <p:cNvPr id="22" name="文本框 86"/>
            <p:cNvSpPr txBox="1">
              <a:spLocks noChangeArrowheads="1"/>
            </p:cNvSpPr>
            <p:nvPr/>
          </p:nvSpPr>
          <p:spPr bwMode="auto">
            <a:xfrm>
              <a:off x="8207338" y="5550632"/>
              <a:ext cx="1579032" cy="369066"/>
            </a:xfrm>
            <a:prstGeom prst="rect">
              <a:avLst/>
            </a:prstGeom>
            <a:noFill/>
            <a:ln w="9525">
              <a:noFill/>
              <a:miter lim="800000"/>
              <a:headEnd/>
              <a:tailEnd/>
            </a:ln>
          </p:spPr>
          <p:txBody>
            <a:bodyPr wrap="none">
              <a:spAutoFit/>
            </a:bodyPr>
            <a:lstStyle/>
            <a:p>
              <a:r>
                <a:rPr lang="zh-CN" altLang="en-US" b="1" dirty="0" smtClean="0">
                  <a:latin typeface="方正正黑简体" charset="-122"/>
                  <a:ea typeface="方正正黑简体" charset="-122"/>
                </a:rPr>
                <a:t>工作中的应用</a:t>
              </a:r>
              <a:endParaRPr lang="zh-CN" altLang="en-US" b="1" dirty="0">
                <a:latin typeface="方正正黑简体" charset="-122"/>
                <a:ea typeface="方正正黑简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1+#ppt_w/2"/>
                                          </p:val>
                                        </p:tav>
                                        <p:tav tm="100000">
                                          <p:val>
                                            <p:strVal val="#ppt_x"/>
                                          </p:val>
                                        </p:tav>
                                      </p:tavLst>
                                    </p:anim>
                                    <p:anim calcmode="lin" valueType="num">
                                      <p:cBhvr additive="base">
                                        <p:cTn id="2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19</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8" name="矩形 7"/>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9" name="直接连接符 8"/>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文本框 4"/>
          <p:cNvSpPr txBox="1">
            <a:spLocks noChangeArrowheads="1"/>
          </p:cNvSpPr>
          <p:nvPr/>
        </p:nvSpPr>
        <p:spPr bwMode="auto">
          <a:xfrm>
            <a:off x="1058863" y="203279"/>
            <a:ext cx="4134465"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数据库的创建及搜索机制</a:t>
            </a:r>
            <a:endParaRPr lang="zh-CN" altLang="en-US" sz="2800" dirty="0">
              <a:latin typeface="方正正中黑简体" charset="-122"/>
              <a:ea typeface="方正正中黑简体" charset="-122"/>
            </a:endParaRPr>
          </a:p>
        </p:txBody>
      </p:sp>
      <p:sp>
        <p:nvSpPr>
          <p:cNvPr id="7" name="TextBox 6"/>
          <p:cNvSpPr txBox="1"/>
          <p:nvPr/>
        </p:nvSpPr>
        <p:spPr>
          <a:xfrm>
            <a:off x="114300" y="1123950"/>
            <a:ext cx="9029700" cy="4585871"/>
          </a:xfrm>
          <a:prstGeom prst="rect">
            <a:avLst/>
          </a:prstGeom>
          <a:noFill/>
        </p:spPr>
        <p:txBody>
          <a:bodyPr wrap="square" rtlCol="0">
            <a:spAutoFit/>
          </a:bodyPr>
          <a:lstStyle/>
          <a:p>
            <a:r>
              <a:rPr lang="en-US" altLang="zh-CN" sz="1600" dirty="0" smtClean="0"/>
              <a:t>    public </a:t>
            </a:r>
            <a:r>
              <a:rPr lang="en-US" altLang="zh-CN" sz="1600" dirty="0" smtClean="0"/>
              <a:t>void </a:t>
            </a:r>
            <a:r>
              <a:rPr lang="en-US" altLang="zh-CN" b="1" dirty="0" err="1" smtClean="0">
                <a:solidFill>
                  <a:srgbClr val="00B050"/>
                </a:solidFill>
              </a:rPr>
              <a:t>onCreate</a:t>
            </a:r>
            <a:r>
              <a:rPr lang="en-US" altLang="zh-CN" sz="1600" dirty="0" smtClean="0"/>
              <a:t>(</a:t>
            </a:r>
            <a:r>
              <a:rPr lang="en-US" altLang="zh-CN" sz="1600" dirty="0" err="1" smtClean="0"/>
              <a:t>SQLiteDatabase</a:t>
            </a:r>
            <a:r>
              <a:rPr lang="en-US" altLang="zh-CN" sz="1600" dirty="0" smtClean="0"/>
              <a:t> db) {</a:t>
            </a:r>
          </a:p>
          <a:p>
            <a:r>
              <a:rPr lang="en-US" altLang="zh-CN" sz="1600" dirty="0" smtClean="0"/>
              <a:t>        (db);</a:t>
            </a:r>
          </a:p>
          <a:p>
            <a:r>
              <a:rPr lang="en-US" altLang="zh-CN" sz="1600" dirty="0" smtClean="0"/>
              <a:t>    }</a:t>
            </a:r>
          </a:p>
          <a:p>
            <a:r>
              <a:rPr lang="en-US" altLang="zh-CN" sz="1600" dirty="0" smtClean="0"/>
              <a:t>    private void </a:t>
            </a:r>
            <a:r>
              <a:rPr lang="en-US" altLang="zh-CN" b="1" dirty="0" err="1" smtClean="0">
                <a:solidFill>
                  <a:srgbClr val="00B050"/>
                </a:solidFill>
              </a:rPr>
              <a:t>setupTables</a:t>
            </a:r>
            <a:r>
              <a:rPr lang="en-US" altLang="zh-CN" sz="1600" dirty="0" smtClean="0"/>
              <a:t>(</a:t>
            </a:r>
            <a:r>
              <a:rPr lang="en-US" altLang="zh-CN" sz="1600" dirty="0" err="1" smtClean="0"/>
              <a:t>SQLiteDatabase</a:t>
            </a:r>
            <a:r>
              <a:rPr lang="en-US" altLang="zh-CN" sz="1600" dirty="0" smtClean="0"/>
              <a:t> db) {</a:t>
            </a:r>
          </a:p>
          <a:p>
            <a:r>
              <a:rPr lang="en-US" altLang="zh-CN" sz="1600" dirty="0" smtClean="0"/>
              <a:t>        </a:t>
            </a:r>
            <a:r>
              <a:rPr lang="en-US" altLang="zh-CN" sz="1600" dirty="0" err="1" smtClean="0"/>
              <a:t>dropTables</a:t>
            </a:r>
            <a:r>
              <a:rPr lang="en-US" altLang="zh-CN" sz="1600" dirty="0" smtClean="0"/>
              <a:t>(db);</a:t>
            </a:r>
          </a:p>
          <a:p>
            <a:r>
              <a:rPr lang="en-US" altLang="zh-CN" sz="1600" dirty="0" smtClean="0"/>
              <a:t>        </a:t>
            </a:r>
            <a:r>
              <a:rPr lang="en-US" altLang="zh-CN" sz="1600" dirty="0" err="1" smtClean="0"/>
              <a:t>db.execSQL</a:t>
            </a:r>
            <a:r>
              <a:rPr lang="en-US" altLang="zh-CN" sz="1600" dirty="0" smtClean="0"/>
              <a:t>("CREATE TABLE " + </a:t>
            </a:r>
            <a:r>
              <a:rPr lang="en-US" altLang="zh-CN" sz="1600" dirty="0" err="1" smtClean="0"/>
              <a:t>Tables.SMARTDIAL_TABLE</a:t>
            </a:r>
            <a:r>
              <a:rPr lang="en-US" altLang="zh-CN" sz="1600" dirty="0" smtClean="0"/>
              <a:t> + "...");//</a:t>
            </a:r>
            <a:r>
              <a:rPr lang="en-US" altLang="zh-CN" sz="1600" dirty="0" err="1" smtClean="0"/>
              <a:t>smartdial_table</a:t>
            </a:r>
            <a:endParaRPr lang="en-US" altLang="zh-CN" sz="1600" dirty="0" smtClean="0"/>
          </a:p>
          <a:p>
            <a:r>
              <a:rPr lang="en-US" altLang="zh-CN" sz="1600" dirty="0" smtClean="0"/>
              <a:t>        </a:t>
            </a:r>
            <a:r>
              <a:rPr lang="en-US" altLang="zh-CN" sz="1600" dirty="0" err="1" smtClean="0"/>
              <a:t>db.execSQL</a:t>
            </a:r>
            <a:r>
              <a:rPr lang="en-US" altLang="zh-CN" sz="1600" dirty="0" smtClean="0"/>
              <a:t>("CREATE TABLE " + </a:t>
            </a:r>
            <a:r>
              <a:rPr lang="en-US" altLang="zh-CN" sz="1600" dirty="0" err="1" smtClean="0"/>
              <a:t>Tables.PREFIX_TABLE</a:t>
            </a:r>
            <a:r>
              <a:rPr lang="en-US" altLang="zh-CN" sz="1600" dirty="0" smtClean="0"/>
              <a:t> + "...");//</a:t>
            </a:r>
            <a:r>
              <a:rPr lang="en-US" altLang="zh-CN" sz="1600" dirty="0" err="1" smtClean="0"/>
              <a:t>prefix_table</a:t>
            </a:r>
            <a:endParaRPr lang="en-US" altLang="zh-CN" sz="1600" dirty="0" smtClean="0"/>
          </a:p>
          <a:p>
            <a:r>
              <a:rPr lang="en-US" altLang="zh-CN" sz="1600" dirty="0" smtClean="0"/>
              <a:t>        </a:t>
            </a:r>
            <a:r>
              <a:rPr lang="en-US" altLang="zh-CN" sz="1600" dirty="0" err="1" smtClean="0"/>
              <a:t>db.execSQL</a:t>
            </a:r>
            <a:r>
              <a:rPr lang="en-US" altLang="zh-CN" sz="1600" dirty="0" smtClean="0"/>
              <a:t>("CREATE TABLE " + </a:t>
            </a:r>
            <a:r>
              <a:rPr lang="en-US" altLang="zh-CN" sz="1600" dirty="0" err="1" smtClean="0"/>
              <a:t>Tables.PROPERTIES</a:t>
            </a:r>
            <a:r>
              <a:rPr lang="en-US" altLang="zh-CN" sz="1600" dirty="0" smtClean="0"/>
              <a:t> + "...");//properties</a:t>
            </a:r>
          </a:p>
          <a:p>
            <a:r>
              <a:rPr lang="en-US" altLang="zh-CN" sz="1600" dirty="0" smtClean="0"/>
              <a:t>        </a:t>
            </a:r>
            <a:r>
              <a:rPr lang="en-US" altLang="zh-CN" sz="1600" dirty="0" err="1" smtClean="0"/>
              <a:t>setProperty</a:t>
            </a:r>
            <a:r>
              <a:rPr lang="en-US" altLang="zh-CN" sz="1600" dirty="0" smtClean="0"/>
              <a:t>(db, </a:t>
            </a:r>
            <a:r>
              <a:rPr lang="en-US" altLang="zh-CN" sz="1600" dirty="0" err="1" smtClean="0"/>
              <a:t>DATABASE_VERSION_PROPERTY,String.valueOf</a:t>
            </a:r>
            <a:r>
              <a:rPr lang="en-US" altLang="zh-CN" sz="1600" dirty="0" smtClean="0"/>
              <a:t>(DATABASE_VERSION));</a:t>
            </a:r>
          </a:p>
          <a:p>
            <a:r>
              <a:rPr lang="en-US" altLang="zh-CN" sz="1600" dirty="0" smtClean="0"/>
              <a:t>        </a:t>
            </a:r>
            <a:r>
              <a:rPr lang="en-US" altLang="zh-CN" sz="1600" dirty="0" err="1" smtClean="0"/>
              <a:t>resetSmartDialLastUpdatedTime</a:t>
            </a:r>
            <a:r>
              <a:rPr lang="en-US" altLang="zh-CN" sz="1600" dirty="0" smtClean="0"/>
              <a:t>();</a:t>
            </a:r>
          </a:p>
          <a:p>
            <a:r>
              <a:rPr lang="en-US" altLang="zh-CN" sz="1600" dirty="0" smtClean="0"/>
              <a:t>    }</a:t>
            </a:r>
          </a:p>
          <a:p>
            <a:endParaRPr lang="en-US" altLang="zh-CN" sz="1600" dirty="0" smtClean="0"/>
          </a:p>
          <a:p>
            <a:pPr marL="342900" indent="-342900">
              <a:buFont typeface="+mj-lt"/>
              <a:buAutoNum type="arabicPeriod"/>
            </a:pPr>
            <a:r>
              <a:rPr lang="en-US" altLang="zh-CN" sz="1600" dirty="0" err="1" smtClean="0"/>
              <a:t>prefix_table</a:t>
            </a:r>
            <a:r>
              <a:rPr lang="zh-CN" altLang="en-US" sz="1600" dirty="0" smtClean="0"/>
              <a:t>表：</a:t>
            </a:r>
            <a:r>
              <a:rPr lang="zh-CN" altLang="en-US" sz="1600" b="1" dirty="0" smtClean="0"/>
              <a:t>该表是对所有联系人的电话号码以及英文姓名进行解析，形成搜索的索引表单</a:t>
            </a:r>
            <a:endParaRPr lang="en-US" altLang="zh-CN" sz="1600" b="1" dirty="0" smtClean="0"/>
          </a:p>
          <a:p>
            <a:pPr marL="342900" indent="-342900">
              <a:buFont typeface="+mj-lt"/>
              <a:buAutoNum type="arabicPeriod"/>
            </a:pPr>
            <a:r>
              <a:rPr lang="en-US" altLang="zh-CN" sz="1600" dirty="0" err="1" smtClean="0"/>
              <a:t>smartdial_table</a:t>
            </a:r>
            <a:r>
              <a:rPr lang="zh-CN" altLang="en-US" sz="1600" dirty="0" smtClean="0"/>
              <a:t>表：包含</a:t>
            </a:r>
            <a:r>
              <a:rPr lang="en-US" sz="1600" b="1" dirty="0" smtClean="0"/>
              <a:t> phone_number、contact_id、display_name、photo_id、starred、last_smartdial_update_time</a:t>
            </a:r>
            <a:r>
              <a:rPr lang="zh-CN" altLang="en-US" sz="1600" b="1" dirty="0" smtClean="0"/>
              <a:t>等字段，在搜索时，会利用用户输入区</a:t>
            </a:r>
            <a:r>
              <a:rPr lang="en-US" sz="1600" b="1" dirty="0" err="1" smtClean="0"/>
              <a:t>prefix_table</a:t>
            </a:r>
            <a:r>
              <a:rPr lang="zh-CN" altLang="en-US" sz="1600" b="1" dirty="0" smtClean="0"/>
              <a:t>中进行匹配，对于匹配成功的记录，根据</a:t>
            </a:r>
            <a:r>
              <a:rPr lang="en-US" sz="1600" b="1" dirty="0" err="1" smtClean="0"/>
              <a:t>prefix_table</a:t>
            </a:r>
            <a:r>
              <a:rPr lang="zh-CN" altLang="en-US" sz="1600" b="1" dirty="0" smtClean="0"/>
              <a:t>表中对应的</a:t>
            </a:r>
            <a:r>
              <a:rPr lang="en-US" sz="1600" b="1" dirty="0" err="1" smtClean="0"/>
              <a:t>contact_id</a:t>
            </a:r>
            <a:r>
              <a:rPr lang="zh-CN" altLang="en-US" sz="1600" b="1" dirty="0" smtClean="0"/>
              <a:t>再来</a:t>
            </a:r>
            <a:r>
              <a:rPr lang="en-US" sz="1600" b="1" dirty="0" err="1" smtClean="0"/>
              <a:t>smartdial_table</a:t>
            </a:r>
            <a:r>
              <a:rPr lang="zh-CN" altLang="en-US" sz="1600" b="1" dirty="0" smtClean="0"/>
              <a:t>中查找该联系人的详细信息，也就是头像、姓名、收藏状态等，并把这些信息构建为</a:t>
            </a:r>
            <a:r>
              <a:rPr lang="en-US" sz="1600" b="1" dirty="0" smtClean="0"/>
              <a:t>Cursor</a:t>
            </a:r>
            <a:r>
              <a:rPr lang="zh-CN" altLang="en-US" sz="1600" b="1" dirty="0" smtClean="0"/>
              <a:t>类数据，返回给查询者。</a:t>
            </a:r>
            <a:endParaRPr lang="zh-CN" alt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20</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8" name="矩形 7"/>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9" name="直接连接符 8"/>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文本框 4"/>
          <p:cNvSpPr txBox="1">
            <a:spLocks noChangeArrowheads="1"/>
          </p:cNvSpPr>
          <p:nvPr/>
        </p:nvSpPr>
        <p:spPr bwMode="auto">
          <a:xfrm>
            <a:off x="1058863" y="203279"/>
            <a:ext cx="2339102"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数据库的更新</a:t>
            </a:r>
            <a:endParaRPr lang="zh-CN" altLang="en-US" sz="2800" dirty="0">
              <a:latin typeface="方正正中黑简体" charset="-122"/>
              <a:ea typeface="方正正中黑简体" charset="-122"/>
            </a:endParaRPr>
          </a:p>
        </p:txBody>
      </p:sp>
      <p:sp>
        <p:nvSpPr>
          <p:cNvPr id="7" name="TextBox 6"/>
          <p:cNvSpPr txBox="1"/>
          <p:nvPr/>
        </p:nvSpPr>
        <p:spPr>
          <a:xfrm>
            <a:off x="1181100" y="1076325"/>
            <a:ext cx="7153275" cy="5078313"/>
          </a:xfrm>
          <a:prstGeom prst="rect">
            <a:avLst/>
          </a:prstGeom>
          <a:noFill/>
        </p:spPr>
        <p:txBody>
          <a:bodyPr wrap="square" rtlCol="0">
            <a:spAutoFit/>
          </a:bodyPr>
          <a:lstStyle/>
          <a:p>
            <a:pPr marL="342900" indent="-342900"/>
            <a:r>
              <a:rPr lang="en-US" altLang="zh-CN" dirty="0" smtClean="0"/>
              <a:t> protected void </a:t>
            </a:r>
            <a:r>
              <a:rPr lang="en-US" altLang="zh-CN" sz="2000" b="1" dirty="0" err="1" smtClean="0">
                <a:solidFill>
                  <a:srgbClr val="00B050"/>
                </a:solidFill>
              </a:rPr>
              <a:t>onResume</a:t>
            </a:r>
            <a:r>
              <a:rPr lang="en-US" altLang="zh-CN" sz="2000" b="1" dirty="0" smtClean="0">
                <a:solidFill>
                  <a:srgbClr val="00B050"/>
                </a:solidFill>
              </a:rPr>
              <a:t>() </a:t>
            </a:r>
            <a:r>
              <a:rPr lang="en-US" altLang="zh-CN" dirty="0" smtClean="0"/>
              <a:t>{</a:t>
            </a:r>
          </a:p>
          <a:p>
            <a:pPr marL="342900" indent="-342900"/>
            <a:r>
              <a:rPr lang="en-US" altLang="zh-CN" dirty="0" smtClean="0"/>
              <a:t>     </a:t>
            </a:r>
            <a:r>
              <a:rPr lang="en-US" altLang="zh-CN" dirty="0" err="1" smtClean="0"/>
              <a:t>super.onResume</a:t>
            </a:r>
            <a:r>
              <a:rPr lang="en-US" altLang="zh-CN" dirty="0" smtClean="0"/>
              <a:t>(); </a:t>
            </a:r>
          </a:p>
          <a:p>
            <a:pPr marL="342900" indent="-342900"/>
            <a:r>
              <a:rPr lang="en-US" altLang="zh-CN" dirty="0" smtClean="0"/>
              <a:t>     if (!</a:t>
            </a:r>
            <a:r>
              <a:rPr lang="en-US" altLang="zh-CN" dirty="0" err="1" smtClean="0"/>
              <a:t>DialerFeatureOptions.isDialerSearchEnabled</a:t>
            </a:r>
            <a:r>
              <a:rPr lang="en-US" altLang="zh-CN" dirty="0" smtClean="0"/>
              <a:t>()) {</a:t>
            </a:r>
          </a:p>
          <a:p>
            <a:pPr marL="342900" indent="-342900"/>
            <a:r>
              <a:rPr lang="en-US" altLang="zh-CN" dirty="0" smtClean="0">
                <a:solidFill>
                  <a:srgbClr val="FF0000"/>
                </a:solidFill>
              </a:rPr>
              <a:t>            </a:t>
            </a:r>
            <a:r>
              <a:rPr lang="en-US" altLang="zh-CN" dirty="0" err="1" smtClean="0">
                <a:solidFill>
                  <a:srgbClr val="FF0000"/>
                </a:solidFill>
              </a:rPr>
              <a:t>mDialerDatabaseHelper.startSmartDialUpdateThread</a:t>
            </a:r>
            <a:r>
              <a:rPr lang="en-US" altLang="zh-CN" dirty="0" smtClean="0">
                <a:solidFill>
                  <a:srgbClr val="FF0000"/>
                </a:solidFill>
              </a:rPr>
              <a:t>();</a:t>
            </a:r>
          </a:p>
          <a:p>
            <a:pPr marL="342900" indent="-342900"/>
            <a:r>
              <a:rPr lang="en-US" altLang="zh-CN" dirty="0" smtClean="0"/>
              <a:t>        }</a:t>
            </a:r>
          </a:p>
          <a:p>
            <a:pPr marL="342900" indent="-342900"/>
            <a:r>
              <a:rPr lang="en-US" altLang="zh-CN" dirty="0" smtClean="0"/>
              <a:t>}</a:t>
            </a:r>
          </a:p>
          <a:p>
            <a:pPr marL="342900" indent="-342900">
              <a:buFont typeface="+mj-lt"/>
              <a:buAutoNum type="arabicPeriod"/>
            </a:pPr>
            <a:r>
              <a:rPr lang="zh-CN" altLang="en-US" dirty="0" smtClean="0"/>
              <a:t>从联系人数据库中读取从上次更新到现在时间段内更新的联系人记录；</a:t>
            </a:r>
            <a:endParaRPr lang="en-US" altLang="zh-CN" dirty="0" smtClean="0"/>
          </a:p>
          <a:p>
            <a:pPr marL="342900" indent="-342900">
              <a:buFont typeface="+mj-lt"/>
              <a:buAutoNum type="arabicPeriod"/>
            </a:pPr>
            <a:r>
              <a:rPr lang="zh-CN" altLang="en-US" dirty="0" smtClean="0"/>
              <a:t>在</a:t>
            </a:r>
            <a:r>
              <a:rPr lang="en-US" dirty="0" err="1" smtClean="0"/>
              <a:t>removeDeletedContacts</a:t>
            </a:r>
            <a:r>
              <a:rPr lang="en-US" dirty="0" smtClean="0"/>
              <a:t>()</a:t>
            </a:r>
            <a:r>
              <a:rPr lang="zh-CN" altLang="en-US" dirty="0" smtClean="0"/>
              <a:t>中，删除已经被删除的联系人记录；</a:t>
            </a:r>
            <a:endParaRPr lang="en-US" altLang="zh-CN" dirty="0" smtClean="0"/>
          </a:p>
          <a:p>
            <a:pPr marL="342900" indent="-342900">
              <a:buFont typeface="+mj-lt"/>
              <a:buAutoNum type="arabicPeriod"/>
            </a:pPr>
            <a:r>
              <a:rPr lang="zh-CN" altLang="en-US" dirty="0" smtClean="0"/>
              <a:t>在</a:t>
            </a:r>
            <a:r>
              <a:rPr lang="en-US" dirty="0" err="1" smtClean="0"/>
              <a:t>removePotentiallyCorruptedContacts</a:t>
            </a:r>
            <a:r>
              <a:rPr lang="en-US" dirty="0" smtClean="0"/>
              <a:t>()</a:t>
            </a:r>
            <a:r>
              <a:rPr lang="zh-CN" altLang="en-US" dirty="0" smtClean="0"/>
              <a:t>中，删除已经损坏的联系人记录；</a:t>
            </a:r>
            <a:endParaRPr lang="en-US" altLang="zh-CN" dirty="0" smtClean="0"/>
          </a:p>
          <a:p>
            <a:pPr marL="342900" indent="-342900">
              <a:buFont typeface="+mj-lt"/>
              <a:buAutoNum type="arabicPeriod"/>
            </a:pPr>
            <a:r>
              <a:rPr lang="zh-CN" altLang="en-US" dirty="0" smtClean="0"/>
              <a:t>在</a:t>
            </a:r>
            <a:r>
              <a:rPr lang="en-US" dirty="0" err="1" smtClean="0"/>
              <a:t>removeUpdatedContacts</a:t>
            </a:r>
            <a:r>
              <a:rPr lang="en-US" dirty="0" smtClean="0"/>
              <a:t>()</a:t>
            </a:r>
            <a:r>
              <a:rPr lang="zh-CN" altLang="en-US" dirty="0" smtClean="0"/>
              <a:t>中，删除需要更新的联系人记录；</a:t>
            </a:r>
            <a:endParaRPr lang="en-US" altLang="zh-CN" dirty="0" smtClean="0"/>
          </a:p>
          <a:p>
            <a:pPr marL="342900" indent="-342900">
              <a:buFont typeface="+mj-lt"/>
              <a:buAutoNum type="arabicPeriod"/>
            </a:pPr>
            <a:r>
              <a:rPr lang="zh-CN" altLang="en-US" dirty="0" smtClean="0"/>
              <a:t>在</a:t>
            </a:r>
            <a:r>
              <a:rPr lang="en-US" dirty="0" err="1" smtClean="0"/>
              <a:t>insertUpdatedContactsAndNumberPrefix</a:t>
            </a:r>
            <a:r>
              <a:rPr lang="en-US" dirty="0" smtClean="0"/>
              <a:t>()</a:t>
            </a:r>
            <a:r>
              <a:rPr lang="zh-CN" altLang="en-US" dirty="0" smtClean="0"/>
              <a:t>中，将更新的联系人数据插入到</a:t>
            </a:r>
            <a:r>
              <a:rPr lang="en-US" dirty="0" err="1" smtClean="0"/>
              <a:t>smartdial_table</a:t>
            </a:r>
            <a:r>
              <a:rPr lang="zh-CN" altLang="en-US" dirty="0" smtClean="0"/>
              <a:t>中，并把联系人号码插入到</a:t>
            </a:r>
            <a:r>
              <a:rPr lang="en-US" dirty="0" err="1" smtClean="0"/>
              <a:t>prefix_table</a:t>
            </a:r>
            <a:r>
              <a:rPr lang="zh-CN" altLang="en-US" dirty="0" smtClean="0"/>
              <a:t>中；</a:t>
            </a:r>
            <a:endParaRPr lang="en-US" altLang="zh-CN" dirty="0" smtClean="0"/>
          </a:p>
          <a:p>
            <a:pPr marL="342900" indent="-342900">
              <a:buFont typeface="+mj-lt"/>
              <a:buAutoNum type="arabicPeriod"/>
            </a:pPr>
            <a:r>
              <a:rPr lang="zh-CN" altLang="en-US" dirty="0" smtClean="0"/>
              <a:t>在</a:t>
            </a:r>
            <a:r>
              <a:rPr lang="en-US" dirty="0" err="1" smtClean="0"/>
              <a:t>insertNamePrefixes</a:t>
            </a:r>
            <a:r>
              <a:rPr lang="en-US" dirty="0" smtClean="0"/>
              <a:t>()</a:t>
            </a:r>
            <a:r>
              <a:rPr lang="zh-CN" altLang="en-US" dirty="0" smtClean="0"/>
              <a:t>中，将本次需要更新的联系人的姓名转换为数字存入</a:t>
            </a:r>
            <a:r>
              <a:rPr lang="en-US" dirty="0" err="1" smtClean="0"/>
              <a:t>prefix_table</a:t>
            </a:r>
            <a:r>
              <a:rPr lang="zh-CN" altLang="en-US" dirty="0" smtClean="0"/>
              <a:t>中；</a:t>
            </a:r>
            <a:endParaRPr lang="en-US" altLang="zh-CN" dirty="0" smtClean="0"/>
          </a:p>
          <a:p>
            <a:pPr marL="342900" indent="-342900">
              <a:buFont typeface="+mj-lt"/>
              <a:buAutoNum type="arabicPeriod"/>
            </a:pPr>
            <a:r>
              <a:rPr lang="zh-CN" altLang="en-US" dirty="0" smtClean="0"/>
              <a:t>为数据库建立索引。</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21</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8" name="矩形 7"/>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9" name="直接连接符 8"/>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文本框 4"/>
          <p:cNvSpPr txBox="1">
            <a:spLocks noChangeArrowheads="1"/>
          </p:cNvSpPr>
          <p:nvPr/>
        </p:nvSpPr>
        <p:spPr bwMode="auto">
          <a:xfrm>
            <a:off x="1058863" y="203279"/>
            <a:ext cx="2339102"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数据库的查询</a:t>
            </a:r>
            <a:endParaRPr lang="zh-CN" altLang="en-US" sz="2800" dirty="0">
              <a:latin typeface="方正正中黑简体" charset="-122"/>
              <a:ea typeface="方正正中黑简体" charset="-122"/>
            </a:endParaRPr>
          </a:p>
        </p:txBody>
      </p:sp>
      <p:sp>
        <p:nvSpPr>
          <p:cNvPr id="7" name="TextBox 6"/>
          <p:cNvSpPr txBox="1"/>
          <p:nvPr/>
        </p:nvSpPr>
        <p:spPr>
          <a:xfrm>
            <a:off x="133351" y="895350"/>
            <a:ext cx="9439274" cy="5509200"/>
          </a:xfrm>
          <a:prstGeom prst="rect">
            <a:avLst/>
          </a:prstGeom>
          <a:noFill/>
        </p:spPr>
        <p:txBody>
          <a:bodyPr wrap="square" rtlCol="0">
            <a:spAutoFit/>
          </a:bodyPr>
          <a:lstStyle/>
          <a:p>
            <a:r>
              <a:rPr lang="en-US" altLang="zh-CN" sz="1600" dirty="0" smtClean="0"/>
              <a:t> </a:t>
            </a:r>
            <a:r>
              <a:rPr lang="en-US" altLang="zh-CN" sz="1600" dirty="0" smtClean="0"/>
              <a:t>    </a:t>
            </a:r>
            <a:r>
              <a:rPr lang="en-US" altLang="zh-CN" sz="1600" dirty="0" smtClean="0"/>
              <a:t>public </a:t>
            </a:r>
            <a:r>
              <a:rPr lang="en-US" altLang="zh-CN" sz="1600" dirty="0" err="1" smtClean="0"/>
              <a:t>ArrayList</a:t>
            </a:r>
            <a:r>
              <a:rPr lang="en-US" altLang="zh-CN" sz="1600" dirty="0" smtClean="0"/>
              <a:t>&lt;</a:t>
            </a:r>
            <a:r>
              <a:rPr lang="en-US" altLang="zh-CN" sz="1600" dirty="0" err="1" smtClean="0"/>
              <a:t>ContactNumber</a:t>
            </a:r>
            <a:r>
              <a:rPr lang="en-US" altLang="zh-CN" sz="1600" dirty="0" smtClean="0"/>
              <a:t>&gt;  </a:t>
            </a:r>
            <a:r>
              <a:rPr lang="en-US" altLang="zh-CN" b="1" dirty="0" err="1" smtClean="0">
                <a:solidFill>
                  <a:srgbClr val="00B050"/>
                </a:solidFill>
              </a:rPr>
              <a:t>getLooseMatches</a:t>
            </a:r>
            <a:r>
              <a:rPr lang="en-US" altLang="zh-CN" sz="1600" dirty="0" smtClean="0"/>
              <a:t>(String </a:t>
            </a:r>
            <a:r>
              <a:rPr lang="en-US" altLang="zh-CN" sz="1600" dirty="0" err="1" smtClean="0"/>
              <a:t>query,SmartDialNameMatcher</a:t>
            </a:r>
            <a:r>
              <a:rPr lang="en-US" altLang="zh-CN" sz="1600" dirty="0" smtClean="0"/>
              <a:t> </a:t>
            </a:r>
            <a:r>
              <a:rPr lang="en-US" altLang="zh-CN" sz="1600" dirty="0" smtClean="0"/>
              <a:t>    </a:t>
            </a:r>
            <a:r>
              <a:rPr lang="en-US" altLang="zh-CN" sz="1600" dirty="0" err="1" smtClean="0"/>
              <a:t>nameMatcher</a:t>
            </a:r>
            <a:r>
              <a:rPr lang="en-US" altLang="zh-CN" sz="1600" dirty="0" smtClean="0"/>
              <a:t>) {</a:t>
            </a:r>
          </a:p>
          <a:p>
            <a:r>
              <a:rPr lang="en-US" altLang="zh-CN" sz="1600" dirty="0" smtClean="0"/>
              <a:t>        …</a:t>
            </a:r>
          </a:p>
          <a:p>
            <a:r>
              <a:rPr lang="en-US" altLang="zh-CN" sz="1600" dirty="0" smtClean="0"/>
              <a:t>       //</a:t>
            </a:r>
            <a:r>
              <a:rPr lang="zh-CN" altLang="en-US" sz="1600" dirty="0" smtClean="0"/>
              <a:t>搜索语句，从</a:t>
            </a:r>
            <a:r>
              <a:rPr lang="en-US" altLang="zh-CN" sz="1600" dirty="0" err="1" smtClean="0"/>
              <a:t>prefix_table</a:t>
            </a:r>
            <a:r>
              <a:rPr lang="zh-CN" altLang="en-US" sz="1600" dirty="0" smtClean="0"/>
              <a:t>中搜索匹配项，并从</a:t>
            </a:r>
            <a:r>
              <a:rPr lang="en-US" altLang="zh-CN" sz="1600" dirty="0" err="1" smtClean="0"/>
              <a:t>smartdial_table</a:t>
            </a:r>
            <a:r>
              <a:rPr lang="zh-CN" altLang="en-US" sz="1600" dirty="0" smtClean="0"/>
              <a:t>中读取匹配项的详细信息</a:t>
            </a:r>
          </a:p>
          <a:p>
            <a:r>
              <a:rPr lang="zh-CN" altLang="en-US" sz="1600" dirty="0" smtClean="0"/>
              <a:t>        </a:t>
            </a:r>
            <a:r>
              <a:rPr lang="en-US" altLang="zh-CN" sz="1600" dirty="0" smtClean="0"/>
              <a:t>final Cursor </a:t>
            </a:r>
            <a:r>
              <a:rPr lang="en-US" altLang="zh-CN" sz="1600" dirty="0" err="1" smtClean="0"/>
              <a:t>cursor</a:t>
            </a:r>
            <a:r>
              <a:rPr lang="en-US" altLang="zh-CN" sz="1600" dirty="0" smtClean="0"/>
              <a:t> = </a:t>
            </a:r>
            <a:r>
              <a:rPr lang="en-US" altLang="zh-CN" sz="1600" dirty="0" err="1" smtClean="0"/>
              <a:t>db.rawQuery</a:t>
            </a:r>
            <a:r>
              <a:rPr lang="en-US" altLang="zh-CN" sz="1600" dirty="0" smtClean="0"/>
              <a:t>("</a:t>
            </a:r>
            <a:r>
              <a:rPr lang="en-US" altLang="zh-CN" sz="1600" dirty="0" smtClean="0">
                <a:solidFill>
                  <a:srgbClr val="FF0000"/>
                </a:solidFill>
              </a:rPr>
              <a:t>SELECT</a:t>
            </a:r>
            <a:r>
              <a:rPr lang="en-US" altLang="zh-CN" sz="1600" dirty="0" smtClean="0"/>
              <a:t> " +</a:t>
            </a:r>
          </a:p>
          <a:p>
            <a:r>
              <a:rPr lang="en-US" altLang="zh-CN" sz="1600" dirty="0" smtClean="0"/>
              <a:t>                </a:t>
            </a:r>
            <a:r>
              <a:rPr lang="en-US" altLang="zh-CN" sz="1600" dirty="0" err="1" smtClean="0"/>
              <a:t>SmartDialDbColumns.DATA_ID</a:t>
            </a:r>
            <a:r>
              <a:rPr lang="en-US" altLang="zh-CN" sz="1600" dirty="0" smtClean="0"/>
              <a:t> + ", " +</a:t>
            </a:r>
          </a:p>
          <a:p>
            <a:r>
              <a:rPr lang="en-US" altLang="zh-CN" sz="1600" dirty="0" smtClean="0"/>
              <a:t>                </a:t>
            </a:r>
            <a:r>
              <a:rPr lang="en-US" altLang="zh-CN" sz="1600" dirty="0" err="1" smtClean="0"/>
              <a:t>SmartDialDbColumns.DISPLAY_NAME_PRIMARY</a:t>
            </a:r>
            <a:r>
              <a:rPr lang="en-US" altLang="zh-CN" sz="1600" dirty="0" smtClean="0"/>
              <a:t> + ", " +</a:t>
            </a:r>
          </a:p>
          <a:p>
            <a:r>
              <a:rPr lang="en-US" altLang="zh-CN" sz="1600" dirty="0" smtClean="0"/>
              <a:t>                </a:t>
            </a:r>
            <a:r>
              <a:rPr lang="en-US" altLang="zh-CN" sz="1600" dirty="0" err="1" smtClean="0"/>
              <a:t>SmartDialDbColumns.PHOTO_ID</a:t>
            </a:r>
            <a:r>
              <a:rPr lang="en-US" altLang="zh-CN" sz="1600" dirty="0" smtClean="0"/>
              <a:t> + ", " +</a:t>
            </a:r>
          </a:p>
          <a:p>
            <a:r>
              <a:rPr lang="en-US" altLang="zh-CN" sz="1600" dirty="0" smtClean="0"/>
              <a:t>                </a:t>
            </a:r>
            <a:r>
              <a:rPr lang="en-US" altLang="zh-CN" sz="1600" dirty="0" err="1" smtClean="0"/>
              <a:t>SmartDialDbColumns.NUMBER</a:t>
            </a:r>
            <a:r>
              <a:rPr lang="en-US" altLang="zh-CN" sz="1600" dirty="0" smtClean="0"/>
              <a:t> + ", " +</a:t>
            </a:r>
          </a:p>
          <a:p>
            <a:r>
              <a:rPr lang="en-US" altLang="zh-CN" sz="1600" dirty="0" smtClean="0"/>
              <a:t>                </a:t>
            </a:r>
            <a:r>
              <a:rPr lang="en-US" altLang="zh-CN" sz="1600" dirty="0" err="1" smtClean="0"/>
              <a:t>SmartDialDbColumns.CONTACT_ID</a:t>
            </a:r>
            <a:r>
              <a:rPr lang="en-US" altLang="zh-CN" sz="1600" dirty="0" smtClean="0"/>
              <a:t> + ", " +</a:t>
            </a:r>
          </a:p>
          <a:p>
            <a:r>
              <a:rPr lang="en-US" altLang="zh-CN" sz="1600" dirty="0" smtClean="0"/>
              <a:t>                </a:t>
            </a:r>
            <a:r>
              <a:rPr lang="en-US" altLang="zh-CN" sz="1600" dirty="0" err="1" smtClean="0"/>
              <a:t>SmartDialDbColumns.LOOKUP_KEY</a:t>
            </a:r>
            <a:r>
              <a:rPr lang="en-US" altLang="zh-CN" sz="1600" dirty="0" smtClean="0"/>
              <a:t> +</a:t>
            </a:r>
          </a:p>
          <a:p>
            <a:r>
              <a:rPr lang="en-US" altLang="zh-CN" sz="1600" dirty="0" smtClean="0"/>
              <a:t>                " </a:t>
            </a:r>
            <a:r>
              <a:rPr lang="en-US" altLang="zh-CN" sz="1600" dirty="0" smtClean="0">
                <a:solidFill>
                  <a:srgbClr val="FF0000"/>
                </a:solidFill>
              </a:rPr>
              <a:t>FROM</a:t>
            </a:r>
            <a:r>
              <a:rPr lang="en-US" altLang="zh-CN" sz="1600" dirty="0" smtClean="0"/>
              <a:t> " + </a:t>
            </a:r>
            <a:r>
              <a:rPr lang="en-US" altLang="zh-CN" sz="1600" dirty="0" err="1" smtClean="0"/>
              <a:t>Tables.SMARTDIAL_TABLE</a:t>
            </a:r>
            <a:r>
              <a:rPr lang="en-US" altLang="zh-CN" sz="1600" dirty="0" smtClean="0"/>
              <a:t> + " </a:t>
            </a:r>
            <a:r>
              <a:rPr lang="en-US" altLang="zh-CN" sz="1600" dirty="0" smtClean="0">
                <a:solidFill>
                  <a:srgbClr val="FF0000"/>
                </a:solidFill>
              </a:rPr>
              <a:t>WHERE</a:t>
            </a:r>
            <a:r>
              <a:rPr lang="en-US" altLang="zh-CN" sz="1600" dirty="0" smtClean="0"/>
              <a:t> " +</a:t>
            </a:r>
          </a:p>
          <a:p>
            <a:r>
              <a:rPr lang="en-US" altLang="zh-CN" sz="1600" dirty="0" smtClean="0"/>
              <a:t>                </a:t>
            </a:r>
            <a:r>
              <a:rPr lang="en-US" altLang="zh-CN" sz="1600" dirty="0" err="1" smtClean="0"/>
              <a:t>SmartDialDbColumns.CONTACT_ID</a:t>
            </a:r>
            <a:r>
              <a:rPr lang="en-US" altLang="zh-CN" sz="1600" dirty="0" smtClean="0"/>
              <a:t> + " IN " +</a:t>
            </a:r>
          </a:p>
          <a:p>
            <a:r>
              <a:rPr lang="en-US" altLang="zh-CN" sz="1600" dirty="0" smtClean="0"/>
              <a:t>                    " (</a:t>
            </a:r>
            <a:r>
              <a:rPr lang="en-US" altLang="zh-CN" sz="1600" dirty="0" smtClean="0">
                <a:solidFill>
                  <a:srgbClr val="FF0000"/>
                </a:solidFill>
              </a:rPr>
              <a:t>SELECT</a:t>
            </a:r>
            <a:r>
              <a:rPr lang="en-US" altLang="zh-CN" sz="1600" dirty="0" smtClean="0"/>
              <a:t> " + </a:t>
            </a:r>
            <a:r>
              <a:rPr lang="en-US" altLang="zh-CN" sz="1600" dirty="0" err="1" smtClean="0"/>
              <a:t>PrefixColumns.CONTACT_ID</a:t>
            </a:r>
            <a:r>
              <a:rPr lang="en-US" altLang="zh-CN" sz="1600" dirty="0" smtClean="0"/>
              <a:t> +</a:t>
            </a:r>
          </a:p>
          <a:p>
            <a:r>
              <a:rPr lang="en-US" altLang="zh-CN" sz="1600" dirty="0" smtClean="0"/>
              <a:t>                    " </a:t>
            </a:r>
            <a:r>
              <a:rPr lang="en-US" altLang="zh-CN" sz="1600" dirty="0" smtClean="0">
                <a:solidFill>
                  <a:srgbClr val="FF0000"/>
                </a:solidFill>
              </a:rPr>
              <a:t>FROM</a:t>
            </a:r>
            <a:r>
              <a:rPr lang="en-US" altLang="zh-CN" sz="1600" dirty="0" smtClean="0"/>
              <a:t> " + </a:t>
            </a:r>
            <a:r>
              <a:rPr lang="en-US" altLang="zh-CN" sz="1600" dirty="0" err="1" smtClean="0"/>
              <a:t>Tables.PREFIX_TABLE</a:t>
            </a:r>
            <a:r>
              <a:rPr lang="en-US" altLang="zh-CN" sz="1600" dirty="0" smtClean="0"/>
              <a:t> +</a:t>
            </a:r>
          </a:p>
          <a:p>
            <a:r>
              <a:rPr lang="en-US" altLang="zh-CN" sz="1600" dirty="0" smtClean="0"/>
              <a:t>                    " </a:t>
            </a:r>
            <a:r>
              <a:rPr lang="en-US" altLang="zh-CN" sz="1600" dirty="0" smtClean="0">
                <a:solidFill>
                  <a:srgbClr val="FF0000"/>
                </a:solidFill>
              </a:rPr>
              <a:t>WHERE</a:t>
            </a:r>
            <a:r>
              <a:rPr lang="en-US" altLang="zh-CN" sz="1600" dirty="0" smtClean="0"/>
              <a:t> " + </a:t>
            </a:r>
            <a:r>
              <a:rPr lang="en-US" altLang="zh-CN" sz="1600" dirty="0" err="1" smtClean="0"/>
              <a:t>Tables.PREFIX_TABLE</a:t>
            </a:r>
            <a:r>
              <a:rPr lang="en-US" altLang="zh-CN" sz="1600" dirty="0" smtClean="0"/>
              <a:t> + "." + </a:t>
            </a:r>
            <a:r>
              <a:rPr lang="en-US" altLang="zh-CN" sz="1600" dirty="0" err="1" smtClean="0"/>
              <a:t>PrefixColumns.PREFIX</a:t>
            </a:r>
            <a:r>
              <a:rPr lang="en-US" altLang="zh-CN" sz="1600" dirty="0" smtClean="0"/>
              <a:t> +</a:t>
            </a:r>
          </a:p>
          <a:p>
            <a:r>
              <a:rPr lang="en-US" altLang="zh-CN" sz="1600" dirty="0" smtClean="0"/>
              <a:t>                    " </a:t>
            </a:r>
            <a:r>
              <a:rPr lang="en-US" altLang="zh-CN" sz="1600" dirty="0" smtClean="0">
                <a:solidFill>
                  <a:srgbClr val="FF0000"/>
                </a:solidFill>
              </a:rPr>
              <a:t>LIKE</a:t>
            </a:r>
            <a:r>
              <a:rPr lang="en-US" altLang="zh-CN" sz="1600" dirty="0" smtClean="0"/>
              <a:t> '" + </a:t>
            </a:r>
            <a:r>
              <a:rPr lang="en-US" altLang="zh-CN" sz="1600" dirty="0" err="1" smtClean="0"/>
              <a:t>looseQuery</a:t>
            </a:r>
            <a:r>
              <a:rPr lang="en-US" altLang="zh-CN" sz="1600" dirty="0" smtClean="0"/>
              <a:t> + "')" +</a:t>
            </a:r>
          </a:p>
          <a:p>
            <a:r>
              <a:rPr lang="en-US" altLang="zh-CN" sz="1600" dirty="0" smtClean="0"/>
              <a:t>                " </a:t>
            </a:r>
            <a:r>
              <a:rPr lang="en-US" altLang="zh-CN" sz="1600" dirty="0" smtClean="0">
                <a:solidFill>
                  <a:srgbClr val="FF0000"/>
                </a:solidFill>
              </a:rPr>
              <a:t>ORDER BY </a:t>
            </a:r>
            <a:r>
              <a:rPr lang="en-US" altLang="zh-CN" sz="1600" dirty="0" smtClean="0"/>
              <a:t>" + </a:t>
            </a:r>
            <a:r>
              <a:rPr lang="en-US" altLang="zh-CN" sz="1600" dirty="0" err="1" smtClean="0"/>
              <a:t>SmartDialSortingOrder.SORT_ORDER</a:t>
            </a:r>
            <a:r>
              <a:rPr lang="en-US" altLang="zh-CN" sz="1600" dirty="0" smtClean="0"/>
              <a:t>,</a:t>
            </a:r>
          </a:p>
          <a:p>
            <a:r>
              <a:rPr lang="en-US" altLang="zh-CN" sz="1600" dirty="0" smtClean="0"/>
              <a:t>                new String[] {</a:t>
            </a:r>
            <a:r>
              <a:rPr lang="en-US" altLang="zh-CN" sz="1600" dirty="0" err="1" smtClean="0"/>
              <a:t>currentTimeStamp</a:t>
            </a:r>
            <a:r>
              <a:rPr lang="en-US" altLang="zh-CN" sz="1600" dirty="0" smtClean="0"/>
              <a:t>});</a:t>
            </a:r>
          </a:p>
          <a:p>
            <a:r>
              <a:rPr lang="en-US" altLang="zh-CN" sz="1600" dirty="0" smtClean="0"/>
              <a:t>        if (cursor == null) {</a:t>
            </a:r>
          </a:p>
          <a:p>
            <a:r>
              <a:rPr lang="en-US" altLang="zh-CN" sz="1600" dirty="0" smtClean="0"/>
              <a:t>            return result;</a:t>
            </a:r>
          </a:p>
          <a:p>
            <a:r>
              <a:rPr lang="en-US" altLang="zh-CN" sz="1600" dirty="0" smtClean="0"/>
              <a:t>        }</a:t>
            </a:r>
            <a:endParaRPr lang="zh-CN" alt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22</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8" name="矩形 7"/>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9" name="直接连接符 8"/>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文本框 4"/>
          <p:cNvSpPr txBox="1">
            <a:spLocks noChangeArrowheads="1"/>
          </p:cNvSpPr>
          <p:nvPr/>
        </p:nvSpPr>
        <p:spPr bwMode="auto">
          <a:xfrm>
            <a:off x="1058863" y="203279"/>
            <a:ext cx="2339102"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数据库的查询</a:t>
            </a:r>
            <a:endParaRPr lang="zh-CN" altLang="en-US" sz="2800" dirty="0">
              <a:latin typeface="方正正中黑简体" charset="-122"/>
              <a:ea typeface="方正正中黑简体" charset="-122"/>
            </a:endParaRPr>
          </a:p>
        </p:txBody>
      </p:sp>
      <p:sp>
        <p:nvSpPr>
          <p:cNvPr id="7" name="TextBox 6"/>
          <p:cNvSpPr txBox="1"/>
          <p:nvPr/>
        </p:nvSpPr>
        <p:spPr>
          <a:xfrm>
            <a:off x="133351" y="895350"/>
            <a:ext cx="8858249" cy="5755422"/>
          </a:xfrm>
          <a:prstGeom prst="rect">
            <a:avLst/>
          </a:prstGeom>
          <a:noFill/>
        </p:spPr>
        <p:txBody>
          <a:bodyPr wrap="square" rtlCol="0">
            <a:spAutoFit/>
          </a:bodyPr>
          <a:lstStyle/>
          <a:p>
            <a:r>
              <a:rPr lang="en-US" altLang="zh-CN" sz="1600" dirty="0" smtClean="0"/>
              <a:t>                //</a:t>
            </a:r>
            <a:r>
              <a:rPr lang="zh-CN" altLang="en-US" sz="1600" dirty="0" smtClean="0"/>
              <a:t>对匹配项去重，并构建搜索结果</a:t>
            </a:r>
          </a:p>
          <a:p>
            <a:r>
              <a:rPr lang="zh-CN" altLang="en-US" sz="1600" dirty="0" smtClean="0"/>
              <a:t>                </a:t>
            </a:r>
            <a:r>
              <a:rPr lang="en-US" altLang="zh-CN" sz="1600" dirty="0" smtClean="0"/>
              <a:t>while ((</a:t>
            </a:r>
            <a:r>
              <a:rPr lang="en-US" altLang="zh-CN" sz="1600" dirty="0" err="1" smtClean="0"/>
              <a:t>cursor.moveToNext</a:t>
            </a:r>
            <a:r>
              <a:rPr lang="en-US" altLang="zh-CN" sz="1600" dirty="0" smtClean="0"/>
              <a:t>()) &amp;&amp; (counter &lt; MAX_ENTRIES)) {</a:t>
            </a:r>
          </a:p>
          <a:p>
            <a:r>
              <a:rPr lang="en-US" altLang="zh-CN" sz="1600" dirty="0" smtClean="0"/>
              <a:t>                final long </a:t>
            </a:r>
            <a:r>
              <a:rPr lang="en-US" altLang="zh-CN" sz="1600" dirty="0" err="1" smtClean="0"/>
              <a:t>dataID</a:t>
            </a:r>
            <a:r>
              <a:rPr lang="en-US" altLang="zh-CN" sz="1600" dirty="0" smtClean="0"/>
              <a:t> = </a:t>
            </a:r>
            <a:r>
              <a:rPr lang="en-US" altLang="zh-CN" sz="1600" dirty="0" err="1" smtClean="0"/>
              <a:t>cursor.getLong</a:t>
            </a:r>
            <a:r>
              <a:rPr lang="en-US" altLang="zh-CN" sz="1600" dirty="0" smtClean="0"/>
              <a:t>(</a:t>
            </a:r>
            <a:r>
              <a:rPr lang="en-US" altLang="zh-CN" sz="1600" dirty="0" err="1" smtClean="0"/>
              <a:t>columnDataId</a:t>
            </a:r>
            <a:r>
              <a:rPr lang="en-US" altLang="zh-CN" sz="1600" dirty="0" smtClean="0"/>
              <a:t>);</a:t>
            </a:r>
          </a:p>
          <a:p>
            <a:r>
              <a:rPr lang="en-US" altLang="zh-CN" sz="1600" dirty="0" smtClean="0"/>
              <a:t>                final String </a:t>
            </a:r>
            <a:r>
              <a:rPr lang="en-US" altLang="zh-CN" sz="1600" dirty="0" err="1" smtClean="0"/>
              <a:t>displayName</a:t>
            </a:r>
            <a:r>
              <a:rPr lang="en-US" altLang="zh-CN" sz="1600" dirty="0" smtClean="0"/>
              <a:t> = </a:t>
            </a:r>
            <a:r>
              <a:rPr lang="en-US" altLang="zh-CN" sz="1600" dirty="0" err="1" smtClean="0"/>
              <a:t>cursor.getString</a:t>
            </a:r>
            <a:r>
              <a:rPr lang="en-US" altLang="zh-CN" sz="1600" dirty="0" smtClean="0"/>
              <a:t>(</a:t>
            </a:r>
            <a:r>
              <a:rPr lang="en-US" altLang="zh-CN" sz="1600" dirty="0" err="1" smtClean="0"/>
              <a:t>columnDisplayNamePrimary</a:t>
            </a:r>
            <a:r>
              <a:rPr lang="en-US" altLang="zh-CN" sz="1600" dirty="0" smtClean="0"/>
              <a:t>);</a:t>
            </a:r>
          </a:p>
          <a:p>
            <a:r>
              <a:rPr lang="en-US" altLang="zh-CN" sz="1600" dirty="0" smtClean="0"/>
              <a:t>                final String </a:t>
            </a:r>
            <a:r>
              <a:rPr lang="en-US" altLang="zh-CN" sz="1600" dirty="0" err="1" smtClean="0"/>
              <a:t>phoneNumber</a:t>
            </a:r>
            <a:r>
              <a:rPr lang="en-US" altLang="zh-CN" sz="1600" dirty="0" smtClean="0"/>
              <a:t> = </a:t>
            </a:r>
            <a:r>
              <a:rPr lang="en-US" altLang="zh-CN" sz="1600" dirty="0" err="1" smtClean="0"/>
              <a:t>cursor.getString</a:t>
            </a:r>
            <a:r>
              <a:rPr lang="en-US" altLang="zh-CN" sz="1600" dirty="0" smtClean="0"/>
              <a:t>(</a:t>
            </a:r>
            <a:r>
              <a:rPr lang="en-US" altLang="zh-CN" sz="1600" dirty="0" err="1" smtClean="0"/>
              <a:t>columnNumber</a:t>
            </a:r>
            <a:r>
              <a:rPr lang="en-US" altLang="zh-CN" sz="1600" dirty="0" smtClean="0"/>
              <a:t>);</a:t>
            </a:r>
          </a:p>
          <a:p>
            <a:r>
              <a:rPr lang="en-US" altLang="zh-CN" sz="1600" dirty="0" smtClean="0"/>
              <a:t>                final long id = </a:t>
            </a:r>
            <a:r>
              <a:rPr lang="en-US" altLang="zh-CN" sz="1600" dirty="0" err="1" smtClean="0"/>
              <a:t>cursor.getLong</a:t>
            </a:r>
            <a:r>
              <a:rPr lang="en-US" altLang="zh-CN" sz="1600" dirty="0" smtClean="0"/>
              <a:t>(</a:t>
            </a:r>
            <a:r>
              <a:rPr lang="en-US" altLang="zh-CN" sz="1600" dirty="0" err="1" smtClean="0"/>
              <a:t>columnId</a:t>
            </a:r>
            <a:r>
              <a:rPr lang="en-US" altLang="zh-CN" sz="1600" dirty="0" smtClean="0"/>
              <a:t>);</a:t>
            </a:r>
          </a:p>
          <a:p>
            <a:r>
              <a:rPr lang="en-US" altLang="zh-CN" sz="1600" dirty="0" smtClean="0"/>
              <a:t>                final long </a:t>
            </a:r>
            <a:r>
              <a:rPr lang="en-US" altLang="zh-CN" sz="1600" dirty="0" err="1" smtClean="0"/>
              <a:t>photoId</a:t>
            </a:r>
            <a:r>
              <a:rPr lang="en-US" altLang="zh-CN" sz="1600" dirty="0" smtClean="0"/>
              <a:t> = </a:t>
            </a:r>
            <a:r>
              <a:rPr lang="en-US" altLang="zh-CN" sz="1600" dirty="0" err="1" smtClean="0"/>
              <a:t>cursor.getLong</a:t>
            </a:r>
            <a:r>
              <a:rPr lang="en-US" altLang="zh-CN" sz="1600" dirty="0" smtClean="0"/>
              <a:t>(</a:t>
            </a:r>
            <a:r>
              <a:rPr lang="en-US" altLang="zh-CN" sz="1600" dirty="0" err="1" smtClean="0"/>
              <a:t>columnPhotoId</a:t>
            </a:r>
            <a:r>
              <a:rPr lang="en-US" altLang="zh-CN" sz="1600" dirty="0" smtClean="0"/>
              <a:t>);</a:t>
            </a:r>
          </a:p>
          <a:p>
            <a:r>
              <a:rPr lang="en-US" altLang="zh-CN" sz="1600" dirty="0" smtClean="0"/>
              <a:t>                final String </a:t>
            </a:r>
            <a:r>
              <a:rPr lang="en-US" altLang="zh-CN" sz="1600" dirty="0" err="1" smtClean="0"/>
              <a:t>lookupKey</a:t>
            </a:r>
            <a:r>
              <a:rPr lang="en-US" altLang="zh-CN" sz="1600" dirty="0" smtClean="0"/>
              <a:t> = </a:t>
            </a:r>
            <a:r>
              <a:rPr lang="en-US" altLang="zh-CN" sz="1600" dirty="0" err="1" smtClean="0"/>
              <a:t>cursor.getString</a:t>
            </a:r>
            <a:r>
              <a:rPr lang="en-US" altLang="zh-CN" sz="1600" dirty="0" smtClean="0"/>
              <a:t>(</a:t>
            </a:r>
            <a:r>
              <a:rPr lang="en-US" altLang="zh-CN" sz="1600" dirty="0" err="1" smtClean="0"/>
              <a:t>columnLookupKey</a:t>
            </a:r>
            <a:r>
              <a:rPr lang="en-US" altLang="zh-CN" sz="1600" dirty="0" smtClean="0"/>
              <a:t>);</a:t>
            </a:r>
          </a:p>
          <a:p>
            <a:r>
              <a:rPr lang="en-US" altLang="zh-CN" sz="1600" dirty="0" smtClean="0"/>
              <a:t>                final </a:t>
            </a:r>
            <a:r>
              <a:rPr lang="en-US" altLang="zh-CN" sz="1600" dirty="0" err="1" smtClean="0"/>
              <a:t>ContactMatch</a:t>
            </a:r>
            <a:r>
              <a:rPr lang="en-US" altLang="zh-CN" sz="1600" dirty="0" smtClean="0"/>
              <a:t> </a:t>
            </a:r>
            <a:r>
              <a:rPr lang="en-US" altLang="zh-CN" sz="1600" dirty="0" err="1" smtClean="0"/>
              <a:t>contactMatch</a:t>
            </a:r>
            <a:r>
              <a:rPr lang="en-US" altLang="zh-CN" sz="1600" dirty="0" smtClean="0"/>
              <a:t> = new </a:t>
            </a:r>
            <a:r>
              <a:rPr lang="en-US" altLang="zh-CN" sz="1600" dirty="0" err="1" smtClean="0"/>
              <a:t>ContactMatch</a:t>
            </a:r>
            <a:r>
              <a:rPr lang="en-US" altLang="zh-CN" sz="1600" dirty="0" smtClean="0"/>
              <a:t>(</a:t>
            </a:r>
            <a:r>
              <a:rPr lang="en-US" altLang="zh-CN" sz="1600" dirty="0" err="1" smtClean="0"/>
              <a:t>lookupKey</a:t>
            </a:r>
            <a:r>
              <a:rPr lang="en-US" altLang="zh-CN" sz="1600" dirty="0" smtClean="0"/>
              <a:t>, id);</a:t>
            </a:r>
          </a:p>
          <a:p>
            <a:r>
              <a:rPr lang="en-US" altLang="zh-CN" sz="1600" dirty="0" smtClean="0"/>
              <a:t>                //</a:t>
            </a:r>
            <a:r>
              <a:rPr lang="zh-CN" altLang="en-US" sz="1600" dirty="0" smtClean="0"/>
              <a:t>该匹配项已经被收录，无需重复添加到结果中</a:t>
            </a:r>
          </a:p>
          <a:p>
            <a:r>
              <a:rPr lang="zh-CN" altLang="en-US" sz="1600" dirty="0" smtClean="0"/>
              <a:t>                </a:t>
            </a:r>
            <a:r>
              <a:rPr lang="en-US" altLang="zh-CN" sz="1600" dirty="0" smtClean="0"/>
              <a:t>if (</a:t>
            </a:r>
            <a:r>
              <a:rPr lang="en-US" altLang="zh-CN" sz="1600" dirty="0" err="1" smtClean="0"/>
              <a:t>duplicates.contains</a:t>
            </a:r>
            <a:r>
              <a:rPr lang="en-US" altLang="zh-CN" sz="1600" dirty="0" smtClean="0"/>
              <a:t>(</a:t>
            </a:r>
            <a:r>
              <a:rPr lang="en-US" altLang="zh-CN" sz="1600" dirty="0" err="1" smtClean="0"/>
              <a:t>contactMatch</a:t>
            </a:r>
            <a:r>
              <a:rPr lang="en-US" altLang="zh-CN" sz="1600" dirty="0" smtClean="0"/>
              <a:t>)) {</a:t>
            </a:r>
          </a:p>
          <a:p>
            <a:r>
              <a:rPr lang="en-US" altLang="zh-CN" sz="1600" dirty="0" smtClean="0"/>
              <a:t>                    continue;</a:t>
            </a:r>
          </a:p>
          <a:p>
            <a:r>
              <a:rPr lang="en-US" altLang="zh-CN" sz="1600" dirty="0" smtClean="0"/>
              <a:t>                }</a:t>
            </a:r>
          </a:p>
          <a:p>
            <a:r>
              <a:rPr lang="en-US" altLang="zh-CN" sz="1600" dirty="0" smtClean="0"/>
              <a:t>                final </a:t>
            </a:r>
            <a:r>
              <a:rPr lang="en-US" altLang="zh-CN" sz="1600" dirty="0" err="1" smtClean="0"/>
              <a:t>boolean</a:t>
            </a:r>
            <a:r>
              <a:rPr lang="en-US" altLang="zh-CN" sz="1600" dirty="0" smtClean="0"/>
              <a:t> </a:t>
            </a:r>
            <a:r>
              <a:rPr lang="en-US" altLang="zh-CN" sz="1600" dirty="0" err="1" smtClean="0"/>
              <a:t>nameMatches</a:t>
            </a:r>
            <a:r>
              <a:rPr lang="en-US" altLang="zh-CN" sz="1600" dirty="0" smtClean="0"/>
              <a:t> = </a:t>
            </a:r>
            <a:r>
              <a:rPr lang="en-US" altLang="zh-CN" sz="1600" dirty="0" err="1" smtClean="0"/>
              <a:t>nameMatcher.matches</a:t>
            </a:r>
            <a:r>
              <a:rPr lang="en-US" altLang="zh-CN" sz="1600" dirty="0" smtClean="0"/>
              <a:t>(</a:t>
            </a:r>
            <a:r>
              <a:rPr lang="en-US" altLang="zh-CN" sz="1600" dirty="0" err="1" smtClean="0"/>
              <a:t>displayName</a:t>
            </a:r>
            <a:r>
              <a:rPr lang="en-US" altLang="zh-CN" sz="1600" dirty="0" smtClean="0"/>
              <a:t>);</a:t>
            </a:r>
          </a:p>
          <a:p>
            <a:r>
              <a:rPr lang="en-US" altLang="zh-CN" sz="1600" dirty="0" smtClean="0"/>
              <a:t>                final </a:t>
            </a:r>
            <a:r>
              <a:rPr lang="en-US" altLang="zh-CN" sz="1600" dirty="0" err="1" smtClean="0"/>
              <a:t>boolean</a:t>
            </a:r>
            <a:r>
              <a:rPr lang="en-US" altLang="zh-CN" sz="1600" dirty="0" smtClean="0"/>
              <a:t> </a:t>
            </a:r>
            <a:r>
              <a:rPr lang="en-US" altLang="zh-CN" sz="1600" dirty="0" err="1" smtClean="0"/>
              <a:t>numberMatches</a:t>
            </a:r>
            <a:r>
              <a:rPr lang="en-US" altLang="zh-CN" sz="1600" dirty="0" smtClean="0"/>
              <a:t> =(</a:t>
            </a:r>
            <a:r>
              <a:rPr lang="en-US" altLang="zh-CN" sz="1600" dirty="0" err="1" smtClean="0"/>
              <a:t>nameMatcher.matchesNumber</a:t>
            </a:r>
            <a:r>
              <a:rPr lang="en-US" altLang="zh-CN" sz="1600" dirty="0" smtClean="0"/>
              <a:t>(</a:t>
            </a:r>
            <a:r>
              <a:rPr lang="en-US" altLang="zh-CN" sz="1600" dirty="0" err="1" smtClean="0"/>
              <a:t>phoneNumber</a:t>
            </a:r>
            <a:r>
              <a:rPr lang="en-US" altLang="zh-CN" sz="1600" dirty="0" smtClean="0"/>
              <a:t>, query) != null);</a:t>
            </a:r>
          </a:p>
          <a:p>
            <a:r>
              <a:rPr lang="en-US" altLang="zh-CN" sz="1600" dirty="0" smtClean="0"/>
              <a:t>                //</a:t>
            </a:r>
            <a:r>
              <a:rPr lang="zh-CN" altLang="en-US" sz="1600" dirty="0" smtClean="0"/>
              <a:t>匹配成功，且没有重复项  </a:t>
            </a:r>
          </a:p>
          <a:p>
            <a:r>
              <a:rPr lang="zh-CN" altLang="en-US" sz="1600" dirty="0" smtClean="0"/>
              <a:t>                </a:t>
            </a:r>
            <a:r>
              <a:rPr lang="en-US" altLang="zh-CN" sz="1600" dirty="0" smtClean="0"/>
              <a:t>if (</a:t>
            </a:r>
            <a:r>
              <a:rPr lang="en-US" altLang="zh-CN" sz="1600" dirty="0" err="1" smtClean="0"/>
              <a:t>nameMatches</a:t>
            </a:r>
            <a:r>
              <a:rPr lang="en-US" altLang="zh-CN" sz="1600" dirty="0" smtClean="0"/>
              <a:t> || </a:t>
            </a:r>
            <a:r>
              <a:rPr lang="en-US" altLang="zh-CN" sz="1600" dirty="0" err="1" smtClean="0"/>
              <a:t>numberMatches</a:t>
            </a:r>
            <a:r>
              <a:rPr lang="en-US" altLang="zh-CN" sz="1600" dirty="0" smtClean="0"/>
              <a:t>) {</a:t>
            </a:r>
          </a:p>
          <a:p>
            <a:r>
              <a:rPr lang="en-US" altLang="zh-CN" sz="1600" dirty="0" smtClean="0"/>
              <a:t>                    </a:t>
            </a:r>
            <a:r>
              <a:rPr lang="en-US" altLang="zh-CN" sz="1600" dirty="0" err="1" smtClean="0">
                <a:solidFill>
                  <a:srgbClr val="FF0000"/>
                </a:solidFill>
              </a:rPr>
              <a:t>duplicates.add</a:t>
            </a:r>
            <a:r>
              <a:rPr lang="en-US" altLang="zh-CN" sz="1600" dirty="0" smtClean="0">
                <a:solidFill>
                  <a:srgbClr val="FF0000"/>
                </a:solidFill>
              </a:rPr>
              <a:t>(</a:t>
            </a:r>
            <a:r>
              <a:rPr lang="en-US" altLang="zh-CN" sz="1600" dirty="0" err="1" smtClean="0">
                <a:solidFill>
                  <a:srgbClr val="FF0000"/>
                </a:solidFill>
              </a:rPr>
              <a:t>contactMatch</a:t>
            </a:r>
            <a:r>
              <a:rPr lang="en-US" altLang="zh-CN" sz="1600" dirty="0" smtClean="0">
                <a:solidFill>
                  <a:srgbClr val="FF0000"/>
                </a:solidFill>
              </a:rPr>
              <a:t>);</a:t>
            </a:r>
          </a:p>
          <a:p>
            <a:r>
              <a:rPr lang="en-US" altLang="zh-CN" sz="1600" dirty="0" smtClean="0">
                <a:solidFill>
                  <a:srgbClr val="FF0000"/>
                </a:solidFill>
              </a:rPr>
              <a:t>                    </a:t>
            </a:r>
            <a:r>
              <a:rPr lang="en-US" altLang="zh-CN" sz="1600" dirty="0" err="1" smtClean="0">
                <a:solidFill>
                  <a:srgbClr val="FF0000"/>
                </a:solidFill>
              </a:rPr>
              <a:t>result.add</a:t>
            </a:r>
            <a:r>
              <a:rPr lang="en-US" altLang="zh-CN" sz="1600" dirty="0" smtClean="0">
                <a:solidFill>
                  <a:srgbClr val="FF0000"/>
                </a:solidFill>
              </a:rPr>
              <a:t>(new </a:t>
            </a:r>
            <a:r>
              <a:rPr lang="en-US" altLang="zh-CN" sz="1600" dirty="0" err="1" smtClean="0">
                <a:solidFill>
                  <a:srgbClr val="FF0000"/>
                </a:solidFill>
              </a:rPr>
              <a:t>ContactNumber</a:t>
            </a:r>
            <a:r>
              <a:rPr lang="en-US" altLang="zh-CN" sz="1600" dirty="0" smtClean="0">
                <a:solidFill>
                  <a:srgbClr val="FF0000"/>
                </a:solidFill>
              </a:rPr>
              <a:t>(id, </a:t>
            </a:r>
            <a:r>
              <a:rPr lang="en-US" altLang="zh-CN" sz="1600" dirty="0" err="1" smtClean="0">
                <a:solidFill>
                  <a:srgbClr val="FF0000"/>
                </a:solidFill>
              </a:rPr>
              <a:t>dataID</a:t>
            </a:r>
            <a:r>
              <a:rPr lang="en-US" altLang="zh-CN" sz="1600" dirty="0" smtClean="0">
                <a:solidFill>
                  <a:srgbClr val="FF0000"/>
                </a:solidFill>
              </a:rPr>
              <a:t>, </a:t>
            </a:r>
            <a:r>
              <a:rPr lang="en-US" altLang="zh-CN" sz="1600" dirty="0" err="1" smtClean="0">
                <a:solidFill>
                  <a:srgbClr val="FF0000"/>
                </a:solidFill>
              </a:rPr>
              <a:t>displayName</a:t>
            </a:r>
            <a:r>
              <a:rPr lang="en-US" altLang="zh-CN" sz="1600" dirty="0" smtClean="0">
                <a:solidFill>
                  <a:srgbClr val="FF0000"/>
                </a:solidFill>
              </a:rPr>
              <a:t>, </a:t>
            </a:r>
            <a:r>
              <a:rPr lang="en-US" altLang="zh-CN" sz="1600" dirty="0" err="1" smtClean="0">
                <a:solidFill>
                  <a:srgbClr val="FF0000"/>
                </a:solidFill>
              </a:rPr>
              <a:t>phoneNumber</a:t>
            </a:r>
            <a:r>
              <a:rPr lang="en-US" altLang="zh-CN" sz="1600" dirty="0" smtClean="0">
                <a:solidFill>
                  <a:srgbClr val="FF0000"/>
                </a:solidFill>
              </a:rPr>
              <a:t>, </a:t>
            </a:r>
            <a:r>
              <a:rPr lang="en-US" altLang="zh-CN" sz="1600" dirty="0" err="1" smtClean="0">
                <a:solidFill>
                  <a:srgbClr val="FF0000"/>
                </a:solidFill>
              </a:rPr>
              <a:t>lookupKey</a:t>
            </a:r>
            <a:r>
              <a:rPr lang="en-US" altLang="zh-CN" sz="1600" dirty="0" smtClean="0">
                <a:solidFill>
                  <a:srgbClr val="FF0000"/>
                </a:solidFill>
              </a:rPr>
              <a:t>,</a:t>
            </a:r>
          </a:p>
          <a:p>
            <a:r>
              <a:rPr lang="en-US" altLang="zh-CN" sz="1600" dirty="0" smtClean="0">
                <a:solidFill>
                  <a:srgbClr val="FF0000"/>
                </a:solidFill>
              </a:rPr>
              <a:t>                            </a:t>
            </a:r>
            <a:r>
              <a:rPr lang="en-US" altLang="zh-CN" sz="1600" dirty="0" err="1" smtClean="0">
                <a:solidFill>
                  <a:srgbClr val="FF0000"/>
                </a:solidFill>
              </a:rPr>
              <a:t>photoId</a:t>
            </a:r>
            <a:r>
              <a:rPr lang="en-US" altLang="zh-CN" sz="1600" dirty="0" smtClean="0">
                <a:solidFill>
                  <a:srgbClr val="FF0000"/>
                </a:solidFill>
              </a:rPr>
              <a:t>));</a:t>
            </a:r>
          </a:p>
          <a:p>
            <a:r>
              <a:rPr lang="en-US" altLang="zh-CN" sz="1600" dirty="0" smtClean="0"/>
              <a:t>                    counter++;</a:t>
            </a:r>
          </a:p>
          <a:p>
            <a:r>
              <a:rPr lang="en-US" altLang="zh-CN" sz="1600" dirty="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23</a:t>
            </a:fld>
            <a:endParaRPr lang="en-US"/>
          </a:p>
        </p:txBody>
      </p:sp>
      <p:grpSp>
        <p:nvGrpSpPr>
          <p:cNvPr id="2" name="组合 6"/>
          <p:cNvGrpSpPr>
            <a:grpSpLocks/>
          </p:cNvGrpSpPr>
          <p:nvPr/>
        </p:nvGrpSpPr>
        <p:grpSpPr bwMode="auto">
          <a:xfrm>
            <a:off x="1055688" y="827897"/>
            <a:ext cx="6444863" cy="76979"/>
            <a:chOff x="6618518" y="1126210"/>
            <a:chExt cx="10080625" cy="144935"/>
          </a:xfrm>
        </p:grpSpPr>
        <p:sp>
          <p:nvSpPr>
            <p:cNvPr id="8" name="矩形 7"/>
            <p:cNvSpPr/>
            <p:nvPr/>
          </p:nvSpPr>
          <p:spPr>
            <a:xfrm>
              <a:off x="6618518" y="1126210"/>
              <a:ext cx="3607888" cy="144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9" name="直接连接符 8"/>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文本框 4"/>
          <p:cNvSpPr txBox="1">
            <a:spLocks noChangeArrowheads="1"/>
          </p:cNvSpPr>
          <p:nvPr/>
        </p:nvSpPr>
        <p:spPr bwMode="auto">
          <a:xfrm>
            <a:off x="1058863" y="203279"/>
            <a:ext cx="2339102"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工作中的应用</a:t>
            </a:r>
            <a:endParaRPr lang="zh-CN" altLang="en-US" sz="2800" dirty="0">
              <a:latin typeface="方正正中黑简体" charset="-122"/>
              <a:ea typeface="方正正中黑简体" charset="-122"/>
            </a:endParaRPr>
          </a:p>
        </p:txBody>
      </p:sp>
      <p:sp>
        <p:nvSpPr>
          <p:cNvPr id="7" name="TextBox 6"/>
          <p:cNvSpPr txBox="1"/>
          <p:nvPr/>
        </p:nvSpPr>
        <p:spPr>
          <a:xfrm>
            <a:off x="1057275" y="1143000"/>
            <a:ext cx="3638550" cy="1200329"/>
          </a:xfrm>
          <a:prstGeom prst="rect">
            <a:avLst/>
          </a:prstGeom>
          <a:noFill/>
        </p:spPr>
        <p:txBody>
          <a:bodyPr wrap="square" rtlCol="0">
            <a:spAutoFit/>
          </a:bodyPr>
          <a:lstStyle/>
          <a:p>
            <a:r>
              <a:rPr lang="zh-CN" altLang="en-US" dirty="0" smtClean="0"/>
              <a:t>号码匹配：</a:t>
            </a:r>
            <a:endParaRPr lang="en-US" altLang="zh-CN" dirty="0" smtClean="0"/>
          </a:p>
          <a:p>
            <a:r>
              <a:rPr lang="zh-CN" altLang="en-US" dirty="0" smtClean="0"/>
              <a:t>功能宏：</a:t>
            </a:r>
            <a:endParaRPr lang="en-US" altLang="zh-CN" dirty="0" smtClean="0"/>
          </a:p>
          <a:p>
            <a:r>
              <a:rPr lang="zh-CN" altLang="en-US" dirty="0" smtClean="0"/>
              <a:t>作用位置：</a:t>
            </a:r>
            <a:endParaRPr lang="en-US" altLang="zh-CN" dirty="0" smtClean="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Thank you</a:t>
            </a:r>
            <a:r>
              <a:rPr lang="zh-CN" altLang="en-US" dirty="0" smtClean="0"/>
              <a:t>！</a:t>
            </a:r>
            <a:endParaRPr lang="zh-CN" altLang="en-US" dirty="0"/>
          </a:p>
        </p:txBody>
      </p:sp>
      <p:sp>
        <p:nvSpPr>
          <p:cNvPr id="3" name="灯片编号占位符 2"/>
          <p:cNvSpPr>
            <a:spLocks noGrp="1"/>
          </p:cNvSpPr>
          <p:nvPr>
            <p:ph type="sldNum" sz="quarter" idx="11"/>
          </p:nvPr>
        </p:nvSpPr>
        <p:spPr/>
        <p:txBody>
          <a:bodyPr/>
          <a:lstStyle/>
          <a:p>
            <a:fld id="{E6CB2E0B-688B-44DA-902E-A71EB043F7EB}" type="slidenum">
              <a:rPr lang="en-US" smtClean="0"/>
              <a:pPr/>
              <a:t>24</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2</a:t>
            </a:fld>
            <a:endParaRPr lang="en-US"/>
          </a:p>
        </p:txBody>
      </p:sp>
      <p:grpSp>
        <p:nvGrpSpPr>
          <p:cNvPr id="7" name="组合 6"/>
          <p:cNvGrpSpPr>
            <a:grpSpLocks/>
          </p:cNvGrpSpPr>
          <p:nvPr/>
        </p:nvGrpSpPr>
        <p:grpSpPr bwMode="auto">
          <a:xfrm>
            <a:off x="1055688" y="827894"/>
            <a:ext cx="6444863" cy="48404"/>
            <a:chOff x="6618518" y="1126212"/>
            <a:chExt cx="10080625" cy="91135"/>
          </a:xfrm>
        </p:grpSpPr>
        <p:sp>
          <p:nvSpPr>
            <p:cNvPr id="8" name="矩形 7"/>
            <p:cNvSpPr/>
            <p:nvPr/>
          </p:nvSpPr>
          <p:spPr>
            <a:xfrm>
              <a:off x="6618518" y="1126212"/>
              <a:ext cx="3444006" cy="911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9" name="直接连接符 8"/>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文本框 4"/>
          <p:cNvSpPr txBox="1">
            <a:spLocks noChangeArrowheads="1"/>
          </p:cNvSpPr>
          <p:nvPr/>
        </p:nvSpPr>
        <p:spPr bwMode="auto">
          <a:xfrm>
            <a:off x="1058863" y="203279"/>
            <a:ext cx="2339102"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拨号搜索机制</a:t>
            </a:r>
            <a:endParaRPr lang="zh-CN" altLang="en-US" sz="2800" dirty="0">
              <a:latin typeface="方正正中黑简体" charset="-122"/>
              <a:ea typeface="方正正中黑简体" charset="-122"/>
            </a:endParaRPr>
          </a:p>
        </p:txBody>
      </p:sp>
      <p:sp>
        <p:nvSpPr>
          <p:cNvPr id="14" name="任意多边形 13"/>
          <p:cNvSpPr/>
          <p:nvPr/>
        </p:nvSpPr>
        <p:spPr>
          <a:xfrm rot="5158199">
            <a:off x="3704740" y="1327150"/>
            <a:ext cx="1955800" cy="2990850"/>
          </a:xfrm>
          <a:custGeom>
            <a:avLst/>
            <a:gdLst>
              <a:gd name="connsiteX0" fmla="*/ 1424 w 1956145"/>
              <a:gd name="connsiteY0" fmla="*/ 2450493 h 2990072"/>
              <a:gd name="connsiteX1" fmla="*/ 407430 w 1956145"/>
              <a:gd name="connsiteY1" fmla="*/ 1207830 h 2990072"/>
              <a:gd name="connsiteX2" fmla="*/ 1629962 w 1956145"/>
              <a:gd name="connsiteY2" fmla="*/ 105749 h 2990072"/>
              <a:gd name="connsiteX3" fmla="*/ 1681207 w 1956145"/>
              <a:gd name="connsiteY3" fmla="*/ 99634 h 2990072"/>
              <a:gd name="connsiteX4" fmla="*/ 1568529 w 1956145"/>
              <a:gd name="connsiteY4" fmla="*/ 0 h 2990072"/>
              <a:gd name="connsiteX5" fmla="*/ 1765515 w 1956145"/>
              <a:gd name="connsiteY5" fmla="*/ 0 h 2990072"/>
              <a:gd name="connsiteX6" fmla="*/ 1956145 w 1956145"/>
              <a:gd name="connsiteY6" fmla="*/ 168562 h 2990072"/>
              <a:gd name="connsiteX7" fmla="*/ 1765515 w 1956145"/>
              <a:gd name="connsiteY7" fmla="*/ 337124 h 2990072"/>
              <a:gd name="connsiteX8" fmla="*/ 1568529 w 1956145"/>
              <a:gd name="connsiteY8" fmla="*/ 337124 h 2990072"/>
              <a:gd name="connsiteX9" fmla="*/ 1669746 w 1956145"/>
              <a:gd name="connsiteY9" fmla="*/ 247624 h 2990072"/>
              <a:gd name="connsiteX10" fmla="*/ 1523944 w 1956145"/>
              <a:gd name="connsiteY10" fmla="*/ 285515 h 2990072"/>
              <a:gd name="connsiteX11" fmla="*/ 538184 w 1956145"/>
              <a:gd name="connsiteY11" fmla="*/ 1288356 h 2990072"/>
              <a:gd name="connsiteX12" fmla="*/ 209630 w 1956145"/>
              <a:gd name="connsiteY12" fmla="*/ 2860825 h 2990072"/>
              <a:gd name="connsiteX13" fmla="*/ 112999 w 1956145"/>
              <a:gd name="connsiteY13" fmla="*/ 2990072 h 2990072"/>
              <a:gd name="connsiteX14" fmla="*/ 1424 w 1956145"/>
              <a:gd name="connsiteY14" fmla="*/ 2450493 h 299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6145" h="2990072">
                <a:moveTo>
                  <a:pt x="1424" y="2450493"/>
                </a:moveTo>
                <a:cubicBezTo>
                  <a:pt x="16891" y="2086875"/>
                  <a:pt x="157989" y="1637770"/>
                  <a:pt x="407430" y="1207830"/>
                </a:cubicBezTo>
                <a:cubicBezTo>
                  <a:pt x="759357" y="601241"/>
                  <a:pt x="1241513" y="178446"/>
                  <a:pt x="1629962" y="105749"/>
                </a:cubicBezTo>
                <a:lnTo>
                  <a:pt x="1681207" y="99634"/>
                </a:lnTo>
                <a:lnTo>
                  <a:pt x="1568529" y="0"/>
                </a:lnTo>
                <a:lnTo>
                  <a:pt x="1765515" y="0"/>
                </a:lnTo>
                <a:lnTo>
                  <a:pt x="1956145" y="168562"/>
                </a:lnTo>
                <a:lnTo>
                  <a:pt x="1765515" y="337124"/>
                </a:lnTo>
                <a:lnTo>
                  <a:pt x="1568529" y="337124"/>
                </a:lnTo>
                <a:lnTo>
                  <a:pt x="1669746" y="247624"/>
                </a:lnTo>
                <a:lnTo>
                  <a:pt x="1523944" y="285515"/>
                </a:lnTo>
                <a:cubicBezTo>
                  <a:pt x="1209152" y="407480"/>
                  <a:pt x="830693" y="782324"/>
                  <a:pt x="538184" y="1288356"/>
                </a:cubicBezTo>
                <a:cubicBezTo>
                  <a:pt x="184329" y="1900516"/>
                  <a:pt x="49711" y="2544802"/>
                  <a:pt x="209630" y="2860825"/>
                </a:cubicBezTo>
                <a:lnTo>
                  <a:pt x="112999" y="2990072"/>
                </a:lnTo>
                <a:cubicBezTo>
                  <a:pt x="28090" y="2856058"/>
                  <a:pt x="-7856" y="2668663"/>
                  <a:pt x="1424" y="245049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tx1"/>
              </a:solidFill>
            </a:endParaRPr>
          </a:p>
        </p:txBody>
      </p:sp>
      <p:sp>
        <p:nvSpPr>
          <p:cNvPr id="15" name="任意多边形 14"/>
          <p:cNvSpPr/>
          <p:nvPr/>
        </p:nvSpPr>
        <p:spPr>
          <a:xfrm rot="16441801" flipV="1">
            <a:off x="3164990" y="2798763"/>
            <a:ext cx="1717675" cy="3149600"/>
          </a:xfrm>
          <a:custGeom>
            <a:avLst/>
            <a:gdLst>
              <a:gd name="connsiteX0" fmla="*/ 1717771 w 1717771"/>
              <a:gd name="connsiteY0" fmla="*/ 2980381 h 3148943"/>
              <a:gd name="connsiteX1" fmla="*/ 1527141 w 1717771"/>
              <a:gd name="connsiteY1" fmla="*/ 2811819 h 3148943"/>
              <a:gd name="connsiteX2" fmla="*/ 1330155 w 1717771"/>
              <a:gd name="connsiteY2" fmla="*/ 2811819 h 3148943"/>
              <a:gd name="connsiteX3" fmla="*/ 1424999 w 1717771"/>
              <a:gd name="connsiteY3" fmla="*/ 2895684 h 3148943"/>
              <a:gd name="connsiteX4" fmla="*/ 1363943 w 1717771"/>
              <a:gd name="connsiteY4" fmla="*/ 2884798 h 3148943"/>
              <a:gd name="connsiteX5" fmla="*/ 384281 w 1717771"/>
              <a:gd name="connsiteY5" fmla="*/ 1706544 h 3148943"/>
              <a:gd name="connsiteX6" fmla="*/ 240957 w 1717771"/>
              <a:gd name="connsiteY6" fmla="*/ 142041 h 3148943"/>
              <a:gd name="connsiteX7" fmla="*/ 156318 w 1717771"/>
              <a:gd name="connsiteY7" fmla="*/ 0 h 3148943"/>
              <a:gd name="connsiteX8" fmla="*/ 244693 w 1717771"/>
              <a:gd name="connsiteY8" fmla="*/ 1770694 h 3148943"/>
              <a:gd name="connsiteX9" fmla="*/ 1385556 w 1717771"/>
              <a:gd name="connsiteY9" fmla="*/ 3040103 h 3148943"/>
              <a:gd name="connsiteX10" fmla="*/ 1445858 w 1717771"/>
              <a:gd name="connsiteY10" fmla="*/ 3046634 h 3148943"/>
              <a:gd name="connsiteX11" fmla="*/ 1330155 w 1717771"/>
              <a:gd name="connsiteY11" fmla="*/ 3148943 h 3148943"/>
              <a:gd name="connsiteX12" fmla="*/ 1527141 w 1717771"/>
              <a:gd name="connsiteY12" fmla="*/ 3148943 h 314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17771" h="3148943">
                <a:moveTo>
                  <a:pt x="1717771" y="2980381"/>
                </a:moveTo>
                <a:lnTo>
                  <a:pt x="1527141" y="2811819"/>
                </a:lnTo>
                <a:lnTo>
                  <a:pt x="1330155" y="2811819"/>
                </a:lnTo>
                <a:lnTo>
                  <a:pt x="1424999" y="2895684"/>
                </a:lnTo>
                <a:lnTo>
                  <a:pt x="1363943" y="2884798"/>
                </a:lnTo>
                <a:cubicBezTo>
                  <a:pt x="1036840" y="2799814"/>
                  <a:pt x="641720" y="2333847"/>
                  <a:pt x="384281" y="1706544"/>
                </a:cubicBezTo>
                <a:cubicBezTo>
                  <a:pt x="129754" y="1086336"/>
                  <a:pt x="72134" y="457364"/>
                  <a:pt x="240957" y="142041"/>
                </a:cubicBezTo>
                <a:lnTo>
                  <a:pt x="156318" y="0"/>
                </a:lnTo>
                <a:cubicBezTo>
                  <a:pt x="-81139" y="349349"/>
                  <a:pt x="-45221" y="1068992"/>
                  <a:pt x="244693" y="1770694"/>
                </a:cubicBezTo>
                <a:cubicBezTo>
                  <a:pt x="531281" y="2464342"/>
                  <a:pt x="993062" y="2967071"/>
                  <a:pt x="1385556" y="3040103"/>
                </a:cubicBezTo>
                <a:lnTo>
                  <a:pt x="1445858" y="3046634"/>
                </a:lnTo>
                <a:lnTo>
                  <a:pt x="1330155" y="3148943"/>
                </a:lnTo>
                <a:lnTo>
                  <a:pt x="1527141" y="3148943"/>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tx1"/>
              </a:solidFill>
            </a:endParaRPr>
          </a:p>
        </p:txBody>
      </p:sp>
      <p:sp>
        <p:nvSpPr>
          <p:cNvPr id="16" name="矩形 15"/>
          <p:cNvSpPr/>
          <p:nvPr/>
        </p:nvSpPr>
        <p:spPr>
          <a:xfrm>
            <a:off x="3963503" y="1431925"/>
            <a:ext cx="2723047" cy="307777"/>
          </a:xfrm>
          <a:prstGeom prst="rect">
            <a:avLst/>
          </a:prstGeom>
        </p:spPr>
        <p:txBody>
          <a:bodyPr wrap="square">
            <a:spAutoFit/>
          </a:bodyPr>
          <a:lstStyle/>
          <a:p>
            <a:pPr fontAlgn="auto">
              <a:spcBef>
                <a:spcPts val="0"/>
              </a:spcBef>
              <a:spcAft>
                <a:spcPts val="0"/>
              </a:spcAft>
              <a:buFontTx/>
              <a:buNone/>
              <a:defRPr/>
            </a:pPr>
            <a:r>
              <a:rPr lang="zh-CN" altLang="en-US" sz="1400" kern="100" dirty="0" smtClean="0">
                <a:latin typeface="方正兰亭细黑_GBK" pitchFamily="2" charset="-122"/>
                <a:ea typeface="方正兰亭细黑_GBK" pitchFamily="2" charset="-122"/>
                <a:cs typeface="Times New Roman" pitchFamily="18" charset="0"/>
              </a:rPr>
              <a:t>从用户输入到搜索的过程</a:t>
            </a:r>
            <a:endParaRPr lang="zh-CN" altLang="zh-CN" sz="1400" kern="100" dirty="0">
              <a:latin typeface="方正兰亭细黑_GBK" pitchFamily="2" charset="-122"/>
              <a:ea typeface="方正兰亭细黑_GBK" pitchFamily="2" charset="-122"/>
              <a:cs typeface="Times New Roman" pitchFamily="18" charset="0"/>
            </a:endParaRPr>
          </a:p>
        </p:txBody>
      </p:sp>
      <p:grpSp>
        <p:nvGrpSpPr>
          <p:cNvPr id="17" name="Group 4"/>
          <p:cNvGrpSpPr>
            <a:grpSpLocks noChangeAspect="1"/>
          </p:cNvGrpSpPr>
          <p:nvPr/>
        </p:nvGrpSpPr>
        <p:grpSpPr bwMode="auto">
          <a:xfrm>
            <a:off x="3545990" y="1411288"/>
            <a:ext cx="293688" cy="269875"/>
            <a:chOff x="4171" y="2445"/>
            <a:chExt cx="1097" cy="1009"/>
          </a:xfrm>
        </p:grpSpPr>
        <p:sp>
          <p:nvSpPr>
            <p:cNvPr id="18" name="Freeform 5"/>
            <p:cNvSpPr>
              <a:spLocks noChangeArrowheads="1"/>
            </p:cNvSpPr>
            <p:nvPr/>
          </p:nvSpPr>
          <p:spPr bwMode="auto">
            <a:xfrm>
              <a:off x="4171" y="2495"/>
              <a:ext cx="830" cy="959"/>
            </a:xfrm>
            <a:custGeom>
              <a:avLst/>
              <a:gdLst>
                <a:gd name="T0" fmla="*/ 744 w 349"/>
                <a:gd name="T1" fmla="*/ 631 h 403"/>
                <a:gd name="T2" fmla="*/ 630 w 349"/>
                <a:gd name="T3" fmla="*/ 562 h 403"/>
                <a:gd name="T4" fmla="*/ 606 w 349"/>
                <a:gd name="T5" fmla="*/ 540 h 403"/>
                <a:gd name="T6" fmla="*/ 606 w 349"/>
                <a:gd name="T7" fmla="*/ 507 h 403"/>
                <a:gd name="T8" fmla="*/ 668 w 349"/>
                <a:gd name="T9" fmla="*/ 276 h 403"/>
                <a:gd name="T10" fmla="*/ 411 w 349"/>
                <a:gd name="T11" fmla="*/ 2 h 403"/>
                <a:gd name="T12" fmla="*/ 159 w 349"/>
                <a:gd name="T13" fmla="*/ 281 h 403"/>
                <a:gd name="T14" fmla="*/ 224 w 349"/>
                <a:gd name="T15" fmla="*/ 509 h 403"/>
                <a:gd name="T16" fmla="*/ 224 w 349"/>
                <a:gd name="T17" fmla="*/ 543 h 403"/>
                <a:gd name="T18" fmla="*/ 200 w 349"/>
                <a:gd name="T19" fmla="*/ 564 h 403"/>
                <a:gd name="T20" fmla="*/ 0 w 349"/>
                <a:gd name="T21" fmla="*/ 833 h 403"/>
                <a:gd name="T22" fmla="*/ 0 w 349"/>
                <a:gd name="T23" fmla="*/ 857 h 403"/>
                <a:gd name="T24" fmla="*/ 105 w 349"/>
                <a:gd name="T25" fmla="*/ 959 h 403"/>
                <a:gd name="T26" fmla="*/ 725 w 349"/>
                <a:gd name="T27" fmla="*/ 959 h 403"/>
                <a:gd name="T28" fmla="*/ 799 w 349"/>
                <a:gd name="T29" fmla="*/ 928 h 403"/>
                <a:gd name="T30" fmla="*/ 828 w 349"/>
                <a:gd name="T31" fmla="*/ 854 h 403"/>
                <a:gd name="T32" fmla="*/ 828 w 349"/>
                <a:gd name="T33" fmla="*/ 826 h 403"/>
                <a:gd name="T34" fmla="*/ 744 w 349"/>
                <a:gd name="T35" fmla="*/ 631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9"/>
                <a:gd name="T55" fmla="*/ 0 h 403"/>
                <a:gd name="T56" fmla="*/ 349 w 349"/>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9" h="403">
                  <a:moveTo>
                    <a:pt x="313" y="265"/>
                  </a:moveTo>
                  <a:cubicBezTo>
                    <a:pt x="300" y="251"/>
                    <a:pt x="283" y="241"/>
                    <a:pt x="265" y="236"/>
                  </a:cubicBezTo>
                  <a:cubicBezTo>
                    <a:pt x="261" y="235"/>
                    <a:pt x="257" y="231"/>
                    <a:pt x="255" y="227"/>
                  </a:cubicBezTo>
                  <a:cubicBezTo>
                    <a:pt x="253" y="223"/>
                    <a:pt x="253" y="217"/>
                    <a:pt x="255" y="213"/>
                  </a:cubicBezTo>
                  <a:cubicBezTo>
                    <a:pt x="272" y="182"/>
                    <a:pt x="281" y="145"/>
                    <a:pt x="281" y="116"/>
                  </a:cubicBezTo>
                  <a:cubicBezTo>
                    <a:pt x="281" y="52"/>
                    <a:pt x="232" y="0"/>
                    <a:pt x="173" y="1"/>
                  </a:cubicBezTo>
                  <a:cubicBezTo>
                    <a:pt x="114" y="1"/>
                    <a:pt x="66" y="54"/>
                    <a:pt x="67" y="118"/>
                  </a:cubicBezTo>
                  <a:cubicBezTo>
                    <a:pt x="67" y="147"/>
                    <a:pt x="77" y="183"/>
                    <a:pt x="94" y="214"/>
                  </a:cubicBezTo>
                  <a:cubicBezTo>
                    <a:pt x="96" y="218"/>
                    <a:pt x="96" y="223"/>
                    <a:pt x="94" y="228"/>
                  </a:cubicBezTo>
                  <a:cubicBezTo>
                    <a:pt x="93" y="232"/>
                    <a:pt x="89" y="235"/>
                    <a:pt x="84" y="237"/>
                  </a:cubicBezTo>
                  <a:cubicBezTo>
                    <a:pt x="35" y="251"/>
                    <a:pt x="0" y="296"/>
                    <a:pt x="0" y="350"/>
                  </a:cubicBezTo>
                  <a:cubicBezTo>
                    <a:pt x="0" y="360"/>
                    <a:pt x="0" y="360"/>
                    <a:pt x="0" y="360"/>
                  </a:cubicBezTo>
                  <a:cubicBezTo>
                    <a:pt x="0" y="384"/>
                    <a:pt x="20" y="403"/>
                    <a:pt x="44" y="403"/>
                  </a:cubicBezTo>
                  <a:cubicBezTo>
                    <a:pt x="305" y="403"/>
                    <a:pt x="305" y="403"/>
                    <a:pt x="305" y="403"/>
                  </a:cubicBezTo>
                  <a:cubicBezTo>
                    <a:pt x="316" y="403"/>
                    <a:pt x="328" y="398"/>
                    <a:pt x="336" y="390"/>
                  </a:cubicBezTo>
                  <a:cubicBezTo>
                    <a:pt x="344" y="382"/>
                    <a:pt x="349" y="371"/>
                    <a:pt x="348" y="359"/>
                  </a:cubicBezTo>
                  <a:cubicBezTo>
                    <a:pt x="348" y="347"/>
                    <a:pt x="348" y="347"/>
                    <a:pt x="348" y="347"/>
                  </a:cubicBezTo>
                  <a:cubicBezTo>
                    <a:pt x="348" y="316"/>
                    <a:pt x="336" y="286"/>
                    <a:pt x="313" y="265"/>
                  </a:cubicBezTo>
                  <a:close/>
                </a:path>
              </a:pathLst>
            </a:custGeom>
            <a:solidFill>
              <a:srgbClr val="933D7C"/>
            </a:solidFill>
            <a:ln w="9525">
              <a:noFill/>
              <a:miter lim="800000"/>
              <a:headEnd/>
              <a:tailEnd/>
            </a:ln>
          </p:spPr>
          <p:txBody>
            <a:bodyPr/>
            <a:lstStyle/>
            <a:p>
              <a:endParaRPr lang="zh-CN" altLang="en-US"/>
            </a:p>
          </p:txBody>
        </p:sp>
        <p:sp>
          <p:nvSpPr>
            <p:cNvPr id="19" name="Freeform 6"/>
            <p:cNvSpPr>
              <a:spLocks noChangeArrowheads="1"/>
            </p:cNvSpPr>
            <p:nvPr/>
          </p:nvSpPr>
          <p:spPr bwMode="auto">
            <a:xfrm>
              <a:off x="4716" y="2445"/>
              <a:ext cx="552" cy="961"/>
            </a:xfrm>
            <a:custGeom>
              <a:avLst/>
              <a:gdLst>
                <a:gd name="T0" fmla="*/ 552 w 232"/>
                <a:gd name="T1" fmla="*/ 828 h 404"/>
                <a:gd name="T2" fmla="*/ 469 w 232"/>
                <a:gd name="T3" fmla="*/ 633 h 404"/>
                <a:gd name="T4" fmla="*/ 355 w 232"/>
                <a:gd name="T5" fmla="*/ 564 h 404"/>
                <a:gd name="T6" fmla="*/ 331 w 232"/>
                <a:gd name="T7" fmla="*/ 542 h 404"/>
                <a:gd name="T8" fmla="*/ 331 w 232"/>
                <a:gd name="T9" fmla="*/ 516 h 404"/>
                <a:gd name="T10" fmla="*/ 459 w 232"/>
                <a:gd name="T11" fmla="*/ 459 h 404"/>
                <a:gd name="T12" fmla="*/ 466 w 232"/>
                <a:gd name="T13" fmla="*/ 440 h 404"/>
                <a:gd name="T14" fmla="*/ 457 w 232"/>
                <a:gd name="T15" fmla="*/ 423 h 404"/>
                <a:gd name="T16" fmla="*/ 381 w 232"/>
                <a:gd name="T17" fmla="*/ 331 h 404"/>
                <a:gd name="T18" fmla="*/ 335 w 232"/>
                <a:gd name="T19" fmla="*/ 126 h 404"/>
                <a:gd name="T20" fmla="*/ 121 w 232"/>
                <a:gd name="T21" fmla="*/ 5 h 404"/>
                <a:gd name="T22" fmla="*/ 0 w 232"/>
                <a:gd name="T23" fmla="*/ 50 h 404"/>
                <a:gd name="T24" fmla="*/ 159 w 232"/>
                <a:gd name="T25" fmla="*/ 326 h 404"/>
                <a:gd name="T26" fmla="*/ 105 w 232"/>
                <a:gd name="T27" fmla="*/ 552 h 404"/>
                <a:gd name="T28" fmla="*/ 105 w 232"/>
                <a:gd name="T29" fmla="*/ 571 h 404"/>
                <a:gd name="T30" fmla="*/ 117 w 232"/>
                <a:gd name="T31" fmla="*/ 583 h 404"/>
                <a:gd name="T32" fmla="*/ 226 w 232"/>
                <a:gd name="T33" fmla="*/ 654 h 404"/>
                <a:gd name="T34" fmla="*/ 321 w 232"/>
                <a:gd name="T35" fmla="*/ 875 h 404"/>
                <a:gd name="T36" fmla="*/ 321 w 232"/>
                <a:gd name="T37" fmla="*/ 904 h 404"/>
                <a:gd name="T38" fmla="*/ 309 w 232"/>
                <a:gd name="T39" fmla="*/ 961 h 404"/>
                <a:gd name="T40" fmla="*/ 447 w 232"/>
                <a:gd name="T41" fmla="*/ 961 h 404"/>
                <a:gd name="T42" fmla="*/ 523 w 232"/>
                <a:gd name="T43" fmla="*/ 930 h 404"/>
                <a:gd name="T44" fmla="*/ 552 w 232"/>
                <a:gd name="T45" fmla="*/ 856 h 404"/>
                <a:gd name="T46" fmla="*/ 552 w 232"/>
                <a:gd name="T47" fmla="*/ 828 h 4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2"/>
                <a:gd name="T73" fmla="*/ 0 h 404"/>
                <a:gd name="T74" fmla="*/ 232 w 232"/>
                <a:gd name="T75" fmla="*/ 404 h 4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2" h="404">
                  <a:moveTo>
                    <a:pt x="232" y="348"/>
                  </a:moveTo>
                  <a:cubicBezTo>
                    <a:pt x="232" y="317"/>
                    <a:pt x="219" y="287"/>
                    <a:pt x="197" y="266"/>
                  </a:cubicBezTo>
                  <a:cubicBezTo>
                    <a:pt x="184" y="252"/>
                    <a:pt x="167" y="243"/>
                    <a:pt x="149" y="237"/>
                  </a:cubicBezTo>
                  <a:cubicBezTo>
                    <a:pt x="144" y="236"/>
                    <a:pt x="141" y="232"/>
                    <a:pt x="139" y="228"/>
                  </a:cubicBezTo>
                  <a:cubicBezTo>
                    <a:pt x="137" y="224"/>
                    <a:pt x="137" y="220"/>
                    <a:pt x="139" y="217"/>
                  </a:cubicBezTo>
                  <a:cubicBezTo>
                    <a:pt x="162" y="212"/>
                    <a:pt x="181" y="201"/>
                    <a:pt x="193" y="193"/>
                  </a:cubicBezTo>
                  <a:cubicBezTo>
                    <a:pt x="195" y="191"/>
                    <a:pt x="197" y="188"/>
                    <a:pt x="196" y="185"/>
                  </a:cubicBezTo>
                  <a:cubicBezTo>
                    <a:pt x="196" y="182"/>
                    <a:pt x="194" y="180"/>
                    <a:pt x="192" y="178"/>
                  </a:cubicBezTo>
                  <a:cubicBezTo>
                    <a:pt x="179" y="172"/>
                    <a:pt x="168" y="158"/>
                    <a:pt x="160" y="139"/>
                  </a:cubicBezTo>
                  <a:cubicBezTo>
                    <a:pt x="151" y="114"/>
                    <a:pt x="160" y="92"/>
                    <a:pt x="141" y="53"/>
                  </a:cubicBezTo>
                  <a:cubicBezTo>
                    <a:pt x="123" y="17"/>
                    <a:pt x="89" y="0"/>
                    <a:pt x="51" y="2"/>
                  </a:cubicBezTo>
                  <a:cubicBezTo>
                    <a:pt x="51" y="2"/>
                    <a:pt x="20" y="3"/>
                    <a:pt x="0" y="21"/>
                  </a:cubicBezTo>
                  <a:cubicBezTo>
                    <a:pt x="40" y="42"/>
                    <a:pt x="67" y="86"/>
                    <a:pt x="67" y="137"/>
                  </a:cubicBezTo>
                  <a:cubicBezTo>
                    <a:pt x="68" y="166"/>
                    <a:pt x="59" y="201"/>
                    <a:pt x="44" y="232"/>
                  </a:cubicBezTo>
                  <a:cubicBezTo>
                    <a:pt x="43" y="235"/>
                    <a:pt x="43" y="237"/>
                    <a:pt x="44" y="240"/>
                  </a:cubicBezTo>
                  <a:cubicBezTo>
                    <a:pt x="45" y="242"/>
                    <a:pt x="47" y="244"/>
                    <a:pt x="49" y="245"/>
                  </a:cubicBezTo>
                  <a:cubicBezTo>
                    <a:pt x="67" y="252"/>
                    <a:pt x="82" y="262"/>
                    <a:pt x="95" y="275"/>
                  </a:cubicBezTo>
                  <a:cubicBezTo>
                    <a:pt x="120" y="299"/>
                    <a:pt x="134" y="332"/>
                    <a:pt x="135" y="368"/>
                  </a:cubicBezTo>
                  <a:cubicBezTo>
                    <a:pt x="135" y="380"/>
                    <a:pt x="135" y="380"/>
                    <a:pt x="135" y="380"/>
                  </a:cubicBezTo>
                  <a:cubicBezTo>
                    <a:pt x="135" y="388"/>
                    <a:pt x="133" y="397"/>
                    <a:pt x="130" y="404"/>
                  </a:cubicBezTo>
                  <a:cubicBezTo>
                    <a:pt x="188" y="404"/>
                    <a:pt x="188" y="404"/>
                    <a:pt x="188" y="404"/>
                  </a:cubicBezTo>
                  <a:cubicBezTo>
                    <a:pt x="200" y="404"/>
                    <a:pt x="211" y="399"/>
                    <a:pt x="220" y="391"/>
                  </a:cubicBezTo>
                  <a:cubicBezTo>
                    <a:pt x="228" y="383"/>
                    <a:pt x="232" y="372"/>
                    <a:pt x="232" y="360"/>
                  </a:cubicBezTo>
                  <a:lnTo>
                    <a:pt x="232" y="348"/>
                  </a:lnTo>
                  <a:close/>
                </a:path>
              </a:pathLst>
            </a:custGeom>
            <a:solidFill>
              <a:srgbClr val="933D7C"/>
            </a:solidFill>
            <a:ln w="9525">
              <a:noFill/>
              <a:miter lim="800000"/>
              <a:headEnd/>
              <a:tailEnd/>
            </a:ln>
          </p:spPr>
          <p:txBody>
            <a:bodyPr/>
            <a:lstStyle/>
            <a:p>
              <a:endParaRPr lang="zh-CN" altLang="en-US"/>
            </a:p>
          </p:txBody>
        </p:sp>
        <p:sp>
          <p:nvSpPr>
            <p:cNvPr id="20" name="Freeform 7"/>
            <p:cNvSpPr/>
            <p:nvPr/>
          </p:nvSpPr>
          <p:spPr bwMode="auto">
            <a:xfrm>
              <a:off x="4171" y="2492"/>
              <a:ext cx="830" cy="962"/>
            </a:xfrm>
            <a:custGeom>
              <a:avLst/>
              <a:gdLst>
                <a:gd name="T0" fmla="*/ 313 w 349"/>
                <a:gd name="T1" fmla="*/ 265 h 403"/>
                <a:gd name="T2" fmla="*/ 265 w 349"/>
                <a:gd name="T3" fmla="*/ 236 h 403"/>
                <a:gd name="T4" fmla="*/ 255 w 349"/>
                <a:gd name="T5" fmla="*/ 227 h 403"/>
                <a:gd name="T6" fmla="*/ 255 w 349"/>
                <a:gd name="T7" fmla="*/ 213 h 403"/>
                <a:gd name="T8" fmla="*/ 281 w 349"/>
                <a:gd name="T9" fmla="*/ 116 h 403"/>
                <a:gd name="T10" fmla="*/ 173 w 349"/>
                <a:gd name="T11" fmla="*/ 1 h 403"/>
                <a:gd name="T12" fmla="*/ 67 w 349"/>
                <a:gd name="T13" fmla="*/ 118 h 403"/>
                <a:gd name="T14" fmla="*/ 94 w 349"/>
                <a:gd name="T15" fmla="*/ 214 h 403"/>
                <a:gd name="T16" fmla="*/ 94 w 349"/>
                <a:gd name="T17" fmla="*/ 228 h 403"/>
                <a:gd name="T18" fmla="*/ 84 w 349"/>
                <a:gd name="T19" fmla="*/ 237 h 403"/>
                <a:gd name="T20" fmla="*/ 0 w 349"/>
                <a:gd name="T21" fmla="*/ 350 h 403"/>
                <a:gd name="T22" fmla="*/ 0 w 349"/>
                <a:gd name="T23" fmla="*/ 360 h 403"/>
                <a:gd name="T24" fmla="*/ 44 w 349"/>
                <a:gd name="T25" fmla="*/ 403 h 403"/>
                <a:gd name="T26" fmla="*/ 305 w 349"/>
                <a:gd name="T27" fmla="*/ 403 h 403"/>
                <a:gd name="T28" fmla="*/ 336 w 349"/>
                <a:gd name="T29" fmla="*/ 390 h 403"/>
                <a:gd name="T30" fmla="*/ 348 w 349"/>
                <a:gd name="T31" fmla="*/ 359 h 403"/>
                <a:gd name="T32" fmla="*/ 348 w 349"/>
                <a:gd name="T33" fmla="*/ 347 h 403"/>
                <a:gd name="T34" fmla="*/ 313 w 349"/>
                <a:gd name="T35" fmla="*/ 265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9" h="403">
                  <a:moveTo>
                    <a:pt x="313" y="265"/>
                  </a:moveTo>
                  <a:cubicBezTo>
                    <a:pt x="300" y="251"/>
                    <a:pt x="283" y="241"/>
                    <a:pt x="265" y="236"/>
                  </a:cubicBezTo>
                  <a:cubicBezTo>
                    <a:pt x="261" y="235"/>
                    <a:pt x="257" y="231"/>
                    <a:pt x="255" y="227"/>
                  </a:cubicBezTo>
                  <a:cubicBezTo>
                    <a:pt x="253" y="223"/>
                    <a:pt x="253" y="217"/>
                    <a:pt x="255" y="213"/>
                  </a:cubicBezTo>
                  <a:cubicBezTo>
                    <a:pt x="272" y="182"/>
                    <a:pt x="281" y="145"/>
                    <a:pt x="281" y="116"/>
                  </a:cubicBezTo>
                  <a:cubicBezTo>
                    <a:pt x="281" y="52"/>
                    <a:pt x="232" y="0"/>
                    <a:pt x="173" y="1"/>
                  </a:cubicBezTo>
                  <a:cubicBezTo>
                    <a:pt x="114" y="1"/>
                    <a:pt x="66" y="54"/>
                    <a:pt x="67" y="118"/>
                  </a:cubicBezTo>
                  <a:cubicBezTo>
                    <a:pt x="67" y="147"/>
                    <a:pt x="77" y="183"/>
                    <a:pt x="94" y="214"/>
                  </a:cubicBezTo>
                  <a:cubicBezTo>
                    <a:pt x="96" y="218"/>
                    <a:pt x="96" y="223"/>
                    <a:pt x="94" y="228"/>
                  </a:cubicBezTo>
                  <a:cubicBezTo>
                    <a:pt x="93" y="232"/>
                    <a:pt x="89" y="235"/>
                    <a:pt x="84" y="237"/>
                  </a:cubicBezTo>
                  <a:cubicBezTo>
                    <a:pt x="35" y="251"/>
                    <a:pt x="0" y="296"/>
                    <a:pt x="0" y="350"/>
                  </a:cubicBezTo>
                  <a:cubicBezTo>
                    <a:pt x="0" y="360"/>
                    <a:pt x="0" y="360"/>
                    <a:pt x="0" y="360"/>
                  </a:cubicBezTo>
                  <a:cubicBezTo>
                    <a:pt x="0" y="384"/>
                    <a:pt x="20" y="403"/>
                    <a:pt x="44" y="403"/>
                  </a:cubicBezTo>
                  <a:cubicBezTo>
                    <a:pt x="305" y="403"/>
                    <a:pt x="305" y="403"/>
                    <a:pt x="305" y="403"/>
                  </a:cubicBezTo>
                  <a:cubicBezTo>
                    <a:pt x="316" y="403"/>
                    <a:pt x="328" y="398"/>
                    <a:pt x="336" y="390"/>
                  </a:cubicBezTo>
                  <a:cubicBezTo>
                    <a:pt x="344" y="382"/>
                    <a:pt x="349" y="371"/>
                    <a:pt x="348" y="359"/>
                  </a:cubicBezTo>
                  <a:cubicBezTo>
                    <a:pt x="348" y="347"/>
                    <a:pt x="348" y="347"/>
                    <a:pt x="348" y="347"/>
                  </a:cubicBezTo>
                  <a:cubicBezTo>
                    <a:pt x="348" y="316"/>
                    <a:pt x="336" y="286"/>
                    <a:pt x="313" y="265"/>
                  </a:cubicBezTo>
                  <a:close/>
                </a:path>
              </a:pathLst>
            </a:custGeom>
            <a:solidFill>
              <a:schemeClr val="accent1">
                <a:lumMod val="75000"/>
              </a:schemeClr>
            </a:solidFill>
            <a:ln>
              <a:noFill/>
            </a:ln>
          </p:spPr>
          <p:txBody>
            <a:bodyPr/>
            <a:lstStyle/>
            <a:p>
              <a:pPr fontAlgn="auto">
                <a:spcBef>
                  <a:spcPts val="0"/>
                </a:spcBef>
                <a:spcAft>
                  <a:spcPts val="0"/>
                </a:spcAft>
                <a:buFontTx/>
                <a:buNone/>
                <a:defRPr/>
              </a:pPr>
              <a:endParaRPr lang="zh-CN" altLang="en-US">
                <a:latin typeface="+mn-lt"/>
                <a:ea typeface="+mn-ea"/>
              </a:endParaRPr>
            </a:p>
          </p:txBody>
        </p:sp>
        <p:sp>
          <p:nvSpPr>
            <p:cNvPr id="21" name="Freeform 8"/>
            <p:cNvSpPr/>
            <p:nvPr/>
          </p:nvSpPr>
          <p:spPr bwMode="auto">
            <a:xfrm>
              <a:off x="4717" y="2445"/>
              <a:ext cx="551" cy="962"/>
            </a:xfrm>
            <a:custGeom>
              <a:avLst/>
              <a:gdLst>
                <a:gd name="T0" fmla="*/ 232 w 232"/>
                <a:gd name="T1" fmla="*/ 348 h 404"/>
                <a:gd name="T2" fmla="*/ 197 w 232"/>
                <a:gd name="T3" fmla="*/ 266 h 404"/>
                <a:gd name="T4" fmla="*/ 149 w 232"/>
                <a:gd name="T5" fmla="*/ 237 h 404"/>
                <a:gd name="T6" fmla="*/ 139 w 232"/>
                <a:gd name="T7" fmla="*/ 228 h 404"/>
                <a:gd name="T8" fmla="*/ 139 w 232"/>
                <a:gd name="T9" fmla="*/ 217 h 404"/>
                <a:gd name="T10" fmla="*/ 193 w 232"/>
                <a:gd name="T11" fmla="*/ 193 h 404"/>
                <a:gd name="T12" fmla="*/ 196 w 232"/>
                <a:gd name="T13" fmla="*/ 185 h 404"/>
                <a:gd name="T14" fmla="*/ 192 w 232"/>
                <a:gd name="T15" fmla="*/ 178 h 404"/>
                <a:gd name="T16" fmla="*/ 160 w 232"/>
                <a:gd name="T17" fmla="*/ 139 h 404"/>
                <a:gd name="T18" fmla="*/ 141 w 232"/>
                <a:gd name="T19" fmla="*/ 53 h 404"/>
                <a:gd name="T20" fmla="*/ 51 w 232"/>
                <a:gd name="T21" fmla="*/ 2 h 404"/>
                <a:gd name="T22" fmla="*/ 0 w 232"/>
                <a:gd name="T23" fmla="*/ 21 h 404"/>
                <a:gd name="T24" fmla="*/ 67 w 232"/>
                <a:gd name="T25" fmla="*/ 137 h 404"/>
                <a:gd name="T26" fmla="*/ 44 w 232"/>
                <a:gd name="T27" fmla="*/ 232 h 404"/>
                <a:gd name="T28" fmla="*/ 44 w 232"/>
                <a:gd name="T29" fmla="*/ 240 h 404"/>
                <a:gd name="T30" fmla="*/ 49 w 232"/>
                <a:gd name="T31" fmla="*/ 245 h 404"/>
                <a:gd name="T32" fmla="*/ 95 w 232"/>
                <a:gd name="T33" fmla="*/ 275 h 404"/>
                <a:gd name="T34" fmla="*/ 135 w 232"/>
                <a:gd name="T35" fmla="*/ 368 h 404"/>
                <a:gd name="T36" fmla="*/ 135 w 232"/>
                <a:gd name="T37" fmla="*/ 380 h 404"/>
                <a:gd name="T38" fmla="*/ 130 w 232"/>
                <a:gd name="T39" fmla="*/ 404 h 404"/>
                <a:gd name="T40" fmla="*/ 188 w 232"/>
                <a:gd name="T41" fmla="*/ 404 h 404"/>
                <a:gd name="T42" fmla="*/ 220 w 232"/>
                <a:gd name="T43" fmla="*/ 391 h 404"/>
                <a:gd name="T44" fmla="*/ 232 w 232"/>
                <a:gd name="T45" fmla="*/ 360 h 404"/>
                <a:gd name="T46" fmla="*/ 232 w 232"/>
                <a:gd name="T47" fmla="*/ 34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2" h="404">
                  <a:moveTo>
                    <a:pt x="232" y="348"/>
                  </a:moveTo>
                  <a:cubicBezTo>
                    <a:pt x="232" y="317"/>
                    <a:pt x="219" y="287"/>
                    <a:pt x="197" y="266"/>
                  </a:cubicBezTo>
                  <a:cubicBezTo>
                    <a:pt x="184" y="252"/>
                    <a:pt x="167" y="243"/>
                    <a:pt x="149" y="237"/>
                  </a:cubicBezTo>
                  <a:cubicBezTo>
                    <a:pt x="144" y="236"/>
                    <a:pt x="141" y="232"/>
                    <a:pt x="139" y="228"/>
                  </a:cubicBezTo>
                  <a:cubicBezTo>
                    <a:pt x="137" y="224"/>
                    <a:pt x="137" y="220"/>
                    <a:pt x="139" y="217"/>
                  </a:cubicBezTo>
                  <a:cubicBezTo>
                    <a:pt x="162" y="212"/>
                    <a:pt x="181" y="201"/>
                    <a:pt x="193" y="193"/>
                  </a:cubicBezTo>
                  <a:cubicBezTo>
                    <a:pt x="195" y="191"/>
                    <a:pt x="197" y="188"/>
                    <a:pt x="196" y="185"/>
                  </a:cubicBezTo>
                  <a:cubicBezTo>
                    <a:pt x="196" y="182"/>
                    <a:pt x="194" y="180"/>
                    <a:pt x="192" y="178"/>
                  </a:cubicBezTo>
                  <a:cubicBezTo>
                    <a:pt x="179" y="172"/>
                    <a:pt x="168" y="158"/>
                    <a:pt x="160" y="139"/>
                  </a:cubicBezTo>
                  <a:cubicBezTo>
                    <a:pt x="151" y="114"/>
                    <a:pt x="160" y="92"/>
                    <a:pt x="141" y="53"/>
                  </a:cubicBezTo>
                  <a:cubicBezTo>
                    <a:pt x="123" y="17"/>
                    <a:pt x="89" y="0"/>
                    <a:pt x="51" y="2"/>
                  </a:cubicBezTo>
                  <a:cubicBezTo>
                    <a:pt x="51" y="2"/>
                    <a:pt x="20" y="3"/>
                    <a:pt x="0" y="21"/>
                  </a:cubicBezTo>
                  <a:cubicBezTo>
                    <a:pt x="40" y="42"/>
                    <a:pt x="67" y="86"/>
                    <a:pt x="67" y="137"/>
                  </a:cubicBezTo>
                  <a:cubicBezTo>
                    <a:pt x="68" y="166"/>
                    <a:pt x="59" y="201"/>
                    <a:pt x="44" y="232"/>
                  </a:cubicBezTo>
                  <a:cubicBezTo>
                    <a:pt x="43" y="235"/>
                    <a:pt x="43" y="237"/>
                    <a:pt x="44" y="240"/>
                  </a:cubicBezTo>
                  <a:cubicBezTo>
                    <a:pt x="45" y="242"/>
                    <a:pt x="47" y="244"/>
                    <a:pt x="49" y="245"/>
                  </a:cubicBezTo>
                  <a:cubicBezTo>
                    <a:pt x="67" y="252"/>
                    <a:pt x="82" y="262"/>
                    <a:pt x="95" y="275"/>
                  </a:cubicBezTo>
                  <a:cubicBezTo>
                    <a:pt x="120" y="299"/>
                    <a:pt x="134" y="332"/>
                    <a:pt x="135" y="368"/>
                  </a:cubicBezTo>
                  <a:cubicBezTo>
                    <a:pt x="135" y="380"/>
                    <a:pt x="135" y="380"/>
                    <a:pt x="135" y="380"/>
                  </a:cubicBezTo>
                  <a:cubicBezTo>
                    <a:pt x="135" y="388"/>
                    <a:pt x="133" y="397"/>
                    <a:pt x="130" y="404"/>
                  </a:cubicBezTo>
                  <a:cubicBezTo>
                    <a:pt x="188" y="404"/>
                    <a:pt x="188" y="404"/>
                    <a:pt x="188" y="404"/>
                  </a:cubicBezTo>
                  <a:cubicBezTo>
                    <a:pt x="200" y="404"/>
                    <a:pt x="211" y="399"/>
                    <a:pt x="220" y="391"/>
                  </a:cubicBezTo>
                  <a:cubicBezTo>
                    <a:pt x="228" y="383"/>
                    <a:pt x="232" y="372"/>
                    <a:pt x="232" y="360"/>
                  </a:cubicBezTo>
                  <a:lnTo>
                    <a:pt x="232" y="348"/>
                  </a:lnTo>
                  <a:close/>
                </a:path>
              </a:pathLst>
            </a:custGeom>
            <a:solidFill>
              <a:schemeClr val="accent1">
                <a:lumMod val="75000"/>
              </a:schemeClr>
            </a:solidFill>
            <a:ln>
              <a:noFill/>
            </a:ln>
          </p:spPr>
          <p:txBody>
            <a:bodyPr/>
            <a:lstStyle/>
            <a:p>
              <a:pPr fontAlgn="auto">
                <a:spcBef>
                  <a:spcPts val="0"/>
                </a:spcBef>
                <a:spcAft>
                  <a:spcPts val="0"/>
                </a:spcAft>
                <a:buFontTx/>
                <a:buNone/>
                <a:defRPr/>
              </a:pPr>
              <a:endParaRPr lang="zh-CN" altLang="en-US">
                <a:latin typeface="+mn-lt"/>
                <a:ea typeface="+mn-ea"/>
              </a:endParaRPr>
            </a:p>
          </p:txBody>
        </p:sp>
      </p:grpSp>
      <p:grpSp>
        <p:nvGrpSpPr>
          <p:cNvPr id="22" name="Group 11"/>
          <p:cNvGrpSpPr>
            <a:grpSpLocks noChangeAspect="1"/>
          </p:cNvGrpSpPr>
          <p:nvPr/>
        </p:nvGrpSpPr>
        <p:grpSpPr bwMode="auto">
          <a:xfrm>
            <a:off x="4347678" y="5499100"/>
            <a:ext cx="384175" cy="328613"/>
            <a:chOff x="3271" y="1677"/>
            <a:chExt cx="1136" cy="968"/>
          </a:xfrm>
          <a:solidFill>
            <a:schemeClr val="accent5">
              <a:lumMod val="75000"/>
            </a:schemeClr>
          </a:solidFill>
        </p:grpSpPr>
        <p:sp>
          <p:nvSpPr>
            <p:cNvPr id="23" name="Freeform 12"/>
            <p:cNvSpPr>
              <a:spLocks noEditPoints="1" noChangeArrowheads="1"/>
            </p:cNvSpPr>
            <p:nvPr/>
          </p:nvSpPr>
          <p:spPr bwMode="auto">
            <a:xfrm>
              <a:off x="3271" y="1837"/>
              <a:ext cx="836" cy="808"/>
            </a:xfrm>
            <a:custGeom>
              <a:avLst/>
              <a:gdLst>
                <a:gd name="T0" fmla="*/ 418 w 352"/>
                <a:gd name="T1" fmla="*/ 0 h 340"/>
                <a:gd name="T2" fmla="*/ 0 w 352"/>
                <a:gd name="T3" fmla="*/ 359 h 340"/>
                <a:gd name="T4" fmla="*/ 150 w 352"/>
                <a:gd name="T5" fmla="*/ 635 h 340"/>
                <a:gd name="T6" fmla="*/ 197 w 352"/>
                <a:gd name="T7" fmla="*/ 777 h 340"/>
                <a:gd name="T8" fmla="*/ 221 w 352"/>
                <a:gd name="T9" fmla="*/ 803 h 340"/>
                <a:gd name="T10" fmla="*/ 256 w 352"/>
                <a:gd name="T11" fmla="*/ 801 h 340"/>
                <a:gd name="T12" fmla="*/ 418 w 352"/>
                <a:gd name="T13" fmla="*/ 720 h 340"/>
                <a:gd name="T14" fmla="*/ 836 w 352"/>
                <a:gd name="T15" fmla="*/ 359 h 340"/>
                <a:gd name="T16" fmla="*/ 418 w 352"/>
                <a:gd name="T17" fmla="*/ 0 h 340"/>
                <a:gd name="T18" fmla="*/ 418 w 352"/>
                <a:gd name="T19" fmla="*/ 639 h 340"/>
                <a:gd name="T20" fmla="*/ 399 w 352"/>
                <a:gd name="T21" fmla="*/ 639 h 340"/>
                <a:gd name="T22" fmla="*/ 382 w 352"/>
                <a:gd name="T23" fmla="*/ 649 h 340"/>
                <a:gd name="T24" fmla="*/ 302 w 352"/>
                <a:gd name="T25" fmla="*/ 689 h 340"/>
                <a:gd name="T26" fmla="*/ 266 w 352"/>
                <a:gd name="T27" fmla="*/ 689 h 340"/>
                <a:gd name="T28" fmla="*/ 242 w 352"/>
                <a:gd name="T29" fmla="*/ 663 h 340"/>
                <a:gd name="T30" fmla="*/ 226 w 352"/>
                <a:gd name="T31" fmla="*/ 608 h 340"/>
                <a:gd name="T32" fmla="*/ 216 w 352"/>
                <a:gd name="T33" fmla="*/ 585 h 340"/>
                <a:gd name="T34" fmla="*/ 195 w 352"/>
                <a:gd name="T35" fmla="*/ 570 h 340"/>
                <a:gd name="T36" fmla="*/ 81 w 352"/>
                <a:gd name="T37" fmla="*/ 359 h 340"/>
                <a:gd name="T38" fmla="*/ 418 w 352"/>
                <a:gd name="T39" fmla="*/ 81 h 340"/>
                <a:gd name="T40" fmla="*/ 755 w 352"/>
                <a:gd name="T41" fmla="*/ 359 h 340"/>
                <a:gd name="T42" fmla="*/ 418 w 352"/>
                <a:gd name="T43" fmla="*/ 639 h 3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2"/>
                <a:gd name="T67" fmla="*/ 0 h 340"/>
                <a:gd name="T68" fmla="*/ 352 w 352"/>
                <a:gd name="T69" fmla="*/ 340 h 3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2" h="340">
                  <a:moveTo>
                    <a:pt x="176" y="0"/>
                  </a:moveTo>
                  <a:cubicBezTo>
                    <a:pt x="79" y="0"/>
                    <a:pt x="0" y="68"/>
                    <a:pt x="0" y="151"/>
                  </a:cubicBezTo>
                  <a:cubicBezTo>
                    <a:pt x="0" y="198"/>
                    <a:pt x="24" y="239"/>
                    <a:pt x="63" y="267"/>
                  </a:cubicBezTo>
                  <a:cubicBezTo>
                    <a:pt x="83" y="327"/>
                    <a:pt x="83" y="327"/>
                    <a:pt x="83" y="327"/>
                  </a:cubicBezTo>
                  <a:cubicBezTo>
                    <a:pt x="84" y="332"/>
                    <a:pt x="88" y="336"/>
                    <a:pt x="93" y="338"/>
                  </a:cubicBezTo>
                  <a:cubicBezTo>
                    <a:pt x="98" y="340"/>
                    <a:pt x="103" y="340"/>
                    <a:pt x="108" y="337"/>
                  </a:cubicBezTo>
                  <a:cubicBezTo>
                    <a:pt x="176" y="303"/>
                    <a:pt x="176" y="303"/>
                    <a:pt x="176" y="303"/>
                  </a:cubicBezTo>
                  <a:cubicBezTo>
                    <a:pt x="273" y="303"/>
                    <a:pt x="352" y="235"/>
                    <a:pt x="352" y="151"/>
                  </a:cubicBezTo>
                  <a:cubicBezTo>
                    <a:pt x="352" y="68"/>
                    <a:pt x="273" y="0"/>
                    <a:pt x="176" y="0"/>
                  </a:cubicBezTo>
                  <a:close/>
                  <a:moveTo>
                    <a:pt x="176" y="269"/>
                  </a:moveTo>
                  <a:cubicBezTo>
                    <a:pt x="168" y="269"/>
                    <a:pt x="168" y="269"/>
                    <a:pt x="168" y="269"/>
                  </a:cubicBezTo>
                  <a:cubicBezTo>
                    <a:pt x="161" y="273"/>
                    <a:pt x="161" y="273"/>
                    <a:pt x="161" y="273"/>
                  </a:cubicBezTo>
                  <a:cubicBezTo>
                    <a:pt x="127" y="290"/>
                    <a:pt x="127" y="290"/>
                    <a:pt x="127" y="290"/>
                  </a:cubicBezTo>
                  <a:cubicBezTo>
                    <a:pt x="123" y="292"/>
                    <a:pt x="117" y="292"/>
                    <a:pt x="112" y="290"/>
                  </a:cubicBezTo>
                  <a:cubicBezTo>
                    <a:pt x="108" y="288"/>
                    <a:pt x="104" y="284"/>
                    <a:pt x="102" y="279"/>
                  </a:cubicBezTo>
                  <a:cubicBezTo>
                    <a:pt x="95" y="256"/>
                    <a:pt x="95" y="256"/>
                    <a:pt x="95" y="256"/>
                  </a:cubicBezTo>
                  <a:cubicBezTo>
                    <a:pt x="91" y="246"/>
                    <a:pt x="91" y="246"/>
                    <a:pt x="91" y="246"/>
                  </a:cubicBezTo>
                  <a:cubicBezTo>
                    <a:pt x="82" y="240"/>
                    <a:pt x="82" y="240"/>
                    <a:pt x="82" y="240"/>
                  </a:cubicBezTo>
                  <a:cubicBezTo>
                    <a:pt x="51" y="217"/>
                    <a:pt x="34" y="185"/>
                    <a:pt x="34" y="151"/>
                  </a:cubicBezTo>
                  <a:cubicBezTo>
                    <a:pt x="34" y="87"/>
                    <a:pt x="97" y="34"/>
                    <a:pt x="176" y="34"/>
                  </a:cubicBezTo>
                  <a:cubicBezTo>
                    <a:pt x="254" y="34"/>
                    <a:pt x="318" y="87"/>
                    <a:pt x="318" y="151"/>
                  </a:cubicBezTo>
                  <a:cubicBezTo>
                    <a:pt x="318" y="216"/>
                    <a:pt x="254" y="269"/>
                    <a:pt x="176" y="269"/>
                  </a:cubicBezTo>
                  <a:close/>
                </a:path>
              </a:pathLst>
            </a:custGeom>
            <a:grpFill/>
            <a:ln w="9525">
              <a:noFill/>
              <a:miter lim="800000"/>
              <a:headEnd/>
              <a:tailEnd/>
            </a:ln>
          </p:spPr>
          <p:txBody>
            <a:bodyPr/>
            <a:lstStyle/>
            <a:p>
              <a:endParaRPr lang="zh-CN" altLang="en-US"/>
            </a:p>
          </p:txBody>
        </p:sp>
        <p:sp>
          <p:nvSpPr>
            <p:cNvPr id="24" name="Freeform 13"/>
            <p:cNvSpPr>
              <a:spLocks noChangeArrowheads="1"/>
            </p:cNvSpPr>
            <p:nvPr/>
          </p:nvSpPr>
          <p:spPr bwMode="auto">
            <a:xfrm>
              <a:off x="3760" y="1677"/>
              <a:ext cx="647" cy="692"/>
            </a:xfrm>
            <a:custGeom>
              <a:avLst/>
              <a:gdLst>
                <a:gd name="T0" fmla="*/ 288 w 272"/>
                <a:gd name="T1" fmla="*/ 0 h 291"/>
                <a:gd name="T2" fmla="*/ 0 w 272"/>
                <a:gd name="T3" fmla="*/ 124 h 291"/>
                <a:gd name="T4" fmla="*/ 388 w 272"/>
                <a:gd name="T5" fmla="*/ 518 h 291"/>
                <a:gd name="T6" fmla="*/ 359 w 272"/>
                <a:gd name="T7" fmla="*/ 654 h 291"/>
                <a:gd name="T8" fmla="*/ 421 w 272"/>
                <a:gd name="T9" fmla="*/ 685 h 291"/>
                <a:gd name="T10" fmla="*/ 457 w 272"/>
                <a:gd name="T11" fmla="*/ 687 h 291"/>
                <a:gd name="T12" fmla="*/ 480 w 272"/>
                <a:gd name="T13" fmla="*/ 661 h 291"/>
                <a:gd name="T14" fmla="*/ 519 w 272"/>
                <a:gd name="T15" fmla="*/ 545 h 291"/>
                <a:gd name="T16" fmla="*/ 647 w 272"/>
                <a:gd name="T17" fmla="*/ 309 h 291"/>
                <a:gd name="T18" fmla="*/ 288 w 272"/>
                <a:gd name="T19" fmla="*/ 0 h 2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2"/>
                <a:gd name="T31" fmla="*/ 0 h 291"/>
                <a:gd name="T32" fmla="*/ 272 w 272"/>
                <a:gd name="T33" fmla="*/ 291 h 2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2" h="291">
                  <a:moveTo>
                    <a:pt x="121" y="0"/>
                  </a:moveTo>
                  <a:cubicBezTo>
                    <a:pt x="71" y="0"/>
                    <a:pt x="27" y="21"/>
                    <a:pt x="0" y="52"/>
                  </a:cubicBezTo>
                  <a:cubicBezTo>
                    <a:pt x="92" y="65"/>
                    <a:pt x="163" y="135"/>
                    <a:pt x="163" y="218"/>
                  </a:cubicBezTo>
                  <a:cubicBezTo>
                    <a:pt x="163" y="238"/>
                    <a:pt x="158" y="257"/>
                    <a:pt x="151" y="275"/>
                  </a:cubicBezTo>
                  <a:cubicBezTo>
                    <a:pt x="177" y="288"/>
                    <a:pt x="177" y="288"/>
                    <a:pt x="177" y="288"/>
                  </a:cubicBezTo>
                  <a:cubicBezTo>
                    <a:pt x="181" y="291"/>
                    <a:pt x="187" y="291"/>
                    <a:pt x="192" y="289"/>
                  </a:cubicBezTo>
                  <a:cubicBezTo>
                    <a:pt x="197" y="287"/>
                    <a:pt x="200" y="283"/>
                    <a:pt x="202" y="278"/>
                  </a:cubicBezTo>
                  <a:cubicBezTo>
                    <a:pt x="218" y="229"/>
                    <a:pt x="218" y="229"/>
                    <a:pt x="218" y="229"/>
                  </a:cubicBezTo>
                  <a:cubicBezTo>
                    <a:pt x="251" y="205"/>
                    <a:pt x="272" y="170"/>
                    <a:pt x="272" y="130"/>
                  </a:cubicBezTo>
                  <a:cubicBezTo>
                    <a:pt x="272" y="58"/>
                    <a:pt x="204" y="0"/>
                    <a:pt x="121" y="0"/>
                  </a:cubicBezTo>
                  <a:close/>
                </a:path>
              </a:pathLst>
            </a:custGeom>
            <a:grpFill/>
            <a:ln w="9525">
              <a:noFill/>
              <a:miter lim="800000"/>
              <a:headEnd/>
              <a:tailEnd/>
            </a:ln>
          </p:spPr>
          <p:txBody>
            <a:bodyPr/>
            <a:lstStyle/>
            <a:p>
              <a:endParaRPr lang="zh-CN" altLang="en-US"/>
            </a:p>
          </p:txBody>
        </p:sp>
        <p:sp>
          <p:nvSpPr>
            <p:cNvPr id="25" name="Oval 14"/>
            <p:cNvSpPr>
              <a:spLocks noChangeArrowheads="1"/>
            </p:cNvSpPr>
            <p:nvPr/>
          </p:nvSpPr>
          <p:spPr bwMode="auto">
            <a:xfrm>
              <a:off x="3508" y="2146"/>
              <a:ext cx="93" cy="95"/>
            </a:xfrm>
            <a:prstGeom prst="ellipse">
              <a:avLst/>
            </a:prstGeom>
            <a:grpFill/>
            <a:ln w="9525">
              <a:noFill/>
              <a:round/>
              <a:headEnd/>
              <a:tailEnd/>
            </a:ln>
          </p:spPr>
          <p:txBody>
            <a:bodyPr/>
            <a:lstStyle/>
            <a:p>
              <a:endParaRPr lang="zh-CN" altLang="en-US"/>
            </a:p>
          </p:txBody>
        </p:sp>
        <p:sp>
          <p:nvSpPr>
            <p:cNvPr id="26" name="Oval 15"/>
            <p:cNvSpPr>
              <a:spLocks noChangeArrowheads="1"/>
            </p:cNvSpPr>
            <p:nvPr/>
          </p:nvSpPr>
          <p:spPr bwMode="auto">
            <a:xfrm>
              <a:off x="3642" y="2146"/>
              <a:ext cx="95" cy="95"/>
            </a:xfrm>
            <a:prstGeom prst="ellipse">
              <a:avLst/>
            </a:prstGeom>
            <a:grpFill/>
            <a:ln w="9525">
              <a:noFill/>
              <a:round/>
              <a:headEnd/>
              <a:tailEnd/>
            </a:ln>
          </p:spPr>
          <p:txBody>
            <a:bodyPr/>
            <a:lstStyle/>
            <a:p>
              <a:endParaRPr lang="zh-CN" altLang="en-US"/>
            </a:p>
          </p:txBody>
        </p:sp>
        <p:sp>
          <p:nvSpPr>
            <p:cNvPr id="27" name="Oval 16"/>
            <p:cNvSpPr>
              <a:spLocks noChangeArrowheads="1"/>
            </p:cNvSpPr>
            <p:nvPr/>
          </p:nvSpPr>
          <p:spPr bwMode="auto">
            <a:xfrm>
              <a:off x="3775" y="2146"/>
              <a:ext cx="95" cy="95"/>
            </a:xfrm>
            <a:prstGeom prst="ellipse">
              <a:avLst/>
            </a:prstGeom>
            <a:grpFill/>
            <a:ln w="9525">
              <a:noFill/>
              <a:round/>
              <a:headEnd/>
              <a:tailEnd/>
            </a:ln>
          </p:spPr>
          <p:txBody>
            <a:bodyPr/>
            <a:lstStyle/>
            <a:p>
              <a:endParaRPr lang="zh-CN" altLang="en-US"/>
            </a:p>
          </p:txBody>
        </p:sp>
        <p:sp>
          <p:nvSpPr>
            <p:cNvPr id="28" name="Freeform 17"/>
            <p:cNvSpPr>
              <a:spLocks noEditPoints="1"/>
            </p:cNvSpPr>
            <p:nvPr/>
          </p:nvSpPr>
          <p:spPr bwMode="auto">
            <a:xfrm>
              <a:off x="3271" y="1836"/>
              <a:ext cx="836" cy="809"/>
            </a:xfrm>
            <a:custGeom>
              <a:avLst/>
              <a:gdLst>
                <a:gd name="T0" fmla="*/ 176 w 352"/>
                <a:gd name="T1" fmla="*/ 0 h 340"/>
                <a:gd name="T2" fmla="*/ 0 w 352"/>
                <a:gd name="T3" fmla="*/ 151 h 340"/>
                <a:gd name="T4" fmla="*/ 63 w 352"/>
                <a:gd name="T5" fmla="*/ 267 h 340"/>
                <a:gd name="T6" fmla="*/ 83 w 352"/>
                <a:gd name="T7" fmla="*/ 327 h 340"/>
                <a:gd name="T8" fmla="*/ 93 w 352"/>
                <a:gd name="T9" fmla="*/ 338 h 340"/>
                <a:gd name="T10" fmla="*/ 108 w 352"/>
                <a:gd name="T11" fmla="*/ 337 h 340"/>
                <a:gd name="T12" fmla="*/ 176 w 352"/>
                <a:gd name="T13" fmla="*/ 303 h 340"/>
                <a:gd name="T14" fmla="*/ 352 w 352"/>
                <a:gd name="T15" fmla="*/ 151 h 340"/>
                <a:gd name="T16" fmla="*/ 176 w 352"/>
                <a:gd name="T17" fmla="*/ 0 h 340"/>
                <a:gd name="T18" fmla="*/ 176 w 352"/>
                <a:gd name="T19" fmla="*/ 269 h 340"/>
                <a:gd name="T20" fmla="*/ 168 w 352"/>
                <a:gd name="T21" fmla="*/ 269 h 340"/>
                <a:gd name="T22" fmla="*/ 161 w 352"/>
                <a:gd name="T23" fmla="*/ 273 h 340"/>
                <a:gd name="T24" fmla="*/ 127 w 352"/>
                <a:gd name="T25" fmla="*/ 290 h 340"/>
                <a:gd name="T26" fmla="*/ 112 w 352"/>
                <a:gd name="T27" fmla="*/ 290 h 340"/>
                <a:gd name="T28" fmla="*/ 102 w 352"/>
                <a:gd name="T29" fmla="*/ 279 h 340"/>
                <a:gd name="T30" fmla="*/ 95 w 352"/>
                <a:gd name="T31" fmla="*/ 256 h 340"/>
                <a:gd name="T32" fmla="*/ 91 w 352"/>
                <a:gd name="T33" fmla="*/ 246 h 340"/>
                <a:gd name="T34" fmla="*/ 82 w 352"/>
                <a:gd name="T35" fmla="*/ 240 h 340"/>
                <a:gd name="T36" fmla="*/ 34 w 352"/>
                <a:gd name="T37" fmla="*/ 151 h 340"/>
                <a:gd name="T38" fmla="*/ 176 w 352"/>
                <a:gd name="T39" fmla="*/ 34 h 340"/>
                <a:gd name="T40" fmla="*/ 318 w 352"/>
                <a:gd name="T41" fmla="*/ 151 h 340"/>
                <a:gd name="T42" fmla="*/ 176 w 352"/>
                <a:gd name="T43" fmla="*/ 269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2" h="340">
                  <a:moveTo>
                    <a:pt x="176" y="0"/>
                  </a:moveTo>
                  <a:cubicBezTo>
                    <a:pt x="79" y="0"/>
                    <a:pt x="0" y="68"/>
                    <a:pt x="0" y="151"/>
                  </a:cubicBezTo>
                  <a:cubicBezTo>
                    <a:pt x="0" y="198"/>
                    <a:pt x="24" y="239"/>
                    <a:pt x="63" y="267"/>
                  </a:cubicBezTo>
                  <a:cubicBezTo>
                    <a:pt x="83" y="327"/>
                    <a:pt x="83" y="327"/>
                    <a:pt x="83" y="327"/>
                  </a:cubicBezTo>
                  <a:cubicBezTo>
                    <a:pt x="84" y="332"/>
                    <a:pt x="88" y="336"/>
                    <a:pt x="93" y="338"/>
                  </a:cubicBezTo>
                  <a:cubicBezTo>
                    <a:pt x="98" y="340"/>
                    <a:pt x="103" y="340"/>
                    <a:pt x="108" y="337"/>
                  </a:cubicBezTo>
                  <a:cubicBezTo>
                    <a:pt x="176" y="303"/>
                    <a:pt x="176" y="303"/>
                    <a:pt x="176" y="303"/>
                  </a:cubicBezTo>
                  <a:cubicBezTo>
                    <a:pt x="273" y="303"/>
                    <a:pt x="352" y="235"/>
                    <a:pt x="352" y="151"/>
                  </a:cubicBezTo>
                  <a:cubicBezTo>
                    <a:pt x="352" y="68"/>
                    <a:pt x="273" y="0"/>
                    <a:pt x="176" y="0"/>
                  </a:cubicBezTo>
                  <a:close/>
                  <a:moveTo>
                    <a:pt x="176" y="269"/>
                  </a:moveTo>
                  <a:cubicBezTo>
                    <a:pt x="168" y="269"/>
                    <a:pt x="168" y="269"/>
                    <a:pt x="168" y="269"/>
                  </a:cubicBezTo>
                  <a:cubicBezTo>
                    <a:pt x="161" y="273"/>
                    <a:pt x="161" y="273"/>
                    <a:pt x="161" y="273"/>
                  </a:cubicBezTo>
                  <a:cubicBezTo>
                    <a:pt x="127" y="290"/>
                    <a:pt x="127" y="290"/>
                    <a:pt x="127" y="290"/>
                  </a:cubicBezTo>
                  <a:cubicBezTo>
                    <a:pt x="123" y="292"/>
                    <a:pt x="117" y="292"/>
                    <a:pt x="112" y="290"/>
                  </a:cubicBezTo>
                  <a:cubicBezTo>
                    <a:pt x="108" y="288"/>
                    <a:pt x="104" y="284"/>
                    <a:pt x="102" y="279"/>
                  </a:cubicBezTo>
                  <a:cubicBezTo>
                    <a:pt x="95" y="256"/>
                    <a:pt x="95" y="256"/>
                    <a:pt x="95" y="256"/>
                  </a:cubicBezTo>
                  <a:cubicBezTo>
                    <a:pt x="91" y="246"/>
                    <a:pt x="91" y="246"/>
                    <a:pt x="91" y="246"/>
                  </a:cubicBezTo>
                  <a:cubicBezTo>
                    <a:pt x="82" y="240"/>
                    <a:pt x="82" y="240"/>
                    <a:pt x="82" y="240"/>
                  </a:cubicBezTo>
                  <a:cubicBezTo>
                    <a:pt x="51" y="217"/>
                    <a:pt x="34" y="185"/>
                    <a:pt x="34" y="151"/>
                  </a:cubicBezTo>
                  <a:cubicBezTo>
                    <a:pt x="34" y="87"/>
                    <a:pt x="97" y="34"/>
                    <a:pt x="176" y="34"/>
                  </a:cubicBezTo>
                  <a:cubicBezTo>
                    <a:pt x="254" y="34"/>
                    <a:pt x="318" y="87"/>
                    <a:pt x="318" y="151"/>
                  </a:cubicBezTo>
                  <a:cubicBezTo>
                    <a:pt x="318" y="216"/>
                    <a:pt x="254" y="269"/>
                    <a:pt x="176" y="269"/>
                  </a:cubicBezTo>
                  <a:close/>
                </a:path>
              </a:pathLst>
            </a:custGeom>
            <a:grpFill/>
            <a:ln>
              <a:noFill/>
            </a:ln>
          </p:spPr>
          <p:txBody>
            <a:bodyPr/>
            <a:lstStyle/>
            <a:p>
              <a:pPr fontAlgn="auto">
                <a:spcBef>
                  <a:spcPts val="0"/>
                </a:spcBef>
                <a:spcAft>
                  <a:spcPts val="0"/>
                </a:spcAft>
                <a:buFontTx/>
                <a:buNone/>
                <a:defRPr/>
              </a:pPr>
              <a:endParaRPr lang="zh-CN" altLang="en-US">
                <a:latin typeface="+mn-lt"/>
                <a:ea typeface="+mn-ea"/>
              </a:endParaRPr>
            </a:p>
          </p:txBody>
        </p:sp>
        <p:sp>
          <p:nvSpPr>
            <p:cNvPr id="29" name="Freeform 18"/>
            <p:cNvSpPr/>
            <p:nvPr/>
          </p:nvSpPr>
          <p:spPr bwMode="auto">
            <a:xfrm>
              <a:off x="3759" y="1677"/>
              <a:ext cx="648" cy="692"/>
            </a:xfrm>
            <a:custGeom>
              <a:avLst/>
              <a:gdLst>
                <a:gd name="T0" fmla="*/ 121 w 272"/>
                <a:gd name="T1" fmla="*/ 0 h 291"/>
                <a:gd name="T2" fmla="*/ 0 w 272"/>
                <a:gd name="T3" fmla="*/ 52 h 291"/>
                <a:gd name="T4" fmla="*/ 163 w 272"/>
                <a:gd name="T5" fmla="*/ 218 h 291"/>
                <a:gd name="T6" fmla="*/ 151 w 272"/>
                <a:gd name="T7" fmla="*/ 275 h 291"/>
                <a:gd name="T8" fmla="*/ 177 w 272"/>
                <a:gd name="T9" fmla="*/ 288 h 291"/>
                <a:gd name="T10" fmla="*/ 192 w 272"/>
                <a:gd name="T11" fmla="*/ 289 h 291"/>
                <a:gd name="T12" fmla="*/ 202 w 272"/>
                <a:gd name="T13" fmla="*/ 278 h 291"/>
                <a:gd name="T14" fmla="*/ 218 w 272"/>
                <a:gd name="T15" fmla="*/ 229 h 291"/>
                <a:gd name="T16" fmla="*/ 272 w 272"/>
                <a:gd name="T17" fmla="*/ 130 h 291"/>
                <a:gd name="T18" fmla="*/ 121 w 272"/>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291">
                  <a:moveTo>
                    <a:pt x="121" y="0"/>
                  </a:moveTo>
                  <a:cubicBezTo>
                    <a:pt x="71" y="0"/>
                    <a:pt x="27" y="21"/>
                    <a:pt x="0" y="52"/>
                  </a:cubicBezTo>
                  <a:cubicBezTo>
                    <a:pt x="92" y="65"/>
                    <a:pt x="163" y="135"/>
                    <a:pt x="163" y="218"/>
                  </a:cubicBezTo>
                  <a:cubicBezTo>
                    <a:pt x="163" y="238"/>
                    <a:pt x="158" y="257"/>
                    <a:pt x="151" y="275"/>
                  </a:cubicBezTo>
                  <a:cubicBezTo>
                    <a:pt x="177" y="288"/>
                    <a:pt x="177" y="288"/>
                    <a:pt x="177" y="288"/>
                  </a:cubicBezTo>
                  <a:cubicBezTo>
                    <a:pt x="181" y="291"/>
                    <a:pt x="187" y="291"/>
                    <a:pt x="192" y="289"/>
                  </a:cubicBezTo>
                  <a:cubicBezTo>
                    <a:pt x="197" y="287"/>
                    <a:pt x="200" y="283"/>
                    <a:pt x="202" y="278"/>
                  </a:cubicBezTo>
                  <a:cubicBezTo>
                    <a:pt x="218" y="229"/>
                    <a:pt x="218" y="229"/>
                    <a:pt x="218" y="229"/>
                  </a:cubicBezTo>
                  <a:cubicBezTo>
                    <a:pt x="251" y="205"/>
                    <a:pt x="272" y="170"/>
                    <a:pt x="272" y="130"/>
                  </a:cubicBezTo>
                  <a:cubicBezTo>
                    <a:pt x="272" y="58"/>
                    <a:pt x="204" y="0"/>
                    <a:pt x="121" y="0"/>
                  </a:cubicBezTo>
                  <a:close/>
                </a:path>
              </a:pathLst>
            </a:custGeom>
            <a:grpFill/>
            <a:ln>
              <a:noFill/>
            </a:ln>
          </p:spPr>
          <p:txBody>
            <a:bodyPr/>
            <a:lstStyle/>
            <a:p>
              <a:pPr fontAlgn="auto">
                <a:spcBef>
                  <a:spcPts val="0"/>
                </a:spcBef>
                <a:spcAft>
                  <a:spcPts val="0"/>
                </a:spcAft>
                <a:buFontTx/>
                <a:buNone/>
                <a:defRPr/>
              </a:pPr>
              <a:endParaRPr lang="zh-CN" altLang="en-US">
                <a:latin typeface="+mn-lt"/>
                <a:ea typeface="+mn-ea"/>
              </a:endParaRPr>
            </a:p>
          </p:txBody>
        </p:sp>
        <p:sp>
          <p:nvSpPr>
            <p:cNvPr id="30" name="Oval 19"/>
            <p:cNvSpPr>
              <a:spLocks noChangeArrowheads="1"/>
            </p:cNvSpPr>
            <p:nvPr/>
          </p:nvSpPr>
          <p:spPr bwMode="auto">
            <a:xfrm>
              <a:off x="3506" y="2145"/>
              <a:ext cx="94" cy="98"/>
            </a:xfrm>
            <a:prstGeom prst="ellipse">
              <a:avLst/>
            </a:prstGeom>
            <a:grpFill/>
            <a:ln>
              <a:noFill/>
            </a:ln>
          </p:spPr>
          <p:txBody>
            <a:bodyPr/>
            <a:lstStyle/>
            <a:p>
              <a:pPr fontAlgn="auto">
                <a:spcBef>
                  <a:spcPts val="0"/>
                </a:spcBef>
                <a:spcAft>
                  <a:spcPts val="0"/>
                </a:spcAft>
                <a:buFontTx/>
                <a:buNone/>
                <a:defRPr/>
              </a:pPr>
              <a:endParaRPr lang="zh-CN" altLang="en-US">
                <a:latin typeface="+mn-lt"/>
                <a:ea typeface="+mn-ea"/>
              </a:endParaRPr>
            </a:p>
          </p:txBody>
        </p:sp>
        <p:sp>
          <p:nvSpPr>
            <p:cNvPr id="31" name="Oval 20"/>
            <p:cNvSpPr>
              <a:spLocks noChangeArrowheads="1"/>
            </p:cNvSpPr>
            <p:nvPr/>
          </p:nvSpPr>
          <p:spPr bwMode="auto">
            <a:xfrm>
              <a:off x="3642" y="2145"/>
              <a:ext cx="94" cy="98"/>
            </a:xfrm>
            <a:prstGeom prst="ellipse">
              <a:avLst/>
            </a:prstGeom>
            <a:grpFill/>
            <a:ln>
              <a:noFill/>
            </a:ln>
          </p:spPr>
          <p:txBody>
            <a:bodyPr/>
            <a:lstStyle/>
            <a:p>
              <a:pPr fontAlgn="auto">
                <a:spcBef>
                  <a:spcPts val="0"/>
                </a:spcBef>
                <a:spcAft>
                  <a:spcPts val="0"/>
                </a:spcAft>
                <a:buFontTx/>
                <a:buNone/>
                <a:defRPr/>
              </a:pPr>
              <a:endParaRPr lang="zh-CN" altLang="en-US">
                <a:latin typeface="+mn-lt"/>
                <a:ea typeface="+mn-ea"/>
              </a:endParaRPr>
            </a:p>
          </p:txBody>
        </p:sp>
        <p:sp>
          <p:nvSpPr>
            <p:cNvPr id="32" name="Oval 21"/>
            <p:cNvSpPr>
              <a:spLocks noChangeArrowheads="1"/>
            </p:cNvSpPr>
            <p:nvPr/>
          </p:nvSpPr>
          <p:spPr bwMode="auto">
            <a:xfrm>
              <a:off x="3773" y="2145"/>
              <a:ext cx="99" cy="98"/>
            </a:xfrm>
            <a:prstGeom prst="ellipse">
              <a:avLst/>
            </a:prstGeom>
            <a:grpFill/>
            <a:ln>
              <a:noFill/>
            </a:ln>
          </p:spPr>
          <p:txBody>
            <a:bodyPr/>
            <a:lstStyle/>
            <a:p>
              <a:pPr fontAlgn="auto">
                <a:spcBef>
                  <a:spcPts val="0"/>
                </a:spcBef>
                <a:spcAft>
                  <a:spcPts val="0"/>
                </a:spcAft>
                <a:buFontTx/>
                <a:buNone/>
                <a:defRPr/>
              </a:pPr>
              <a:endParaRPr lang="zh-CN" altLang="en-US">
                <a:latin typeface="+mn-lt"/>
                <a:ea typeface="+mn-ea"/>
              </a:endParaRPr>
            </a:p>
          </p:txBody>
        </p:sp>
      </p:grpSp>
      <p:sp>
        <p:nvSpPr>
          <p:cNvPr id="33" name="矩形 32"/>
          <p:cNvSpPr/>
          <p:nvPr/>
        </p:nvSpPr>
        <p:spPr>
          <a:xfrm>
            <a:off x="1819275" y="5453063"/>
            <a:ext cx="2418865" cy="307777"/>
          </a:xfrm>
          <a:prstGeom prst="rect">
            <a:avLst/>
          </a:prstGeom>
        </p:spPr>
        <p:txBody>
          <a:bodyPr wrap="square">
            <a:spAutoFit/>
          </a:bodyPr>
          <a:lstStyle/>
          <a:p>
            <a:pPr algn="r" fontAlgn="auto">
              <a:spcBef>
                <a:spcPts val="0"/>
              </a:spcBef>
              <a:spcAft>
                <a:spcPts val="0"/>
              </a:spcAft>
              <a:buFontTx/>
              <a:buNone/>
              <a:defRPr/>
            </a:pPr>
            <a:r>
              <a:rPr lang="zh-CN" altLang="en-US" sz="1400" kern="100" dirty="0" smtClean="0">
                <a:latin typeface="方正兰亭细黑_GBK" pitchFamily="2" charset="-122"/>
                <a:ea typeface="方正兰亭细黑_GBK" pitchFamily="2" charset="-122"/>
                <a:cs typeface="Times New Roman" pitchFamily="18" charset="0"/>
              </a:rPr>
              <a:t>从数据库搜索字符串的过程</a:t>
            </a:r>
            <a:endParaRPr lang="zh-CN" altLang="zh-CN" sz="1400" kern="100" dirty="0">
              <a:latin typeface="方正兰亭细黑_GBK" pitchFamily="2" charset="-122"/>
              <a:ea typeface="方正兰亭细黑_GBK" pitchFamily="2" charset="-122"/>
              <a:cs typeface="Times New Roman" pitchFamily="18" charset="0"/>
            </a:endParaRPr>
          </a:p>
        </p:txBody>
      </p:sp>
      <p:grpSp>
        <p:nvGrpSpPr>
          <p:cNvPr id="35" name="组合 7"/>
          <p:cNvGrpSpPr>
            <a:grpSpLocks/>
          </p:cNvGrpSpPr>
          <p:nvPr/>
        </p:nvGrpSpPr>
        <p:grpSpPr bwMode="auto">
          <a:xfrm>
            <a:off x="1890227" y="1912938"/>
            <a:ext cx="1479550" cy="1479550"/>
            <a:chOff x="6618518" y="1913069"/>
            <a:chExt cx="1479419" cy="1479419"/>
          </a:xfrm>
        </p:grpSpPr>
        <p:grpSp>
          <p:nvGrpSpPr>
            <p:cNvPr id="36" name="组合 6"/>
            <p:cNvGrpSpPr>
              <a:grpSpLocks/>
            </p:cNvGrpSpPr>
            <p:nvPr/>
          </p:nvGrpSpPr>
          <p:grpSpPr bwMode="auto">
            <a:xfrm>
              <a:off x="6618518" y="1913069"/>
              <a:ext cx="1479419" cy="1479419"/>
              <a:chOff x="6590524" y="3392488"/>
              <a:chExt cx="1915885" cy="1915885"/>
            </a:xfrm>
          </p:grpSpPr>
          <p:sp>
            <p:nvSpPr>
              <p:cNvPr id="38" name="椭圆 37"/>
              <p:cNvSpPr/>
              <p:nvPr/>
            </p:nvSpPr>
            <p:spPr>
              <a:xfrm>
                <a:off x="6590524" y="3392488"/>
                <a:ext cx="1915885" cy="1915885"/>
              </a:xfrm>
              <a:prstGeom prst="ellipse">
                <a:avLst/>
              </a:prstGeom>
              <a:solidFill>
                <a:schemeClr val="accent1">
                  <a:lumMod val="40000"/>
                  <a:lumOff val="60000"/>
                </a:schemeClr>
              </a:solidFill>
              <a:ln>
                <a:noFill/>
              </a:ln>
              <a:effectLst>
                <a:innerShdw blurRad="177800" dist="381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9" name="椭圆 38"/>
              <p:cNvSpPr/>
              <p:nvPr/>
            </p:nvSpPr>
            <p:spPr>
              <a:xfrm>
                <a:off x="6765255" y="3567219"/>
                <a:ext cx="1566421" cy="1566421"/>
              </a:xfrm>
              <a:prstGeom prst="ellips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37" name="文本框 2"/>
            <p:cNvSpPr txBox="1">
              <a:spLocks noChangeArrowheads="1"/>
            </p:cNvSpPr>
            <p:nvPr/>
          </p:nvSpPr>
          <p:spPr bwMode="auto">
            <a:xfrm>
              <a:off x="6739813" y="2458588"/>
              <a:ext cx="1216892" cy="400075"/>
            </a:xfrm>
            <a:prstGeom prst="rect">
              <a:avLst/>
            </a:prstGeom>
            <a:noFill/>
            <a:ln w="9525">
              <a:noFill/>
              <a:miter lim="800000"/>
              <a:headEnd/>
              <a:tailEnd/>
            </a:ln>
          </p:spPr>
          <p:txBody>
            <a:bodyPr wrap="none">
              <a:spAutoFit/>
            </a:bodyPr>
            <a:lstStyle/>
            <a:p>
              <a:r>
                <a:rPr lang="zh-CN" altLang="en-US" sz="2000" b="1" dirty="0" smtClean="0">
                  <a:solidFill>
                    <a:schemeClr val="bg1"/>
                  </a:solidFill>
                  <a:latin typeface="方正正中黑简体" charset="-122"/>
                  <a:ea typeface="方正正中黑简体" charset="-122"/>
                </a:rPr>
                <a:t>引导搜索</a:t>
              </a:r>
              <a:endParaRPr lang="zh-CN" altLang="en-US" sz="2000" b="1" dirty="0">
                <a:solidFill>
                  <a:schemeClr val="bg1"/>
                </a:solidFill>
                <a:latin typeface="方正正中黑简体" charset="-122"/>
                <a:ea typeface="方正正中黑简体" charset="-122"/>
              </a:endParaRPr>
            </a:p>
          </p:txBody>
        </p:sp>
      </p:grpSp>
      <p:grpSp>
        <p:nvGrpSpPr>
          <p:cNvPr id="40" name="组合 8"/>
          <p:cNvGrpSpPr>
            <a:grpSpLocks/>
          </p:cNvGrpSpPr>
          <p:nvPr/>
        </p:nvGrpSpPr>
        <p:grpSpPr bwMode="auto">
          <a:xfrm>
            <a:off x="5139840" y="3729038"/>
            <a:ext cx="1479550" cy="1479550"/>
            <a:chOff x="9867245" y="3729051"/>
            <a:chExt cx="1479419" cy="1479419"/>
          </a:xfrm>
        </p:grpSpPr>
        <p:grpSp>
          <p:nvGrpSpPr>
            <p:cNvPr id="41" name="组合 30"/>
            <p:cNvGrpSpPr>
              <a:grpSpLocks/>
            </p:cNvGrpSpPr>
            <p:nvPr/>
          </p:nvGrpSpPr>
          <p:grpSpPr bwMode="auto">
            <a:xfrm>
              <a:off x="9867245" y="3729051"/>
              <a:ext cx="1479419" cy="1479419"/>
              <a:chOff x="6590524" y="3392488"/>
              <a:chExt cx="1915885" cy="1915885"/>
            </a:xfrm>
          </p:grpSpPr>
          <p:sp>
            <p:nvSpPr>
              <p:cNvPr id="43" name="椭圆 31"/>
              <p:cNvSpPr/>
              <p:nvPr/>
            </p:nvSpPr>
            <p:spPr>
              <a:xfrm>
                <a:off x="6590524" y="3392488"/>
                <a:ext cx="1915885" cy="1915885"/>
              </a:xfrm>
              <a:prstGeom prst="ellipse">
                <a:avLst/>
              </a:prstGeom>
              <a:solidFill>
                <a:schemeClr val="accent5">
                  <a:lumMod val="40000"/>
                  <a:lumOff val="60000"/>
                </a:schemeClr>
              </a:solidFill>
              <a:ln>
                <a:noFill/>
              </a:ln>
              <a:effectLst>
                <a:innerShdw blurRad="177800" dist="381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4" name="椭圆 43"/>
              <p:cNvSpPr/>
              <p:nvPr/>
            </p:nvSpPr>
            <p:spPr>
              <a:xfrm>
                <a:off x="6765257" y="3567219"/>
                <a:ext cx="1566421" cy="1566421"/>
              </a:xfrm>
              <a:prstGeom prst="ellipse">
                <a:avLst/>
              </a:prstGeom>
              <a:solidFill>
                <a:schemeClr val="accent5">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42" name="文本框 44"/>
            <p:cNvSpPr txBox="1">
              <a:spLocks noChangeArrowheads="1"/>
            </p:cNvSpPr>
            <p:nvPr/>
          </p:nvSpPr>
          <p:spPr bwMode="auto">
            <a:xfrm>
              <a:off x="10304040" y="4284094"/>
              <a:ext cx="697565" cy="400075"/>
            </a:xfrm>
            <a:prstGeom prst="rect">
              <a:avLst/>
            </a:prstGeom>
            <a:noFill/>
            <a:ln w="9525">
              <a:noFill/>
              <a:miter lim="800000"/>
              <a:headEnd/>
              <a:tailEnd/>
            </a:ln>
          </p:spPr>
          <p:txBody>
            <a:bodyPr wrap="none">
              <a:spAutoFit/>
            </a:bodyPr>
            <a:lstStyle/>
            <a:p>
              <a:r>
                <a:rPr lang="zh-CN" altLang="en-US" sz="2000" b="1" dirty="0" smtClean="0">
                  <a:solidFill>
                    <a:schemeClr val="bg1"/>
                  </a:solidFill>
                  <a:latin typeface="方正正中黑简体" charset="-122"/>
                  <a:ea typeface="方正正中黑简体" charset="-122"/>
                </a:rPr>
                <a:t>搜索</a:t>
              </a:r>
              <a:endParaRPr lang="zh-CN" altLang="en-US" sz="2000" b="1" dirty="0">
                <a:solidFill>
                  <a:schemeClr val="bg1"/>
                </a:solidFill>
                <a:latin typeface="方正正中黑简体" charset="-122"/>
                <a:ea typeface="方正正中黑简体" charset="-122"/>
              </a:endParaRP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3</a:t>
            </a:fld>
            <a:endParaRPr lang="en-US"/>
          </a:p>
        </p:txBody>
      </p:sp>
      <p:grpSp>
        <p:nvGrpSpPr>
          <p:cNvPr id="2" name="组合 6"/>
          <p:cNvGrpSpPr>
            <a:grpSpLocks/>
          </p:cNvGrpSpPr>
          <p:nvPr/>
        </p:nvGrpSpPr>
        <p:grpSpPr bwMode="auto">
          <a:xfrm>
            <a:off x="1055688" y="827898"/>
            <a:ext cx="6444863" cy="45719"/>
            <a:chOff x="6618518" y="1126210"/>
            <a:chExt cx="10080625" cy="86079"/>
          </a:xfrm>
        </p:grpSpPr>
        <p:sp>
          <p:nvSpPr>
            <p:cNvPr id="8" name="矩形 7"/>
            <p:cNvSpPr/>
            <p:nvPr/>
          </p:nvSpPr>
          <p:spPr>
            <a:xfrm>
              <a:off x="6618518" y="1126210"/>
              <a:ext cx="2505408" cy="860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9" name="直接连接符 8"/>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文本框 4"/>
          <p:cNvSpPr txBox="1">
            <a:spLocks noChangeArrowheads="1"/>
          </p:cNvSpPr>
          <p:nvPr/>
        </p:nvSpPr>
        <p:spPr bwMode="auto">
          <a:xfrm>
            <a:off x="1058863" y="203279"/>
            <a:ext cx="1620957"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引导搜索</a:t>
            </a:r>
            <a:endParaRPr lang="zh-CN" altLang="en-US" sz="2800" dirty="0">
              <a:latin typeface="方正正中黑简体" charset="-122"/>
              <a:ea typeface="方正正中黑简体" charset="-122"/>
            </a:endParaRPr>
          </a:p>
        </p:txBody>
      </p:sp>
      <p:pic>
        <p:nvPicPr>
          <p:cNvPr id="1026" name="Picture 2" descr="C:\Users\huangyaling\Desktop\search.png"/>
          <p:cNvPicPr>
            <a:picLocks noChangeAspect="1" noChangeArrowheads="1"/>
          </p:cNvPicPr>
          <p:nvPr/>
        </p:nvPicPr>
        <p:blipFill>
          <a:blip r:embed="rId2"/>
          <a:srcRect/>
          <a:stretch>
            <a:fillRect/>
          </a:stretch>
        </p:blipFill>
        <p:spPr bwMode="auto">
          <a:xfrm>
            <a:off x="2952752" y="1013358"/>
            <a:ext cx="2933697" cy="5215991"/>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4</a:t>
            </a:fld>
            <a:endParaRPr lang="en-US"/>
          </a:p>
        </p:txBody>
      </p:sp>
      <p:grpSp>
        <p:nvGrpSpPr>
          <p:cNvPr id="23" name="组合 137"/>
          <p:cNvGrpSpPr>
            <a:grpSpLocks/>
          </p:cNvGrpSpPr>
          <p:nvPr/>
        </p:nvGrpSpPr>
        <p:grpSpPr bwMode="auto">
          <a:xfrm>
            <a:off x="2493962" y="3284689"/>
            <a:ext cx="2672723" cy="1663550"/>
            <a:chOff x="3170168" y="3974430"/>
            <a:chExt cx="3137043" cy="2203003"/>
          </a:xfrm>
        </p:grpSpPr>
        <p:grpSp>
          <p:nvGrpSpPr>
            <p:cNvPr id="24" name="组合 119"/>
            <p:cNvGrpSpPr>
              <a:grpSpLocks/>
            </p:cNvGrpSpPr>
            <p:nvPr/>
          </p:nvGrpSpPr>
          <p:grpSpPr bwMode="auto">
            <a:xfrm flipV="1">
              <a:off x="3170169" y="3974430"/>
              <a:ext cx="452457" cy="1402489"/>
              <a:chOff x="1792134" y="2121030"/>
              <a:chExt cx="452457" cy="1402489"/>
            </a:xfrm>
          </p:grpSpPr>
          <p:cxnSp>
            <p:nvCxnSpPr>
              <p:cNvPr id="31" name="肘形连接符 30"/>
              <p:cNvCxnSpPr/>
              <p:nvPr/>
            </p:nvCxnSpPr>
            <p:spPr>
              <a:xfrm rot="5400000" flipH="1" flipV="1">
                <a:off x="1312365" y="2642095"/>
                <a:ext cx="1361193" cy="401656"/>
              </a:xfrm>
              <a:prstGeom prst="bentConnector3">
                <a:avLst>
                  <a:gd name="adj1" fmla="val 100127"/>
                </a:avLst>
              </a:prstGeom>
              <a:ln cap="rnd">
                <a:tailEnd type="none" w="lg" len="med"/>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2160450" y="2121030"/>
                <a:ext cx="84141" cy="8418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grpSp>
          <p:nvGrpSpPr>
            <p:cNvPr id="25" name="组合 122"/>
            <p:cNvGrpSpPr>
              <a:grpSpLocks/>
            </p:cNvGrpSpPr>
            <p:nvPr/>
          </p:nvGrpSpPr>
          <p:grpSpPr bwMode="auto">
            <a:xfrm flipH="1">
              <a:off x="3640089" y="4703473"/>
              <a:ext cx="2667121" cy="1473966"/>
              <a:chOff x="2194704" y="1703729"/>
              <a:chExt cx="3064364" cy="1693496"/>
            </a:xfrm>
          </p:grpSpPr>
          <p:sp>
            <p:nvSpPr>
              <p:cNvPr id="26" name="等腰三角形 41"/>
              <p:cNvSpPr/>
              <p:nvPr/>
            </p:nvSpPr>
            <p:spPr>
              <a:xfrm rot="5400000" flipH="1">
                <a:off x="3571793" y="1802974"/>
                <a:ext cx="217162" cy="2971340"/>
              </a:xfrm>
              <a:custGeom>
                <a:avLst/>
                <a:gdLst>
                  <a:gd name="connsiteX0" fmla="*/ 0 w 218921"/>
                  <a:gd name="connsiteY0" fmla="*/ 2984088 h 2984088"/>
                  <a:gd name="connsiteX1" fmla="*/ 218921 w 218921"/>
                  <a:gd name="connsiteY1" fmla="*/ 0 h 2984088"/>
                  <a:gd name="connsiteX2" fmla="*/ 218921 w 218921"/>
                  <a:gd name="connsiteY2" fmla="*/ 2984088 h 2984088"/>
                  <a:gd name="connsiteX3" fmla="*/ 0 w 218921"/>
                  <a:gd name="connsiteY3" fmla="*/ 2984088 h 2984088"/>
                  <a:gd name="connsiteX0-1" fmla="*/ 0 w 218921"/>
                  <a:gd name="connsiteY0-2" fmla="*/ 2984088 h 2984088"/>
                  <a:gd name="connsiteX1-3" fmla="*/ 108463 w 218921"/>
                  <a:gd name="connsiteY1-4" fmla="*/ 2339462 h 2984088"/>
                  <a:gd name="connsiteX2-5" fmla="*/ 218921 w 218921"/>
                  <a:gd name="connsiteY2-6" fmla="*/ 0 h 2984088"/>
                  <a:gd name="connsiteX3-7" fmla="*/ 218921 w 218921"/>
                  <a:gd name="connsiteY3-8" fmla="*/ 2984088 h 2984088"/>
                  <a:gd name="connsiteX4" fmla="*/ 0 w 218921"/>
                  <a:gd name="connsiteY4" fmla="*/ 2984088 h 2984088"/>
                  <a:gd name="connsiteX0-9" fmla="*/ 2453 w 221374"/>
                  <a:gd name="connsiteY0-10" fmla="*/ 2984088 h 2984088"/>
                  <a:gd name="connsiteX1-11" fmla="*/ 110916 w 221374"/>
                  <a:gd name="connsiteY1-12" fmla="*/ 2339462 h 2984088"/>
                  <a:gd name="connsiteX2-13" fmla="*/ 221374 w 221374"/>
                  <a:gd name="connsiteY2-14" fmla="*/ 0 h 2984088"/>
                  <a:gd name="connsiteX3-15" fmla="*/ 221374 w 221374"/>
                  <a:gd name="connsiteY3-16" fmla="*/ 2984088 h 2984088"/>
                  <a:gd name="connsiteX4-17" fmla="*/ 2453 w 221374"/>
                  <a:gd name="connsiteY4-18" fmla="*/ 2984088 h 2984088"/>
                  <a:gd name="connsiteX0-19" fmla="*/ 8070 w 226991"/>
                  <a:gd name="connsiteY0-20" fmla="*/ 2984088 h 3049797"/>
                  <a:gd name="connsiteX1-21" fmla="*/ 116533 w 226991"/>
                  <a:gd name="connsiteY1-22" fmla="*/ 2339462 h 3049797"/>
                  <a:gd name="connsiteX2-23" fmla="*/ 226991 w 226991"/>
                  <a:gd name="connsiteY2-24" fmla="*/ 0 h 3049797"/>
                  <a:gd name="connsiteX3-25" fmla="*/ 226991 w 226991"/>
                  <a:gd name="connsiteY3-26" fmla="*/ 2984088 h 3049797"/>
                  <a:gd name="connsiteX4-27" fmla="*/ 8070 w 226991"/>
                  <a:gd name="connsiteY4-28" fmla="*/ 2984088 h 3049797"/>
                  <a:gd name="connsiteX0-29" fmla="*/ 3727 w 222648"/>
                  <a:gd name="connsiteY0-30" fmla="*/ 2984088 h 3055655"/>
                  <a:gd name="connsiteX1-31" fmla="*/ 112190 w 222648"/>
                  <a:gd name="connsiteY1-32" fmla="*/ 2339462 h 3055655"/>
                  <a:gd name="connsiteX2-33" fmla="*/ 222648 w 222648"/>
                  <a:gd name="connsiteY2-34" fmla="*/ 0 h 3055655"/>
                  <a:gd name="connsiteX3-35" fmla="*/ 222648 w 222648"/>
                  <a:gd name="connsiteY3-36" fmla="*/ 2984088 h 3055655"/>
                  <a:gd name="connsiteX4-37" fmla="*/ 3727 w 222648"/>
                  <a:gd name="connsiteY4-38" fmla="*/ 2984088 h 3055655"/>
                </a:gdLst>
                <a:ahLst/>
                <a:cxnLst>
                  <a:cxn ang="0">
                    <a:pos x="connsiteX0-29" y="connsiteY0-30"/>
                  </a:cxn>
                  <a:cxn ang="0">
                    <a:pos x="connsiteX1-31" y="connsiteY1-32"/>
                  </a:cxn>
                  <a:cxn ang="0">
                    <a:pos x="connsiteX2-33" y="connsiteY2-34"/>
                  </a:cxn>
                  <a:cxn ang="0">
                    <a:pos x="connsiteX3-35" y="connsiteY3-36"/>
                  </a:cxn>
                  <a:cxn ang="0">
                    <a:pos x="connsiteX4-37" y="connsiteY4-38"/>
                  </a:cxn>
                </a:cxnLst>
                <a:rect l="l" t="t" r="r" b="b"/>
                <a:pathLst>
                  <a:path w="222648" h="3055655">
                    <a:moveTo>
                      <a:pt x="3727" y="2984088"/>
                    </a:moveTo>
                    <a:cubicBezTo>
                      <a:pt x="-14683" y="2876650"/>
                      <a:pt x="37271" y="3497108"/>
                      <a:pt x="112190" y="2339462"/>
                    </a:cubicBezTo>
                    <a:cubicBezTo>
                      <a:pt x="187109" y="1181816"/>
                      <a:pt x="185829" y="779821"/>
                      <a:pt x="222648" y="0"/>
                    </a:cubicBezTo>
                    <a:lnTo>
                      <a:pt x="222648" y="2984088"/>
                    </a:lnTo>
                    <a:lnTo>
                      <a:pt x="3727" y="2984088"/>
                    </a:lnTo>
                    <a:close/>
                  </a:path>
                </a:pathLst>
              </a:custGeom>
              <a:gradFill flip="none" rotWithShape="1">
                <a:gsLst>
                  <a:gs pos="0">
                    <a:schemeClr val="bg1"/>
                  </a:gs>
                  <a:gs pos="59000">
                    <a:srgbClr val="5B595B"/>
                  </a:gs>
                  <a:gs pos="100000">
                    <a:schemeClr val="bg2">
                      <a:lumMod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7" name="矩形 26"/>
              <p:cNvSpPr/>
              <p:nvPr/>
            </p:nvSpPr>
            <p:spPr>
              <a:xfrm>
                <a:off x="2357042" y="1703729"/>
                <a:ext cx="2902026" cy="147633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9" name="文本框 126"/>
              <p:cNvSpPr txBox="1">
                <a:spLocks noChangeArrowheads="1"/>
              </p:cNvSpPr>
              <p:nvPr/>
            </p:nvSpPr>
            <p:spPr bwMode="auto">
              <a:xfrm>
                <a:off x="2768344" y="2226623"/>
                <a:ext cx="2386966" cy="468287"/>
              </a:xfrm>
              <a:prstGeom prst="rect">
                <a:avLst/>
              </a:prstGeom>
              <a:noFill/>
              <a:ln w="9525">
                <a:noFill/>
                <a:miter lim="800000"/>
                <a:headEnd/>
                <a:tailEnd/>
              </a:ln>
            </p:spPr>
            <p:txBody>
              <a:bodyPr wrap="none">
                <a:spAutoFit/>
              </a:bodyPr>
              <a:lstStyle/>
              <a:p>
                <a:r>
                  <a:rPr lang="en-US" altLang="zh-CN" sz="1400" dirty="0" smtClean="0">
                    <a:latin typeface="方正正黑简体" charset="-122"/>
                    <a:ea typeface="方正正黑简体" charset="-122"/>
                  </a:rPr>
                  <a:t>2.</a:t>
                </a:r>
                <a:r>
                  <a:rPr lang="zh-CN" altLang="en-US" sz="1400" dirty="0" smtClean="0">
                    <a:latin typeface="方正正黑简体" charset="-122"/>
                    <a:ea typeface="方正正黑简体" charset="-122"/>
                  </a:rPr>
                  <a:t>从编辑框到搜索框</a:t>
                </a:r>
                <a:endParaRPr lang="zh-CN" altLang="en-US" sz="1400" dirty="0">
                  <a:latin typeface="方正正黑简体" charset="-122"/>
                  <a:ea typeface="方正正黑简体" charset="-122"/>
                </a:endParaRPr>
              </a:p>
            </p:txBody>
          </p:sp>
        </p:grpSp>
      </p:grpSp>
      <p:grpSp>
        <p:nvGrpSpPr>
          <p:cNvPr id="33" name="组合 10"/>
          <p:cNvGrpSpPr>
            <a:grpSpLocks/>
          </p:cNvGrpSpPr>
          <p:nvPr/>
        </p:nvGrpSpPr>
        <p:grpSpPr bwMode="auto">
          <a:xfrm>
            <a:off x="4689476" y="1762123"/>
            <a:ext cx="2568575" cy="1466853"/>
            <a:chOff x="5593657" y="1573432"/>
            <a:chExt cx="3015811" cy="1941022"/>
          </a:xfrm>
        </p:grpSpPr>
        <p:grpSp>
          <p:nvGrpSpPr>
            <p:cNvPr id="34" name="组合 128"/>
            <p:cNvGrpSpPr>
              <a:grpSpLocks/>
            </p:cNvGrpSpPr>
            <p:nvPr/>
          </p:nvGrpSpPr>
          <p:grpSpPr bwMode="auto">
            <a:xfrm>
              <a:off x="5593657" y="2111460"/>
              <a:ext cx="452611" cy="1402994"/>
              <a:chOff x="1792132" y="2120526"/>
              <a:chExt cx="452611" cy="1402994"/>
            </a:xfrm>
          </p:grpSpPr>
          <p:cxnSp>
            <p:nvCxnSpPr>
              <p:cNvPr id="41" name="肘形连接符 40"/>
              <p:cNvCxnSpPr/>
              <p:nvPr/>
            </p:nvCxnSpPr>
            <p:spPr>
              <a:xfrm rot="5400000" flipH="1" flipV="1">
                <a:off x="1312164" y="2641760"/>
                <a:ext cx="1361728" cy="401791"/>
              </a:xfrm>
              <a:prstGeom prst="bentConnector3">
                <a:avLst>
                  <a:gd name="adj1" fmla="val 100127"/>
                </a:avLst>
              </a:prstGeom>
              <a:ln cap="rnd">
                <a:tailEnd type="none" w="lg" len="med"/>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2160573" y="2120526"/>
                <a:ext cx="84170" cy="8411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grpSp>
          <p:nvGrpSpPr>
            <p:cNvPr id="35" name="组合 131"/>
            <p:cNvGrpSpPr>
              <a:grpSpLocks/>
            </p:cNvGrpSpPr>
            <p:nvPr/>
          </p:nvGrpSpPr>
          <p:grpSpPr bwMode="auto">
            <a:xfrm>
              <a:off x="5941454" y="1573432"/>
              <a:ext cx="2668014" cy="1474409"/>
              <a:chOff x="2194233" y="1703011"/>
              <a:chExt cx="3065390" cy="1694012"/>
            </a:xfrm>
          </p:grpSpPr>
          <p:sp>
            <p:nvSpPr>
              <p:cNvPr id="36" name="等腰三角形 41"/>
              <p:cNvSpPr/>
              <p:nvPr/>
            </p:nvSpPr>
            <p:spPr>
              <a:xfrm rot="5400000" flipH="1">
                <a:off x="3571903" y="1802359"/>
                <a:ext cx="216994" cy="2972334"/>
              </a:xfrm>
              <a:custGeom>
                <a:avLst/>
                <a:gdLst>
                  <a:gd name="connsiteX0" fmla="*/ 0 w 218921"/>
                  <a:gd name="connsiteY0" fmla="*/ 2984088 h 2984088"/>
                  <a:gd name="connsiteX1" fmla="*/ 218921 w 218921"/>
                  <a:gd name="connsiteY1" fmla="*/ 0 h 2984088"/>
                  <a:gd name="connsiteX2" fmla="*/ 218921 w 218921"/>
                  <a:gd name="connsiteY2" fmla="*/ 2984088 h 2984088"/>
                  <a:gd name="connsiteX3" fmla="*/ 0 w 218921"/>
                  <a:gd name="connsiteY3" fmla="*/ 2984088 h 2984088"/>
                  <a:gd name="connsiteX0-1" fmla="*/ 0 w 218921"/>
                  <a:gd name="connsiteY0-2" fmla="*/ 2984088 h 2984088"/>
                  <a:gd name="connsiteX1-3" fmla="*/ 108463 w 218921"/>
                  <a:gd name="connsiteY1-4" fmla="*/ 2339462 h 2984088"/>
                  <a:gd name="connsiteX2-5" fmla="*/ 218921 w 218921"/>
                  <a:gd name="connsiteY2-6" fmla="*/ 0 h 2984088"/>
                  <a:gd name="connsiteX3-7" fmla="*/ 218921 w 218921"/>
                  <a:gd name="connsiteY3-8" fmla="*/ 2984088 h 2984088"/>
                  <a:gd name="connsiteX4" fmla="*/ 0 w 218921"/>
                  <a:gd name="connsiteY4" fmla="*/ 2984088 h 2984088"/>
                  <a:gd name="connsiteX0-9" fmla="*/ 2453 w 221374"/>
                  <a:gd name="connsiteY0-10" fmla="*/ 2984088 h 2984088"/>
                  <a:gd name="connsiteX1-11" fmla="*/ 110916 w 221374"/>
                  <a:gd name="connsiteY1-12" fmla="*/ 2339462 h 2984088"/>
                  <a:gd name="connsiteX2-13" fmla="*/ 221374 w 221374"/>
                  <a:gd name="connsiteY2-14" fmla="*/ 0 h 2984088"/>
                  <a:gd name="connsiteX3-15" fmla="*/ 221374 w 221374"/>
                  <a:gd name="connsiteY3-16" fmla="*/ 2984088 h 2984088"/>
                  <a:gd name="connsiteX4-17" fmla="*/ 2453 w 221374"/>
                  <a:gd name="connsiteY4-18" fmla="*/ 2984088 h 2984088"/>
                  <a:gd name="connsiteX0-19" fmla="*/ 8070 w 226991"/>
                  <a:gd name="connsiteY0-20" fmla="*/ 2984088 h 3049797"/>
                  <a:gd name="connsiteX1-21" fmla="*/ 116533 w 226991"/>
                  <a:gd name="connsiteY1-22" fmla="*/ 2339462 h 3049797"/>
                  <a:gd name="connsiteX2-23" fmla="*/ 226991 w 226991"/>
                  <a:gd name="connsiteY2-24" fmla="*/ 0 h 3049797"/>
                  <a:gd name="connsiteX3-25" fmla="*/ 226991 w 226991"/>
                  <a:gd name="connsiteY3-26" fmla="*/ 2984088 h 3049797"/>
                  <a:gd name="connsiteX4-27" fmla="*/ 8070 w 226991"/>
                  <a:gd name="connsiteY4-28" fmla="*/ 2984088 h 3049797"/>
                  <a:gd name="connsiteX0-29" fmla="*/ 3727 w 222648"/>
                  <a:gd name="connsiteY0-30" fmla="*/ 2984088 h 3055655"/>
                  <a:gd name="connsiteX1-31" fmla="*/ 112190 w 222648"/>
                  <a:gd name="connsiteY1-32" fmla="*/ 2339462 h 3055655"/>
                  <a:gd name="connsiteX2-33" fmla="*/ 222648 w 222648"/>
                  <a:gd name="connsiteY2-34" fmla="*/ 0 h 3055655"/>
                  <a:gd name="connsiteX3-35" fmla="*/ 222648 w 222648"/>
                  <a:gd name="connsiteY3-36" fmla="*/ 2984088 h 3055655"/>
                  <a:gd name="connsiteX4-37" fmla="*/ 3727 w 222648"/>
                  <a:gd name="connsiteY4-38" fmla="*/ 2984088 h 3055655"/>
                </a:gdLst>
                <a:ahLst/>
                <a:cxnLst>
                  <a:cxn ang="0">
                    <a:pos x="connsiteX0-29" y="connsiteY0-30"/>
                  </a:cxn>
                  <a:cxn ang="0">
                    <a:pos x="connsiteX1-31" y="connsiteY1-32"/>
                  </a:cxn>
                  <a:cxn ang="0">
                    <a:pos x="connsiteX2-33" y="connsiteY2-34"/>
                  </a:cxn>
                  <a:cxn ang="0">
                    <a:pos x="connsiteX3-35" y="connsiteY3-36"/>
                  </a:cxn>
                  <a:cxn ang="0">
                    <a:pos x="connsiteX4-37" y="connsiteY4-38"/>
                  </a:cxn>
                </a:cxnLst>
                <a:rect l="l" t="t" r="r" b="b"/>
                <a:pathLst>
                  <a:path w="222648" h="3055655">
                    <a:moveTo>
                      <a:pt x="3727" y="2984088"/>
                    </a:moveTo>
                    <a:cubicBezTo>
                      <a:pt x="-14683" y="2876650"/>
                      <a:pt x="37271" y="3497108"/>
                      <a:pt x="112190" y="2339462"/>
                    </a:cubicBezTo>
                    <a:cubicBezTo>
                      <a:pt x="187109" y="1181816"/>
                      <a:pt x="185829" y="779821"/>
                      <a:pt x="222648" y="0"/>
                    </a:cubicBezTo>
                    <a:lnTo>
                      <a:pt x="222648" y="2984088"/>
                    </a:lnTo>
                    <a:lnTo>
                      <a:pt x="3727" y="2984088"/>
                    </a:lnTo>
                    <a:close/>
                  </a:path>
                </a:pathLst>
              </a:custGeom>
              <a:gradFill flip="none" rotWithShape="1">
                <a:gsLst>
                  <a:gs pos="0">
                    <a:schemeClr val="bg1"/>
                  </a:gs>
                  <a:gs pos="59000">
                    <a:srgbClr val="5B595B"/>
                  </a:gs>
                  <a:gs pos="100000">
                    <a:schemeClr val="bg2">
                      <a:lumMod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7" name="矩形 36"/>
              <p:cNvSpPr/>
              <p:nvPr/>
            </p:nvSpPr>
            <p:spPr>
              <a:xfrm>
                <a:off x="2356624" y="1703011"/>
                <a:ext cx="2902999" cy="147701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39" name="文本框 135"/>
              <p:cNvSpPr txBox="1">
                <a:spLocks noChangeArrowheads="1"/>
              </p:cNvSpPr>
              <p:nvPr/>
            </p:nvSpPr>
            <p:spPr bwMode="auto">
              <a:xfrm>
                <a:off x="2580695" y="2182957"/>
                <a:ext cx="2629959" cy="467928"/>
              </a:xfrm>
              <a:prstGeom prst="rect">
                <a:avLst/>
              </a:prstGeom>
              <a:noFill/>
              <a:ln w="9525">
                <a:noFill/>
                <a:miter lim="800000"/>
                <a:headEnd/>
                <a:tailEnd/>
              </a:ln>
            </p:spPr>
            <p:txBody>
              <a:bodyPr wrap="none">
                <a:spAutoFit/>
              </a:bodyPr>
              <a:lstStyle/>
              <a:p>
                <a:r>
                  <a:rPr lang="en-US" altLang="zh-CN" sz="1400" dirty="0" smtClean="0">
                    <a:latin typeface="方正正黑简体" charset="-122"/>
                    <a:ea typeface="方正正黑简体" charset="-122"/>
                  </a:rPr>
                  <a:t>3.</a:t>
                </a:r>
                <a:r>
                  <a:rPr lang="zh-CN" altLang="en-US" sz="1400" dirty="0" smtClean="0">
                    <a:latin typeface="方正正黑简体" charset="-122"/>
                    <a:ea typeface="方正正黑简体" charset="-122"/>
                  </a:rPr>
                  <a:t>从搜索框到显示列表</a:t>
                </a:r>
                <a:endParaRPr lang="zh-CN" altLang="en-US" sz="1400" dirty="0">
                  <a:latin typeface="方正正黑简体" charset="-122"/>
                  <a:ea typeface="方正正黑简体" charset="-122"/>
                </a:endParaRPr>
              </a:p>
            </p:txBody>
          </p:sp>
        </p:grpSp>
      </p:grpSp>
      <p:grpSp>
        <p:nvGrpSpPr>
          <p:cNvPr id="43" name="组合 138"/>
          <p:cNvGrpSpPr>
            <a:grpSpLocks/>
          </p:cNvGrpSpPr>
          <p:nvPr/>
        </p:nvGrpSpPr>
        <p:grpSpPr bwMode="auto">
          <a:xfrm>
            <a:off x="6267449" y="3278339"/>
            <a:ext cx="2672723" cy="1663550"/>
            <a:chOff x="3170168" y="3974430"/>
            <a:chExt cx="3137045" cy="2203003"/>
          </a:xfrm>
        </p:grpSpPr>
        <p:grpSp>
          <p:nvGrpSpPr>
            <p:cNvPr id="44" name="组合 139"/>
            <p:cNvGrpSpPr>
              <a:grpSpLocks/>
            </p:cNvGrpSpPr>
            <p:nvPr/>
          </p:nvGrpSpPr>
          <p:grpSpPr bwMode="auto">
            <a:xfrm flipV="1">
              <a:off x="3170168" y="3974430"/>
              <a:ext cx="452459" cy="1402489"/>
              <a:chOff x="1792133" y="2121030"/>
              <a:chExt cx="452459" cy="1402489"/>
            </a:xfrm>
          </p:grpSpPr>
          <p:cxnSp>
            <p:nvCxnSpPr>
              <p:cNvPr id="51" name="肘形连接符 50"/>
              <p:cNvCxnSpPr/>
              <p:nvPr/>
            </p:nvCxnSpPr>
            <p:spPr>
              <a:xfrm rot="5400000" flipH="1" flipV="1">
                <a:off x="1312365" y="2642094"/>
                <a:ext cx="1361193" cy="401657"/>
              </a:xfrm>
              <a:prstGeom prst="bentConnector3">
                <a:avLst>
                  <a:gd name="adj1" fmla="val 100127"/>
                </a:avLst>
              </a:prstGeom>
              <a:ln cap="rnd">
                <a:tailEnd type="none" w="lg" len="med"/>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2160450" y="2121030"/>
                <a:ext cx="84142" cy="8418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grpSp>
          <p:nvGrpSpPr>
            <p:cNvPr id="45" name="组合 140"/>
            <p:cNvGrpSpPr>
              <a:grpSpLocks/>
            </p:cNvGrpSpPr>
            <p:nvPr/>
          </p:nvGrpSpPr>
          <p:grpSpPr bwMode="auto">
            <a:xfrm flipH="1">
              <a:off x="3640090" y="4703473"/>
              <a:ext cx="2667123" cy="1473966"/>
              <a:chOff x="2194701" y="1703729"/>
              <a:chExt cx="3064366" cy="1693496"/>
            </a:xfrm>
          </p:grpSpPr>
          <p:sp>
            <p:nvSpPr>
              <p:cNvPr id="46" name="等腰三角形 41"/>
              <p:cNvSpPr/>
              <p:nvPr/>
            </p:nvSpPr>
            <p:spPr>
              <a:xfrm rot="5400000" flipH="1">
                <a:off x="3571790" y="1802974"/>
                <a:ext cx="217162" cy="2971340"/>
              </a:xfrm>
              <a:custGeom>
                <a:avLst/>
                <a:gdLst>
                  <a:gd name="connsiteX0" fmla="*/ 0 w 218921"/>
                  <a:gd name="connsiteY0" fmla="*/ 2984088 h 2984088"/>
                  <a:gd name="connsiteX1" fmla="*/ 218921 w 218921"/>
                  <a:gd name="connsiteY1" fmla="*/ 0 h 2984088"/>
                  <a:gd name="connsiteX2" fmla="*/ 218921 w 218921"/>
                  <a:gd name="connsiteY2" fmla="*/ 2984088 h 2984088"/>
                  <a:gd name="connsiteX3" fmla="*/ 0 w 218921"/>
                  <a:gd name="connsiteY3" fmla="*/ 2984088 h 2984088"/>
                  <a:gd name="connsiteX0-1" fmla="*/ 0 w 218921"/>
                  <a:gd name="connsiteY0-2" fmla="*/ 2984088 h 2984088"/>
                  <a:gd name="connsiteX1-3" fmla="*/ 108463 w 218921"/>
                  <a:gd name="connsiteY1-4" fmla="*/ 2339462 h 2984088"/>
                  <a:gd name="connsiteX2-5" fmla="*/ 218921 w 218921"/>
                  <a:gd name="connsiteY2-6" fmla="*/ 0 h 2984088"/>
                  <a:gd name="connsiteX3-7" fmla="*/ 218921 w 218921"/>
                  <a:gd name="connsiteY3-8" fmla="*/ 2984088 h 2984088"/>
                  <a:gd name="connsiteX4" fmla="*/ 0 w 218921"/>
                  <a:gd name="connsiteY4" fmla="*/ 2984088 h 2984088"/>
                  <a:gd name="connsiteX0-9" fmla="*/ 2453 w 221374"/>
                  <a:gd name="connsiteY0-10" fmla="*/ 2984088 h 2984088"/>
                  <a:gd name="connsiteX1-11" fmla="*/ 110916 w 221374"/>
                  <a:gd name="connsiteY1-12" fmla="*/ 2339462 h 2984088"/>
                  <a:gd name="connsiteX2-13" fmla="*/ 221374 w 221374"/>
                  <a:gd name="connsiteY2-14" fmla="*/ 0 h 2984088"/>
                  <a:gd name="connsiteX3-15" fmla="*/ 221374 w 221374"/>
                  <a:gd name="connsiteY3-16" fmla="*/ 2984088 h 2984088"/>
                  <a:gd name="connsiteX4-17" fmla="*/ 2453 w 221374"/>
                  <a:gd name="connsiteY4-18" fmla="*/ 2984088 h 2984088"/>
                  <a:gd name="connsiteX0-19" fmla="*/ 8070 w 226991"/>
                  <a:gd name="connsiteY0-20" fmla="*/ 2984088 h 3049797"/>
                  <a:gd name="connsiteX1-21" fmla="*/ 116533 w 226991"/>
                  <a:gd name="connsiteY1-22" fmla="*/ 2339462 h 3049797"/>
                  <a:gd name="connsiteX2-23" fmla="*/ 226991 w 226991"/>
                  <a:gd name="connsiteY2-24" fmla="*/ 0 h 3049797"/>
                  <a:gd name="connsiteX3-25" fmla="*/ 226991 w 226991"/>
                  <a:gd name="connsiteY3-26" fmla="*/ 2984088 h 3049797"/>
                  <a:gd name="connsiteX4-27" fmla="*/ 8070 w 226991"/>
                  <a:gd name="connsiteY4-28" fmla="*/ 2984088 h 3049797"/>
                  <a:gd name="connsiteX0-29" fmla="*/ 3727 w 222648"/>
                  <a:gd name="connsiteY0-30" fmla="*/ 2984088 h 3055655"/>
                  <a:gd name="connsiteX1-31" fmla="*/ 112190 w 222648"/>
                  <a:gd name="connsiteY1-32" fmla="*/ 2339462 h 3055655"/>
                  <a:gd name="connsiteX2-33" fmla="*/ 222648 w 222648"/>
                  <a:gd name="connsiteY2-34" fmla="*/ 0 h 3055655"/>
                  <a:gd name="connsiteX3-35" fmla="*/ 222648 w 222648"/>
                  <a:gd name="connsiteY3-36" fmla="*/ 2984088 h 3055655"/>
                  <a:gd name="connsiteX4-37" fmla="*/ 3727 w 222648"/>
                  <a:gd name="connsiteY4-38" fmla="*/ 2984088 h 3055655"/>
                </a:gdLst>
                <a:ahLst/>
                <a:cxnLst>
                  <a:cxn ang="0">
                    <a:pos x="connsiteX0-29" y="connsiteY0-30"/>
                  </a:cxn>
                  <a:cxn ang="0">
                    <a:pos x="connsiteX1-31" y="connsiteY1-32"/>
                  </a:cxn>
                  <a:cxn ang="0">
                    <a:pos x="connsiteX2-33" y="connsiteY2-34"/>
                  </a:cxn>
                  <a:cxn ang="0">
                    <a:pos x="connsiteX3-35" y="connsiteY3-36"/>
                  </a:cxn>
                  <a:cxn ang="0">
                    <a:pos x="connsiteX4-37" y="connsiteY4-38"/>
                  </a:cxn>
                </a:cxnLst>
                <a:rect l="l" t="t" r="r" b="b"/>
                <a:pathLst>
                  <a:path w="222648" h="3055655">
                    <a:moveTo>
                      <a:pt x="3727" y="2984088"/>
                    </a:moveTo>
                    <a:cubicBezTo>
                      <a:pt x="-14683" y="2876650"/>
                      <a:pt x="37271" y="3497108"/>
                      <a:pt x="112190" y="2339462"/>
                    </a:cubicBezTo>
                    <a:cubicBezTo>
                      <a:pt x="187109" y="1181816"/>
                      <a:pt x="185829" y="779821"/>
                      <a:pt x="222648" y="0"/>
                    </a:cubicBezTo>
                    <a:lnTo>
                      <a:pt x="222648" y="2984088"/>
                    </a:lnTo>
                    <a:lnTo>
                      <a:pt x="3727" y="2984088"/>
                    </a:lnTo>
                    <a:close/>
                  </a:path>
                </a:pathLst>
              </a:custGeom>
              <a:gradFill flip="none" rotWithShape="1">
                <a:gsLst>
                  <a:gs pos="0">
                    <a:schemeClr val="bg1"/>
                  </a:gs>
                  <a:gs pos="59000">
                    <a:srgbClr val="5B595B"/>
                  </a:gs>
                  <a:gs pos="100000">
                    <a:schemeClr val="bg2">
                      <a:lumMod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7" name="矩形 46"/>
              <p:cNvSpPr/>
              <p:nvPr/>
            </p:nvSpPr>
            <p:spPr>
              <a:xfrm>
                <a:off x="2357039" y="1703729"/>
                <a:ext cx="2902028" cy="147633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9" name="文本框 144"/>
              <p:cNvSpPr txBox="1">
                <a:spLocks noChangeArrowheads="1"/>
              </p:cNvSpPr>
              <p:nvPr/>
            </p:nvSpPr>
            <p:spPr bwMode="auto">
              <a:xfrm>
                <a:off x="3187944" y="2197639"/>
                <a:ext cx="1902744" cy="468287"/>
              </a:xfrm>
              <a:prstGeom prst="rect">
                <a:avLst/>
              </a:prstGeom>
              <a:noFill/>
              <a:ln w="9525">
                <a:noFill/>
                <a:miter lim="800000"/>
                <a:headEnd/>
                <a:tailEnd/>
              </a:ln>
            </p:spPr>
            <p:txBody>
              <a:bodyPr wrap="none">
                <a:spAutoFit/>
              </a:bodyPr>
              <a:lstStyle/>
              <a:p>
                <a:r>
                  <a:rPr lang="en-US" altLang="zh-CN" sz="1400" dirty="0" smtClean="0">
                    <a:latin typeface="方正正黑简体" charset="-122"/>
                    <a:ea typeface="方正正黑简体" charset="-122"/>
                  </a:rPr>
                  <a:t>4.</a:t>
                </a:r>
                <a:r>
                  <a:rPr lang="zh-CN" altLang="en-US" sz="1400" dirty="0" smtClean="0">
                    <a:latin typeface="方正正黑简体" charset="-122"/>
                    <a:ea typeface="方正正黑简体" charset="-122"/>
                  </a:rPr>
                  <a:t>触发搜索机制</a:t>
                </a:r>
                <a:endParaRPr lang="zh-CN" altLang="en-US" sz="1400" dirty="0">
                  <a:latin typeface="方正正黑简体" charset="-122"/>
                  <a:ea typeface="方正正黑简体" charset="-122"/>
                </a:endParaRPr>
              </a:p>
            </p:txBody>
          </p:sp>
        </p:grpSp>
      </p:grpSp>
      <p:grpSp>
        <p:nvGrpSpPr>
          <p:cNvPr id="53" name="组合 5"/>
          <p:cNvGrpSpPr>
            <a:grpSpLocks/>
          </p:cNvGrpSpPr>
          <p:nvPr/>
        </p:nvGrpSpPr>
        <p:grpSpPr bwMode="auto">
          <a:xfrm>
            <a:off x="150813" y="3078743"/>
            <a:ext cx="8725576" cy="355019"/>
            <a:chOff x="1055688" y="3515766"/>
            <a:chExt cx="10241577" cy="470649"/>
          </a:xfrm>
        </p:grpSpPr>
        <p:cxnSp>
          <p:nvCxnSpPr>
            <p:cNvPr id="54" name="直接连接符 6"/>
            <p:cNvCxnSpPr/>
            <p:nvPr/>
          </p:nvCxnSpPr>
          <p:spPr>
            <a:xfrm>
              <a:off x="1055688" y="3752680"/>
              <a:ext cx="10241577" cy="0"/>
            </a:xfrm>
            <a:prstGeom prst="line">
              <a:avLst/>
            </a:prstGeom>
            <a:ln w="44450" cmpd="sng">
              <a:solidFill>
                <a:schemeClr val="accent1">
                  <a:lumMod val="50000"/>
                </a:schemeClr>
              </a:solidFill>
              <a:headEnd type="oval"/>
              <a:tailEnd type="stealth" w="med" len="lg"/>
            </a:ln>
          </p:spPr>
          <p:style>
            <a:lnRef idx="1">
              <a:schemeClr val="accent1"/>
            </a:lnRef>
            <a:fillRef idx="0">
              <a:schemeClr val="accent1"/>
            </a:fillRef>
            <a:effectRef idx="0">
              <a:schemeClr val="accent1"/>
            </a:effectRef>
            <a:fontRef idx="minor">
              <a:schemeClr val="tx1"/>
            </a:fontRef>
          </p:style>
        </p:cxnSp>
        <p:grpSp>
          <p:nvGrpSpPr>
            <p:cNvPr id="55" name="组合 12"/>
            <p:cNvGrpSpPr>
              <a:grpSpLocks/>
            </p:cNvGrpSpPr>
            <p:nvPr/>
          </p:nvGrpSpPr>
          <p:grpSpPr bwMode="auto">
            <a:xfrm flipH="1">
              <a:off x="1562124" y="3523711"/>
              <a:ext cx="458816" cy="457929"/>
              <a:chOff x="3277322" y="4879035"/>
              <a:chExt cx="281615" cy="281071"/>
            </a:xfrm>
          </p:grpSpPr>
          <p:sp>
            <p:nvSpPr>
              <p:cNvPr id="74" name="椭圆 9"/>
              <p:cNvSpPr/>
              <p:nvPr/>
            </p:nvSpPr>
            <p:spPr>
              <a:xfrm>
                <a:off x="3277322" y="4879035"/>
                <a:ext cx="281615"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75" name="椭圆 8"/>
              <p:cNvSpPr/>
              <p:nvPr/>
            </p:nvSpPr>
            <p:spPr>
              <a:xfrm>
                <a:off x="3312402" y="4914169"/>
                <a:ext cx="211455"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grpSp>
          <p:nvGrpSpPr>
            <p:cNvPr id="56" name="组合 28"/>
            <p:cNvGrpSpPr>
              <a:grpSpLocks/>
            </p:cNvGrpSpPr>
            <p:nvPr/>
          </p:nvGrpSpPr>
          <p:grpSpPr bwMode="auto">
            <a:xfrm flipH="1">
              <a:off x="2959209" y="3515762"/>
              <a:ext cx="458816" cy="457929"/>
              <a:chOff x="3277005" y="4878913"/>
              <a:chExt cx="281615" cy="281071"/>
            </a:xfrm>
          </p:grpSpPr>
          <p:sp>
            <p:nvSpPr>
              <p:cNvPr id="72" name="椭圆 29"/>
              <p:cNvSpPr/>
              <p:nvPr/>
            </p:nvSpPr>
            <p:spPr>
              <a:xfrm>
                <a:off x="3277005" y="4878913"/>
                <a:ext cx="281615"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73" name="椭圆 72"/>
              <p:cNvSpPr/>
              <p:nvPr/>
            </p:nvSpPr>
            <p:spPr>
              <a:xfrm>
                <a:off x="3312086" y="4914047"/>
                <a:ext cx="211455"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grpSp>
          <p:nvGrpSpPr>
            <p:cNvPr id="57" name="组合 34"/>
            <p:cNvGrpSpPr>
              <a:grpSpLocks/>
            </p:cNvGrpSpPr>
            <p:nvPr/>
          </p:nvGrpSpPr>
          <p:grpSpPr bwMode="auto">
            <a:xfrm flipH="1">
              <a:off x="4403921" y="3515762"/>
              <a:ext cx="458816" cy="457929"/>
              <a:chOff x="3276737" y="4878912"/>
              <a:chExt cx="281615" cy="281071"/>
            </a:xfrm>
          </p:grpSpPr>
          <p:sp>
            <p:nvSpPr>
              <p:cNvPr id="70" name="椭圆 35"/>
              <p:cNvSpPr/>
              <p:nvPr/>
            </p:nvSpPr>
            <p:spPr>
              <a:xfrm>
                <a:off x="3276737" y="4878912"/>
                <a:ext cx="281615"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71" name="椭圆 36"/>
              <p:cNvSpPr/>
              <p:nvPr/>
            </p:nvSpPr>
            <p:spPr>
              <a:xfrm>
                <a:off x="3311817" y="4914046"/>
                <a:ext cx="211455"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grpSp>
          <p:nvGrpSpPr>
            <p:cNvPr id="58" name="组合 65"/>
            <p:cNvGrpSpPr>
              <a:grpSpLocks/>
            </p:cNvGrpSpPr>
            <p:nvPr/>
          </p:nvGrpSpPr>
          <p:grpSpPr bwMode="auto">
            <a:xfrm flipH="1">
              <a:off x="5334251" y="3528482"/>
              <a:ext cx="458816" cy="457929"/>
              <a:chOff x="3277347" y="4879365"/>
              <a:chExt cx="281615" cy="281071"/>
            </a:xfrm>
          </p:grpSpPr>
          <p:sp>
            <p:nvSpPr>
              <p:cNvPr id="68" name="椭圆 67"/>
              <p:cNvSpPr/>
              <p:nvPr/>
            </p:nvSpPr>
            <p:spPr>
              <a:xfrm>
                <a:off x="3277347" y="4879365"/>
                <a:ext cx="281615"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9" name="椭圆 68"/>
              <p:cNvSpPr/>
              <p:nvPr/>
            </p:nvSpPr>
            <p:spPr>
              <a:xfrm>
                <a:off x="3312427" y="4914499"/>
                <a:ext cx="211455"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grpSp>
          <p:nvGrpSpPr>
            <p:cNvPr id="59" name="组合 72"/>
            <p:cNvGrpSpPr>
              <a:grpSpLocks/>
            </p:cNvGrpSpPr>
            <p:nvPr/>
          </p:nvGrpSpPr>
          <p:grpSpPr bwMode="auto">
            <a:xfrm flipH="1">
              <a:off x="6961538" y="3515762"/>
              <a:ext cx="457229" cy="457929"/>
              <a:chOff x="3277471" y="4878914"/>
              <a:chExt cx="280641" cy="281071"/>
            </a:xfrm>
          </p:grpSpPr>
          <p:sp>
            <p:nvSpPr>
              <p:cNvPr id="66" name="椭圆 65"/>
              <p:cNvSpPr/>
              <p:nvPr/>
            </p:nvSpPr>
            <p:spPr>
              <a:xfrm>
                <a:off x="3277471" y="4878914"/>
                <a:ext cx="280641"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7" name="椭圆 66"/>
              <p:cNvSpPr/>
              <p:nvPr/>
            </p:nvSpPr>
            <p:spPr>
              <a:xfrm>
                <a:off x="3312551" y="4914048"/>
                <a:ext cx="210480"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grpSp>
          <p:nvGrpSpPr>
            <p:cNvPr id="60" name="组合 75"/>
            <p:cNvGrpSpPr>
              <a:grpSpLocks/>
            </p:cNvGrpSpPr>
            <p:nvPr/>
          </p:nvGrpSpPr>
          <p:grpSpPr bwMode="auto">
            <a:xfrm flipH="1">
              <a:off x="8892052" y="3515762"/>
              <a:ext cx="458816" cy="457929"/>
              <a:chOff x="3276827" y="4878914"/>
              <a:chExt cx="281615" cy="281071"/>
            </a:xfrm>
          </p:grpSpPr>
          <p:sp>
            <p:nvSpPr>
              <p:cNvPr id="64" name="椭圆 63"/>
              <p:cNvSpPr/>
              <p:nvPr/>
            </p:nvSpPr>
            <p:spPr>
              <a:xfrm>
                <a:off x="3276827" y="4878914"/>
                <a:ext cx="281615"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5" name="椭圆 64"/>
              <p:cNvSpPr/>
              <p:nvPr/>
            </p:nvSpPr>
            <p:spPr>
              <a:xfrm>
                <a:off x="3311907" y="4914048"/>
                <a:ext cx="211455"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grpSp>
          <p:nvGrpSpPr>
            <p:cNvPr id="61" name="组合 78"/>
            <p:cNvGrpSpPr>
              <a:grpSpLocks/>
            </p:cNvGrpSpPr>
            <p:nvPr/>
          </p:nvGrpSpPr>
          <p:grpSpPr bwMode="auto">
            <a:xfrm flipH="1">
              <a:off x="9473111" y="3523711"/>
              <a:ext cx="458816" cy="457929"/>
              <a:chOff x="3277045" y="4879035"/>
              <a:chExt cx="281615" cy="281071"/>
            </a:xfrm>
          </p:grpSpPr>
          <p:sp>
            <p:nvSpPr>
              <p:cNvPr id="62" name="椭圆 61"/>
              <p:cNvSpPr/>
              <p:nvPr/>
            </p:nvSpPr>
            <p:spPr>
              <a:xfrm>
                <a:off x="3277045" y="4879035"/>
                <a:ext cx="281615"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3" name="椭圆 62"/>
              <p:cNvSpPr/>
              <p:nvPr/>
            </p:nvSpPr>
            <p:spPr>
              <a:xfrm>
                <a:off x="3312125" y="4914169"/>
                <a:ext cx="211455"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grpSp>
      <p:grpSp>
        <p:nvGrpSpPr>
          <p:cNvPr id="76" name="组合 7"/>
          <p:cNvGrpSpPr>
            <a:grpSpLocks/>
          </p:cNvGrpSpPr>
          <p:nvPr/>
        </p:nvGrpSpPr>
        <p:grpSpPr bwMode="auto">
          <a:xfrm>
            <a:off x="1316037" y="1790700"/>
            <a:ext cx="2459324" cy="1438274"/>
            <a:chOff x="1792133" y="1574590"/>
            <a:chExt cx="3029865" cy="1948929"/>
          </a:xfrm>
        </p:grpSpPr>
        <p:grpSp>
          <p:nvGrpSpPr>
            <p:cNvPr id="77" name="组合 108"/>
            <p:cNvGrpSpPr>
              <a:grpSpLocks/>
            </p:cNvGrpSpPr>
            <p:nvPr/>
          </p:nvGrpSpPr>
          <p:grpSpPr bwMode="auto">
            <a:xfrm>
              <a:off x="2103336" y="1574590"/>
              <a:ext cx="2718662" cy="1474397"/>
              <a:chOff x="2194872" y="1703011"/>
              <a:chExt cx="3123581" cy="1693992"/>
            </a:xfrm>
          </p:grpSpPr>
          <p:sp>
            <p:nvSpPr>
              <p:cNvPr id="81" name="等腰三角形 41"/>
              <p:cNvSpPr/>
              <p:nvPr/>
            </p:nvSpPr>
            <p:spPr>
              <a:xfrm rot="5400000" flipH="1">
                <a:off x="3572233" y="1802650"/>
                <a:ext cx="216992" cy="2971713"/>
              </a:xfrm>
              <a:custGeom>
                <a:avLst/>
                <a:gdLst>
                  <a:gd name="connsiteX0" fmla="*/ 0 w 218921"/>
                  <a:gd name="connsiteY0" fmla="*/ 2984088 h 2984088"/>
                  <a:gd name="connsiteX1" fmla="*/ 218921 w 218921"/>
                  <a:gd name="connsiteY1" fmla="*/ 0 h 2984088"/>
                  <a:gd name="connsiteX2" fmla="*/ 218921 w 218921"/>
                  <a:gd name="connsiteY2" fmla="*/ 2984088 h 2984088"/>
                  <a:gd name="connsiteX3" fmla="*/ 0 w 218921"/>
                  <a:gd name="connsiteY3" fmla="*/ 2984088 h 2984088"/>
                  <a:gd name="connsiteX0-1" fmla="*/ 0 w 218921"/>
                  <a:gd name="connsiteY0-2" fmla="*/ 2984088 h 2984088"/>
                  <a:gd name="connsiteX1-3" fmla="*/ 108463 w 218921"/>
                  <a:gd name="connsiteY1-4" fmla="*/ 2339462 h 2984088"/>
                  <a:gd name="connsiteX2-5" fmla="*/ 218921 w 218921"/>
                  <a:gd name="connsiteY2-6" fmla="*/ 0 h 2984088"/>
                  <a:gd name="connsiteX3-7" fmla="*/ 218921 w 218921"/>
                  <a:gd name="connsiteY3-8" fmla="*/ 2984088 h 2984088"/>
                  <a:gd name="connsiteX4" fmla="*/ 0 w 218921"/>
                  <a:gd name="connsiteY4" fmla="*/ 2984088 h 2984088"/>
                  <a:gd name="connsiteX0-9" fmla="*/ 2453 w 221374"/>
                  <a:gd name="connsiteY0-10" fmla="*/ 2984088 h 2984088"/>
                  <a:gd name="connsiteX1-11" fmla="*/ 110916 w 221374"/>
                  <a:gd name="connsiteY1-12" fmla="*/ 2339462 h 2984088"/>
                  <a:gd name="connsiteX2-13" fmla="*/ 221374 w 221374"/>
                  <a:gd name="connsiteY2-14" fmla="*/ 0 h 2984088"/>
                  <a:gd name="connsiteX3-15" fmla="*/ 221374 w 221374"/>
                  <a:gd name="connsiteY3-16" fmla="*/ 2984088 h 2984088"/>
                  <a:gd name="connsiteX4-17" fmla="*/ 2453 w 221374"/>
                  <a:gd name="connsiteY4-18" fmla="*/ 2984088 h 2984088"/>
                  <a:gd name="connsiteX0-19" fmla="*/ 8070 w 226991"/>
                  <a:gd name="connsiteY0-20" fmla="*/ 2984088 h 3049797"/>
                  <a:gd name="connsiteX1-21" fmla="*/ 116533 w 226991"/>
                  <a:gd name="connsiteY1-22" fmla="*/ 2339462 h 3049797"/>
                  <a:gd name="connsiteX2-23" fmla="*/ 226991 w 226991"/>
                  <a:gd name="connsiteY2-24" fmla="*/ 0 h 3049797"/>
                  <a:gd name="connsiteX3-25" fmla="*/ 226991 w 226991"/>
                  <a:gd name="connsiteY3-26" fmla="*/ 2984088 h 3049797"/>
                  <a:gd name="connsiteX4-27" fmla="*/ 8070 w 226991"/>
                  <a:gd name="connsiteY4-28" fmla="*/ 2984088 h 3049797"/>
                  <a:gd name="connsiteX0-29" fmla="*/ 3727 w 222648"/>
                  <a:gd name="connsiteY0-30" fmla="*/ 2984088 h 3055655"/>
                  <a:gd name="connsiteX1-31" fmla="*/ 112190 w 222648"/>
                  <a:gd name="connsiteY1-32" fmla="*/ 2339462 h 3055655"/>
                  <a:gd name="connsiteX2-33" fmla="*/ 222648 w 222648"/>
                  <a:gd name="connsiteY2-34" fmla="*/ 0 h 3055655"/>
                  <a:gd name="connsiteX3-35" fmla="*/ 222648 w 222648"/>
                  <a:gd name="connsiteY3-36" fmla="*/ 2984088 h 3055655"/>
                  <a:gd name="connsiteX4-37" fmla="*/ 3727 w 222648"/>
                  <a:gd name="connsiteY4-38" fmla="*/ 2984088 h 3055655"/>
                </a:gdLst>
                <a:ahLst/>
                <a:cxnLst>
                  <a:cxn ang="0">
                    <a:pos x="connsiteX0-29" y="connsiteY0-30"/>
                  </a:cxn>
                  <a:cxn ang="0">
                    <a:pos x="connsiteX1-31" y="connsiteY1-32"/>
                  </a:cxn>
                  <a:cxn ang="0">
                    <a:pos x="connsiteX2-33" y="connsiteY2-34"/>
                  </a:cxn>
                  <a:cxn ang="0">
                    <a:pos x="connsiteX3-35" y="connsiteY3-36"/>
                  </a:cxn>
                  <a:cxn ang="0">
                    <a:pos x="connsiteX4-37" y="connsiteY4-38"/>
                  </a:cxn>
                </a:cxnLst>
                <a:rect l="l" t="t" r="r" b="b"/>
                <a:pathLst>
                  <a:path w="222648" h="3055655">
                    <a:moveTo>
                      <a:pt x="3727" y="2984088"/>
                    </a:moveTo>
                    <a:cubicBezTo>
                      <a:pt x="-14683" y="2876650"/>
                      <a:pt x="37271" y="3497108"/>
                      <a:pt x="112190" y="2339462"/>
                    </a:cubicBezTo>
                    <a:cubicBezTo>
                      <a:pt x="187109" y="1181816"/>
                      <a:pt x="185829" y="779821"/>
                      <a:pt x="222648" y="0"/>
                    </a:cubicBezTo>
                    <a:lnTo>
                      <a:pt x="222648" y="2984088"/>
                    </a:lnTo>
                    <a:lnTo>
                      <a:pt x="3727" y="2984088"/>
                    </a:lnTo>
                    <a:close/>
                  </a:path>
                </a:pathLst>
              </a:custGeom>
              <a:gradFill flip="none" rotWithShape="1">
                <a:gsLst>
                  <a:gs pos="0">
                    <a:schemeClr val="bg1"/>
                  </a:gs>
                  <a:gs pos="59000">
                    <a:srgbClr val="5B595B"/>
                  </a:gs>
                  <a:gs pos="100000">
                    <a:schemeClr val="bg2">
                      <a:lumMod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82" name="矩形 81"/>
              <p:cNvSpPr/>
              <p:nvPr/>
            </p:nvSpPr>
            <p:spPr>
              <a:xfrm>
                <a:off x="2357230" y="1703011"/>
                <a:ext cx="2902393" cy="1477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84" name="文本框 106"/>
              <p:cNvSpPr txBox="1">
                <a:spLocks noChangeArrowheads="1"/>
              </p:cNvSpPr>
              <p:nvPr/>
            </p:nvSpPr>
            <p:spPr bwMode="auto">
              <a:xfrm>
                <a:off x="2558862" y="2144383"/>
                <a:ext cx="2759591" cy="479168"/>
              </a:xfrm>
              <a:prstGeom prst="rect">
                <a:avLst/>
              </a:prstGeom>
              <a:noFill/>
              <a:ln w="9525">
                <a:noFill/>
                <a:miter lim="800000"/>
                <a:headEnd/>
                <a:tailEnd/>
              </a:ln>
            </p:spPr>
            <p:txBody>
              <a:bodyPr wrap="none">
                <a:spAutoFit/>
              </a:bodyPr>
              <a:lstStyle/>
              <a:p>
                <a:r>
                  <a:rPr lang="en-US" altLang="zh-CN" sz="1400" dirty="0" smtClean="0">
                    <a:latin typeface="方正正黑简体" charset="-122"/>
                    <a:ea typeface="方正正黑简体" charset="-122"/>
                  </a:rPr>
                  <a:t>1.</a:t>
                </a:r>
                <a:r>
                  <a:rPr lang="zh-CN" altLang="en-US" sz="1400" dirty="0" smtClean="0">
                    <a:latin typeface="方正正黑简体" charset="-122"/>
                    <a:ea typeface="方正正黑简体" charset="-122"/>
                  </a:rPr>
                  <a:t>从拨号键盘到编辑框</a:t>
                </a:r>
                <a:endParaRPr lang="zh-CN" altLang="en-US" sz="1400" dirty="0">
                  <a:latin typeface="方正正黑简体" charset="-122"/>
                  <a:ea typeface="方正正黑简体" charset="-122"/>
                </a:endParaRPr>
              </a:p>
            </p:txBody>
          </p:sp>
        </p:grpSp>
        <p:grpSp>
          <p:nvGrpSpPr>
            <p:cNvPr id="78" name="组合 118"/>
            <p:cNvGrpSpPr>
              <a:grpSpLocks/>
            </p:cNvGrpSpPr>
            <p:nvPr/>
          </p:nvGrpSpPr>
          <p:grpSpPr bwMode="auto">
            <a:xfrm>
              <a:off x="1792133" y="2120543"/>
              <a:ext cx="452514" cy="1402976"/>
              <a:chOff x="1792133" y="2120543"/>
              <a:chExt cx="452514" cy="1402976"/>
            </a:xfrm>
          </p:grpSpPr>
          <p:cxnSp>
            <p:nvCxnSpPr>
              <p:cNvPr id="79" name="肘形连接符 78"/>
              <p:cNvCxnSpPr/>
              <p:nvPr/>
            </p:nvCxnSpPr>
            <p:spPr>
              <a:xfrm rot="5400000" flipH="1" flipV="1">
                <a:off x="1312130" y="2641810"/>
                <a:ext cx="1361712" cy="401706"/>
              </a:xfrm>
              <a:prstGeom prst="bentConnector3">
                <a:avLst>
                  <a:gd name="adj1" fmla="val 100127"/>
                </a:avLst>
              </a:prstGeom>
              <a:ln cap="rnd">
                <a:tailEnd type="none" w="lg" len="med"/>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2160496" y="2120543"/>
                <a:ext cx="84151" cy="841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grpSp>
      <p:grpSp>
        <p:nvGrpSpPr>
          <p:cNvPr id="86" name="组合 6"/>
          <p:cNvGrpSpPr>
            <a:grpSpLocks/>
          </p:cNvGrpSpPr>
          <p:nvPr/>
        </p:nvGrpSpPr>
        <p:grpSpPr bwMode="auto">
          <a:xfrm>
            <a:off x="1055688" y="827898"/>
            <a:ext cx="6444863" cy="45719"/>
            <a:chOff x="6618518" y="1126210"/>
            <a:chExt cx="10080625" cy="86079"/>
          </a:xfrm>
        </p:grpSpPr>
        <p:sp>
          <p:nvSpPr>
            <p:cNvPr id="87" name="矩形 86"/>
            <p:cNvSpPr/>
            <p:nvPr/>
          </p:nvSpPr>
          <p:spPr>
            <a:xfrm>
              <a:off x="6618518" y="1126210"/>
              <a:ext cx="2505408" cy="860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88" name="直接连接符 87"/>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9" name="文本框 4"/>
          <p:cNvSpPr txBox="1">
            <a:spLocks noChangeArrowheads="1"/>
          </p:cNvSpPr>
          <p:nvPr/>
        </p:nvSpPr>
        <p:spPr bwMode="auto">
          <a:xfrm>
            <a:off x="1058863" y="203279"/>
            <a:ext cx="1620957"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引导搜索</a:t>
            </a:r>
            <a:endParaRPr lang="zh-CN" altLang="en-US" sz="2800" dirty="0">
              <a:latin typeface="方正正中黑简体" charset="-122"/>
              <a:ea typeface="方正正中黑简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wipe(down)">
                                      <p:cBhvr>
                                        <p:cTn id="11" dur="500"/>
                                        <p:tgtEl>
                                          <p:spTgt spid="7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down)">
                                      <p:cBhvr>
                                        <p:cTn id="19" dur="500"/>
                                        <p:tgtEl>
                                          <p:spTgt spid="33"/>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up)">
                                      <p:cBhvr>
                                        <p:cTn id="23" dur="500"/>
                                        <p:tgtEl>
                                          <p:spTgt spid="43"/>
                                        </p:tgtEl>
                                      </p:cBhvr>
                                    </p:animEffect>
                                  </p:childTnLst>
                                </p:cTn>
                              </p:par>
                              <p:par>
                                <p:cTn id="24" presetID="2" presetClass="entr" presetSubtype="4" fill="hold" nodeType="withEffect">
                                  <p:stCondLst>
                                    <p:cond delay="0"/>
                                  </p:stCondLst>
                                  <p:childTnLst>
                                    <p:set>
                                      <p:cBhvr>
                                        <p:cTn id="25" dur="1" fill="hold">
                                          <p:stCondLst>
                                            <p:cond delay="0"/>
                                          </p:stCondLst>
                                        </p:cTn>
                                        <p:tgtEl>
                                          <p:spTgt spid="86"/>
                                        </p:tgtEl>
                                        <p:attrNameLst>
                                          <p:attrName>style.visibility</p:attrName>
                                        </p:attrNameLst>
                                      </p:cBhvr>
                                      <p:to>
                                        <p:strVal val="visible"/>
                                      </p:to>
                                    </p:set>
                                    <p:anim calcmode="lin" valueType="num">
                                      <p:cBhvr additive="base">
                                        <p:cTn id="26" dur="500" fill="hold"/>
                                        <p:tgtEl>
                                          <p:spTgt spid="86"/>
                                        </p:tgtEl>
                                        <p:attrNameLst>
                                          <p:attrName>ppt_x</p:attrName>
                                        </p:attrNameLst>
                                      </p:cBhvr>
                                      <p:tavLst>
                                        <p:tav tm="0">
                                          <p:val>
                                            <p:strVal val="#ppt_x"/>
                                          </p:val>
                                        </p:tav>
                                        <p:tav tm="100000">
                                          <p:val>
                                            <p:strVal val="#ppt_x"/>
                                          </p:val>
                                        </p:tav>
                                      </p:tavLst>
                                    </p:anim>
                                    <p:anim calcmode="lin" valueType="num">
                                      <p:cBhvr additive="base">
                                        <p:cTn id="27" dur="500" fill="hold"/>
                                        <p:tgtEl>
                                          <p:spTgt spid="8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additive="base">
                                        <p:cTn id="30" dur="500" fill="hold"/>
                                        <p:tgtEl>
                                          <p:spTgt spid="89"/>
                                        </p:tgtEl>
                                        <p:attrNameLst>
                                          <p:attrName>ppt_x</p:attrName>
                                        </p:attrNameLst>
                                      </p:cBhvr>
                                      <p:tavLst>
                                        <p:tav tm="0">
                                          <p:val>
                                            <p:strVal val="#ppt_x"/>
                                          </p:val>
                                        </p:tav>
                                        <p:tav tm="100000">
                                          <p:val>
                                            <p:strVal val="#ppt_x"/>
                                          </p:val>
                                        </p:tav>
                                      </p:tavLst>
                                    </p:anim>
                                    <p:anim calcmode="lin" valueType="num">
                                      <p:cBhvr additive="base">
                                        <p:cTn id="31"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5</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8" name="矩形 7"/>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9" name="直接连接符 8"/>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文本框 4"/>
          <p:cNvSpPr txBox="1">
            <a:spLocks noChangeArrowheads="1"/>
          </p:cNvSpPr>
          <p:nvPr/>
        </p:nvSpPr>
        <p:spPr bwMode="auto">
          <a:xfrm>
            <a:off x="1058863" y="203279"/>
            <a:ext cx="3416320"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从拨号键盘到编辑框</a:t>
            </a:r>
            <a:endParaRPr lang="zh-CN" altLang="en-US" sz="2800" dirty="0">
              <a:latin typeface="方正正中黑简体" charset="-122"/>
              <a:ea typeface="方正正中黑简体" charset="-122"/>
            </a:endParaRPr>
          </a:p>
        </p:txBody>
      </p:sp>
      <p:sp>
        <p:nvSpPr>
          <p:cNvPr id="7" name="TextBox 6"/>
          <p:cNvSpPr txBox="1"/>
          <p:nvPr/>
        </p:nvSpPr>
        <p:spPr>
          <a:xfrm>
            <a:off x="723900" y="1066800"/>
            <a:ext cx="7829550" cy="646331"/>
          </a:xfrm>
          <a:prstGeom prst="rect">
            <a:avLst/>
          </a:prstGeom>
          <a:noFill/>
        </p:spPr>
        <p:txBody>
          <a:bodyPr wrap="square" rtlCol="0">
            <a:spAutoFit/>
          </a:bodyPr>
          <a:lstStyle/>
          <a:p>
            <a:r>
              <a:rPr lang="en-US" altLang="zh-CN" dirty="0" err="1" smtClean="0">
                <a:solidFill>
                  <a:srgbClr val="0070C0"/>
                </a:solidFill>
              </a:rPr>
              <a:t>Sourcefile</a:t>
            </a:r>
            <a:r>
              <a:rPr lang="zh-CN" altLang="en-US" dirty="0" smtClean="0">
                <a:solidFill>
                  <a:srgbClr val="0070C0"/>
                </a:solidFill>
              </a:rPr>
              <a:t>：</a:t>
            </a:r>
            <a:r>
              <a:rPr lang="en-US" altLang="zh-CN" dirty="0" smtClean="0">
                <a:solidFill>
                  <a:srgbClr val="0070C0"/>
                </a:solidFill>
              </a:rPr>
              <a:t>packages/apps/Dialer/</a:t>
            </a:r>
            <a:r>
              <a:rPr lang="en-US" altLang="zh-CN" dirty="0" err="1" smtClean="0">
                <a:solidFill>
                  <a:srgbClr val="0070C0"/>
                </a:solidFill>
              </a:rPr>
              <a:t>src</a:t>
            </a:r>
            <a:r>
              <a:rPr lang="en-US" altLang="zh-CN" dirty="0" smtClean="0">
                <a:solidFill>
                  <a:srgbClr val="0070C0"/>
                </a:solidFill>
              </a:rPr>
              <a:t>/com/android/dialer/</a:t>
            </a:r>
            <a:r>
              <a:rPr lang="en-US" altLang="zh-CN" dirty="0" err="1" smtClean="0">
                <a:solidFill>
                  <a:srgbClr val="0070C0"/>
                </a:solidFill>
              </a:rPr>
              <a:t>dialpad</a:t>
            </a:r>
            <a:r>
              <a:rPr lang="en-US" altLang="zh-CN" dirty="0" smtClean="0">
                <a:solidFill>
                  <a:srgbClr val="0070C0"/>
                </a:solidFill>
              </a:rPr>
              <a:t>/DialpadFragment.java</a:t>
            </a:r>
            <a:endParaRPr lang="zh-CN" altLang="en-US" dirty="0">
              <a:solidFill>
                <a:srgbClr val="0070C0"/>
              </a:solidFill>
            </a:endParaRPr>
          </a:p>
        </p:txBody>
      </p:sp>
      <p:sp>
        <p:nvSpPr>
          <p:cNvPr id="16" name="TextBox 15"/>
          <p:cNvSpPr txBox="1"/>
          <p:nvPr/>
        </p:nvSpPr>
        <p:spPr>
          <a:xfrm>
            <a:off x="266700" y="2076450"/>
            <a:ext cx="6724650" cy="2585323"/>
          </a:xfrm>
          <a:prstGeom prst="rect">
            <a:avLst/>
          </a:prstGeom>
          <a:noFill/>
        </p:spPr>
        <p:txBody>
          <a:bodyPr wrap="square" rtlCol="0">
            <a:spAutoFit/>
          </a:bodyPr>
          <a:lstStyle/>
          <a:p>
            <a:r>
              <a:rPr lang="en-US" altLang="zh-CN" sz="1600" dirty="0" smtClean="0"/>
              <a:t>private void </a:t>
            </a:r>
            <a:r>
              <a:rPr lang="en-US" altLang="zh-CN" b="1" dirty="0" err="1" smtClean="0">
                <a:solidFill>
                  <a:srgbClr val="00B050"/>
                </a:solidFill>
              </a:rPr>
              <a:t>configureKeypadListeners</a:t>
            </a:r>
            <a:r>
              <a:rPr lang="en-US" altLang="zh-CN" sz="1600" dirty="0" smtClean="0"/>
              <a:t>(View </a:t>
            </a:r>
            <a:r>
              <a:rPr lang="en-US" altLang="zh-CN" sz="1600" dirty="0" err="1" smtClean="0"/>
              <a:t>fragmentView</a:t>
            </a:r>
            <a:r>
              <a:rPr lang="en-US" altLang="zh-CN" sz="1600" dirty="0" smtClean="0"/>
              <a:t>) {</a:t>
            </a:r>
          </a:p>
          <a:p>
            <a:r>
              <a:rPr lang="en-US" altLang="zh-CN" sz="1600" dirty="0" smtClean="0"/>
              <a:t>        final </a:t>
            </a:r>
            <a:r>
              <a:rPr lang="en-US" altLang="zh-CN" sz="1600" dirty="0" err="1" smtClean="0"/>
              <a:t>int</a:t>
            </a:r>
            <a:r>
              <a:rPr lang="en-US" altLang="zh-CN" sz="1600" dirty="0" smtClean="0"/>
              <a:t>[] </a:t>
            </a:r>
            <a:r>
              <a:rPr lang="en-US" altLang="zh-CN" sz="1600" dirty="0" err="1" smtClean="0"/>
              <a:t>buttonIds</a:t>
            </a:r>
            <a:r>
              <a:rPr lang="en-US" altLang="zh-CN" sz="1600" dirty="0" smtClean="0"/>
              <a:t> = new </a:t>
            </a:r>
            <a:r>
              <a:rPr lang="en-US" altLang="zh-CN" sz="1600" dirty="0" err="1" smtClean="0"/>
              <a:t>int</a:t>
            </a:r>
            <a:r>
              <a:rPr lang="en-US" altLang="zh-CN" sz="1600" dirty="0" smtClean="0"/>
              <a:t>[] {</a:t>
            </a:r>
            <a:r>
              <a:rPr lang="en-US" altLang="zh-CN" sz="1600" dirty="0" err="1" smtClean="0"/>
              <a:t>R.id.one</a:t>
            </a:r>
            <a:r>
              <a:rPr lang="en-US" altLang="zh-CN" sz="1600" dirty="0" smtClean="0"/>
              <a:t>, </a:t>
            </a:r>
            <a:r>
              <a:rPr lang="en-US" altLang="zh-CN" sz="1600" dirty="0" err="1" smtClean="0"/>
              <a:t>R.id.two</a:t>
            </a:r>
            <a:r>
              <a:rPr lang="en-US" altLang="zh-CN" sz="1600" dirty="0" smtClean="0"/>
              <a:t>,...};</a:t>
            </a:r>
          </a:p>
          <a:p>
            <a:r>
              <a:rPr lang="en-US" altLang="zh-CN" sz="1600" dirty="0" smtClean="0"/>
              <a:t>        </a:t>
            </a:r>
            <a:r>
              <a:rPr lang="en-US" altLang="zh-CN" sz="1600" dirty="0" err="1" smtClean="0"/>
              <a:t>DialpadKeyButton</a:t>
            </a:r>
            <a:r>
              <a:rPr lang="en-US" altLang="zh-CN" sz="1600" dirty="0" smtClean="0"/>
              <a:t> </a:t>
            </a:r>
            <a:r>
              <a:rPr lang="en-US" altLang="zh-CN" sz="1600" dirty="0" err="1" smtClean="0"/>
              <a:t>dialpadKey</a:t>
            </a:r>
            <a:r>
              <a:rPr lang="en-US" altLang="zh-CN" sz="1600" dirty="0" smtClean="0"/>
              <a:t>;</a:t>
            </a:r>
          </a:p>
          <a:p>
            <a:r>
              <a:rPr lang="en-US" altLang="zh-CN" sz="1600" dirty="0" smtClean="0"/>
              <a:t>        for (</a:t>
            </a:r>
            <a:r>
              <a:rPr lang="en-US" altLang="zh-CN" sz="1600" dirty="0" err="1" smtClean="0"/>
              <a:t>int</a:t>
            </a:r>
            <a:r>
              <a:rPr lang="en-US" altLang="zh-CN" sz="1600" dirty="0" smtClean="0"/>
              <a:t> </a:t>
            </a:r>
            <a:r>
              <a:rPr lang="en-US" altLang="zh-CN" sz="1600" dirty="0" err="1" smtClean="0"/>
              <a:t>i</a:t>
            </a:r>
            <a:r>
              <a:rPr lang="en-US" altLang="zh-CN" sz="1600" dirty="0" smtClean="0"/>
              <a:t> = 0; </a:t>
            </a:r>
            <a:r>
              <a:rPr lang="en-US" altLang="zh-CN" sz="1600" dirty="0" err="1" smtClean="0"/>
              <a:t>i</a:t>
            </a:r>
            <a:r>
              <a:rPr lang="en-US" altLang="zh-CN" sz="1600" dirty="0" smtClean="0"/>
              <a:t> &lt; </a:t>
            </a:r>
            <a:r>
              <a:rPr lang="en-US" altLang="zh-CN" sz="1600" dirty="0" err="1" smtClean="0"/>
              <a:t>buttonIds.length</a:t>
            </a:r>
            <a:r>
              <a:rPr lang="en-US" altLang="zh-CN" sz="1600" dirty="0" smtClean="0"/>
              <a:t>; </a:t>
            </a:r>
            <a:r>
              <a:rPr lang="en-US" altLang="zh-CN" sz="1600" dirty="0" err="1" smtClean="0"/>
              <a:t>i</a:t>
            </a:r>
            <a:r>
              <a:rPr lang="en-US" altLang="zh-CN" sz="1600" dirty="0" smtClean="0"/>
              <a:t>++) {</a:t>
            </a:r>
          </a:p>
          <a:p>
            <a:r>
              <a:rPr lang="en-US" altLang="zh-CN" sz="1600" dirty="0" smtClean="0"/>
              <a:t>            </a:t>
            </a:r>
            <a:r>
              <a:rPr lang="en-US" altLang="zh-CN" sz="1600" dirty="0" err="1" smtClean="0"/>
              <a:t>dialpadKey</a:t>
            </a:r>
            <a:r>
              <a:rPr lang="en-US" altLang="zh-CN" sz="1600" dirty="0" smtClean="0"/>
              <a:t> = (</a:t>
            </a:r>
            <a:r>
              <a:rPr lang="en-US" altLang="zh-CN" sz="1600" dirty="0" err="1" smtClean="0"/>
              <a:t>DialpadKeyButton</a:t>
            </a:r>
            <a:r>
              <a:rPr lang="en-US" altLang="zh-CN" sz="1600" dirty="0" smtClean="0"/>
              <a:t>) </a:t>
            </a:r>
            <a:r>
              <a:rPr lang="en-US" altLang="zh-CN" sz="1600" dirty="0" err="1" smtClean="0"/>
              <a:t>fragmentView.findViewById</a:t>
            </a:r>
            <a:r>
              <a:rPr lang="en-US" altLang="zh-CN" sz="1600" dirty="0" smtClean="0"/>
              <a:t>(</a:t>
            </a:r>
            <a:r>
              <a:rPr lang="en-US" altLang="zh-CN" sz="1600" dirty="0" err="1" smtClean="0"/>
              <a:t>buttonIds</a:t>
            </a:r>
            <a:r>
              <a:rPr lang="en-US" altLang="zh-CN" sz="1600" dirty="0" smtClean="0"/>
              <a:t>[</a:t>
            </a:r>
            <a:r>
              <a:rPr lang="en-US" altLang="zh-CN" sz="1600" dirty="0" err="1" smtClean="0"/>
              <a:t>i</a:t>
            </a:r>
            <a:r>
              <a:rPr lang="en-US" altLang="zh-CN" sz="1600" dirty="0" smtClean="0"/>
              <a:t>]);</a:t>
            </a:r>
          </a:p>
          <a:p>
            <a:r>
              <a:rPr lang="en-US" altLang="zh-CN" sz="1600" dirty="0" smtClean="0"/>
              <a:t>           </a:t>
            </a:r>
            <a:r>
              <a:rPr lang="en-US" altLang="zh-CN" sz="1600" dirty="0" err="1" smtClean="0">
                <a:solidFill>
                  <a:srgbClr val="FF0000"/>
                </a:solidFill>
              </a:rPr>
              <a:t>dialpadKey.setOnPressedListener</a:t>
            </a:r>
            <a:r>
              <a:rPr lang="en-US" altLang="zh-CN" sz="1600" dirty="0" smtClean="0">
                <a:solidFill>
                  <a:srgbClr val="FF0000"/>
                </a:solidFill>
              </a:rPr>
              <a:t>(this);</a:t>
            </a:r>
          </a:p>
          <a:p>
            <a:r>
              <a:rPr lang="en-US" altLang="zh-CN" sz="1600" dirty="0" smtClean="0"/>
              <a:t>        }</a:t>
            </a:r>
          </a:p>
          <a:p>
            <a:r>
              <a:rPr lang="en-US" altLang="zh-CN" sz="1600" dirty="0" smtClean="0"/>
              <a:t>        ...</a:t>
            </a:r>
          </a:p>
          <a:p>
            <a:r>
              <a:rPr lang="en-US" altLang="zh-CN" sz="1600" dirty="0" smtClean="0"/>
              <a:t>    }</a:t>
            </a:r>
            <a:endParaRPr lang="zh-CN" altLang="en-US" sz="1600" dirty="0"/>
          </a:p>
        </p:txBody>
      </p:sp>
      <p:pic>
        <p:nvPicPr>
          <p:cNvPr id="17" name="图片 16" descr="拨号.png"/>
          <p:cNvPicPr>
            <a:picLocks noChangeAspect="1"/>
          </p:cNvPicPr>
          <p:nvPr/>
        </p:nvPicPr>
        <p:blipFill>
          <a:blip r:embed="rId2"/>
          <a:stretch>
            <a:fillRect/>
          </a:stretch>
        </p:blipFill>
        <p:spPr>
          <a:xfrm>
            <a:off x="5043780" y="2663527"/>
            <a:ext cx="3338220" cy="32226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6</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8" name="矩形 7"/>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9" name="直接连接符 8"/>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文本框 4"/>
          <p:cNvSpPr txBox="1">
            <a:spLocks noChangeArrowheads="1"/>
          </p:cNvSpPr>
          <p:nvPr/>
        </p:nvSpPr>
        <p:spPr bwMode="auto">
          <a:xfrm>
            <a:off x="1058863" y="203279"/>
            <a:ext cx="3416320"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从拨号键盘到编辑框</a:t>
            </a:r>
            <a:endParaRPr lang="zh-CN" altLang="en-US" sz="2800" dirty="0">
              <a:latin typeface="方正正中黑简体" charset="-122"/>
              <a:ea typeface="方正正中黑简体" charset="-122"/>
            </a:endParaRPr>
          </a:p>
        </p:txBody>
      </p:sp>
      <p:sp>
        <p:nvSpPr>
          <p:cNvPr id="12" name="TextBox 11"/>
          <p:cNvSpPr txBox="1"/>
          <p:nvPr/>
        </p:nvSpPr>
        <p:spPr>
          <a:xfrm>
            <a:off x="438150" y="1019175"/>
            <a:ext cx="7953375" cy="5539978"/>
          </a:xfrm>
          <a:prstGeom prst="rect">
            <a:avLst/>
          </a:prstGeom>
          <a:noFill/>
        </p:spPr>
        <p:txBody>
          <a:bodyPr wrap="square" rtlCol="0">
            <a:spAutoFit/>
          </a:bodyPr>
          <a:lstStyle/>
          <a:p>
            <a:r>
              <a:rPr lang="en-US" altLang="zh-CN" dirty="0" smtClean="0"/>
              <a:t> </a:t>
            </a:r>
            <a:r>
              <a:rPr lang="en-US" altLang="zh-CN" sz="1600" dirty="0" smtClean="0"/>
              <a:t>public void </a:t>
            </a:r>
            <a:r>
              <a:rPr lang="en-US" altLang="zh-CN" b="1" dirty="0" err="1" smtClean="0">
                <a:solidFill>
                  <a:srgbClr val="00B050"/>
                </a:solidFill>
              </a:rPr>
              <a:t>onPressed</a:t>
            </a:r>
            <a:r>
              <a:rPr lang="en-US" altLang="zh-CN" sz="1600" dirty="0" smtClean="0"/>
              <a:t>(View </a:t>
            </a:r>
            <a:r>
              <a:rPr lang="en-US" altLang="zh-CN" sz="1600" dirty="0" err="1" smtClean="0"/>
              <a:t>view</a:t>
            </a:r>
            <a:r>
              <a:rPr lang="en-US" altLang="zh-CN" sz="1600" dirty="0" smtClean="0"/>
              <a:t>, </a:t>
            </a:r>
            <a:r>
              <a:rPr lang="en-US" altLang="zh-CN" sz="1600" dirty="0" err="1" smtClean="0"/>
              <a:t>boolean</a:t>
            </a:r>
            <a:r>
              <a:rPr lang="en-US" altLang="zh-CN" sz="1600" dirty="0" smtClean="0"/>
              <a:t> pressed) {</a:t>
            </a:r>
          </a:p>
          <a:p>
            <a:r>
              <a:rPr lang="en-US" altLang="zh-CN" sz="1600" dirty="0" smtClean="0"/>
              <a:t>        if (pressed &amp;&amp; </a:t>
            </a:r>
            <a:r>
              <a:rPr lang="en-US" altLang="zh-CN" sz="1600" dirty="0" err="1" smtClean="0"/>
              <a:t>getActivity</a:t>
            </a:r>
            <a:r>
              <a:rPr lang="en-US" altLang="zh-CN" sz="1600" dirty="0" smtClean="0"/>
              <a:t>() != null</a:t>
            </a:r>
          </a:p>
          <a:p>
            <a:r>
              <a:rPr lang="en-US" altLang="zh-CN" sz="1600" dirty="0" smtClean="0"/>
              <a:t>                &amp;&amp; !((</a:t>
            </a:r>
            <a:r>
              <a:rPr lang="en-US" altLang="zh-CN" sz="1600" dirty="0" err="1" smtClean="0"/>
              <a:t>DialtactsActivity</a:t>
            </a:r>
            <a:r>
              <a:rPr lang="en-US" altLang="zh-CN" sz="1600" dirty="0" smtClean="0"/>
              <a:t>)</a:t>
            </a:r>
            <a:r>
              <a:rPr lang="en-US" altLang="zh-CN" sz="1600" dirty="0" err="1" smtClean="0"/>
              <a:t>getActivity</a:t>
            </a:r>
            <a:r>
              <a:rPr lang="en-US" altLang="zh-CN" sz="1600" dirty="0" smtClean="0"/>
              <a:t>()).</a:t>
            </a:r>
            <a:r>
              <a:rPr lang="en-US" altLang="zh-CN" sz="1600" dirty="0" err="1" smtClean="0"/>
              <a:t>isDialpadShown</a:t>
            </a:r>
            <a:r>
              <a:rPr lang="en-US" altLang="zh-CN" sz="1600" dirty="0" smtClean="0"/>
              <a:t>()) {</a:t>
            </a:r>
          </a:p>
          <a:p>
            <a:r>
              <a:rPr lang="en-US" altLang="zh-CN" sz="1600" dirty="0" smtClean="0"/>
              <a:t>            </a:t>
            </a:r>
            <a:r>
              <a:rPr lang="en-US" altLang="zh-CN" sz="1600" dirty="0" err="1" smtClean="0"/>
              <a:t>Log.d</a:t>
            </a:r>
            <a:r>
              <a:rPr lang="en-US" altLang="zh-CN" sz="1600" dirty="0" smtClean="0"/>
              <a:t>(TAG, "</a:t>
            </a:r>
            <a:r>
              <a:rPr lang="en-US" altLang="zh-CN" sz="1600" dirty="0" err="1" smtClean="0"/>
              <a:t>onPressed</a:t>
            </a:r>
            <a:r>
              <a:rPr lang="en-US" altLang="zh-CN" sz="1600" dirty="0" smtClean="0"/>
              <a:t> but </a:t>
            </a:r>
            <a:r>
              <a:rPr lang="en-US" altLang="zh-CN" sz="1600" dirty="0" err="1" smtClean="0"/>
              <a:t>dialpad</a:t>
            </a:r>
            <a:r>
              <a:rPr lang="en-US" altLang="zh-CN" sz="1600" dirty="0" smtClean="0"/>
              <a:t> is not shown, skip !!!");</a:t>
            </a:r>
          </a:p>
          <a:p>
            <a:r>
              <a:rPr lang="en-US" altLang="zh-CN" sz="1600" dirty="0" smtClean="0"/>
              <a:t>            return;</a:t>
            </a:r>
          </a:p>
          <a:p>
            <a:r>
              <a:rPr lang="en-US" altLang="zh-CN" sz="1600" dirty="0" smtClean="0"/>
              <a:t>        }</a:t>
            </a:r>
          </a:p>
          <a:p>
            <a:r>
              <a:rPr lang="en-US" altLang="zh-CN" sz="1600" dirty="0" smtClean="0"/>
              <a:t>        if (pressed) {</a:t>
            </a:r>
          </a:p>
          <a:p>
            <a:r>
              <a:rPr lang="en-US" altLang="zh-CN" sz="1600" dirty="0" smtClean="0"/>
              <a:t>            switch (</a:t>
            </a:r>
            <a:r>
              <a:rPr lang="en-US" altLang="zh-CN" sz="1600" dirty="0" err="1" smtClean="0"/>
              <a:t>view.getId</a:t>
            </a:r>
            <a:r>
              <a:rPr lang="en-US" altLang="zh-CN" sz="1600" dirty="0" smtClean="0"/>
              <a:t>()) {</a:t>
            </a:r>
          </a:p>
          <a:p>
            <a:r>
              <a:rPr lang="en-US" altLang="zh-CN" sz="1600" dirty="0" smtClean="0"/>
              <a:t>                case </a:t>
            </a:r>
            <a:r>
              <a:rPr lang="en-US" altLang="zh-CN" sz="1600" dirty="0" err="1" smtClean="0"/>
              <a:t>R.id.one</a:t>
            </a:r>
            <a:r>
              <a:rPr lang="en-US" altLang="zh-CN" sz="1600" dirty="0" smtClean="0"/>
              <a:t>: {</a:t>
            </a:r>
          </a:p>
          <a:p>
            <a:r>
              <a:rPr lang="en-US" altLang="zh-CN" sz="1600" dirty="0" smtClean="0"/>
              <a:t>                    </a:t>
            </a:r>
            <a:r>
              <a:rPr lang="en-US" altLang="zh-CN" sz="1600" dirty="0" err="1" smtClean="0">
                <a:solidFill>
                  <a:srgbClr val="FF0000"/>
                </a:solidFill>
              </a:rPr>
              <a:t>keyPressed</a:t>
            </a:r>
            <a:r>
              <a:rPr lang="en-US" altLang="zh-CN" sz="1600" dirty="0" smtClean="0">
                <a:solidFill>
                  <a:srgbClr val="FF0000"/>
                </a:solidFill>
              </a:rPr>
              <a:t>(KeyEvent.KEYCODE_1);</a:t>
            </a:r>
            <a:r>
              <a:rPr lang="en-US" altLang="zh-CN" sz="1600" dirty="0" smtClean="0"/>
              <a:t>//</a:t>
            </a:r>
            <a:r>
              <a:rPr lang="zh-CN" altLang="en-US" sz="1600" dirty="0" smtClean="0"/>
              <a:t>将点击事件转换成标准的键盘事件</a:t>
            </a:r>
          </a:p>
          <a:p>
            <a:r>
              <a:rPr lang="zh-CN" altLang="en-US" sz="1600" dirty="0" smtClean="0"/>
              <a:t>                    </a:t>
            </a:r>
            <a:r>
              <a:rPr lang="en-US" altLang="zh-CN" sz="1600" dirty="0" smtClean="0"/>
              <a:t>break;</a:t>
            </a:r>
          </a:p>
          <a:p>
            <a:r>
              <a:rPr lang="en-US" altLang="zh-CN" sz="1600" dirty="0" smtClean="0"/>
              <a:t>                }</a:t>
            </a:r>
          </a:p>
          <a:p>
            <a:r>
              <a:rPr lang="en-US" altLang="zh-CN" sz="1600" dirty="0" smtClean="0"/>
              <a:t>            ...</a:t>
            </a:r>
          </a:p>
          <a:p>
            <a:r>
              <a:rPr lang="en-US" altLang="zh-CN" sz="1600" dirty="0" smtClean="0"/>
              <a:t>            }</a:t>
            </a:r>
          </a:p>
          <a:p>
            <a:r>
              <a:rPr lang="en-US" altLang="zh-CN" sz="1600" dirty="0" smtClean="0"/>
              <a:t>            </a:t>
            </a:r>
            <a:r>
              <a:rPr lang="en-US" altLang="zh-CN" sz="1600" dirty="0" err="1" smtClean="0"/>
              <a:t>mPressedDialpadKeys.add</a:t>
            </a:r>
            <a:r>
              <a:rPr lang="en-US" altLang="zh-CN" sz="1600" dirty="0" smtClean="0"/>
              <a:t>(view);</a:t>
            </a:r>
          </a:p>
          <a:p>
            <a:r>
              <a:rPr lang="en-US" altLang="zh-CN" sz="1600" dirty="0" smtClean="0"/>
              <a:t>        } else {</a:t>
            </a:r>
          </a:p>
          <a:p>
            <a:r>
              <a:rPr lang="en-US" altLang="zh-CN" sz="1600" dirty="0" smtClean="0"/>
              <a:t>            </a:t>
            </a:r>
            <a:r>
              <a:rPr lang="en-US" altLang="zh-CN" sz="1600" dirty="0" err="1" smtClean="0"/>
              <a:t>mPressedDialpadKeys.remove</a:t>
            </a:r>
            <a:r>
              <a:rPr lang="en-US" altLang="zh-CN" sz="1600" dirty="0" smtClean="0"/>
              <a:t>(view);</a:t>
            </a:r>
          </a:p>
          <a:p>
            <a:r>
              <a:rPr lang="en-US" altLang="zh-CN" sz="1600" dirty="0" smtClean="0"/>
              <a:t>            if (</a:t>
            </a:r>
            <a:r>
              <a:rPr lang="en-US" altLang="zh-CN" sz="1600" dirty="0" err="1" smtClean="0"/>
              <a:t>mPressedDialpadKeys.isEmpty</a:t>
            </a:r>
            <a:r>
              <a:rPr lang="en-US" altLang="zh-CN" sz="1600" dirty="0" smtClean="0"/>
              <a:t>()) {</a:t>
            </a:r>
          </a:p>
          <a:p>
            <a:r>
              <a:rPr lang="en-US" altLang="zh-CN" sz="1600" dirty="0" smtClean="0"/>
              <a:t>                </a:t>
            </a:r>
            <a:r>
              <a:rPr lang="en-US" altLang="zh-CN" sz="1600" dirty="0" err="1" smtClean="0"/>
              <a:t>stopTone</a:t>
            </a:r>
            <a:r>
              <a:rPr lang="en-US" altLang="zh-CN" sz="1600" dirty="0" smtClean="0"/>
              <a:t>();</a:t>
            </a:r>
          </a:p>
          <a:p>
            <a:r>
              <a:rPr lang="en-US" altLang="zh-CN" sz="1600" dirty="0" smtClean="0"/>
              <a:t>            }</a:t>
            </a:r>
          </a:p>
          <a:p>
            <a:r>
              <a:rPr lang="en-US" altLang="zh-CN" sz="1600" dirty="0" smtClean="0"/>
              <a:t>        }</a:t>
            </a:r>
          </a:p>
          <a:p>
            <a:r>
              <a:rPr lang="en-US" altLang="zh-CN" sz="1600" dirty="0" smtClean="0"/>
              <a:t>    }</a:t>
            </a:r>
            <a:endParaRPr lang="zh-CN" alt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7</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8" name="矩形 7"/>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9" name="直接连接符 8"/>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文本框 4"/>
          <p:cNvSpPr txBox="1">
            <a:spLocks noChangeArrowheads="1"/>
          </p:cNvSpPr>
          <p:nvPr/>
        </p:nvSpPr>
        <p:spPr bwMode="auto">
          <a:xfrm>
            <a:off x="1058863" y="203279"/>
            <a:ext cx="3057247"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从编辑框到搜素框</a:t>
            </a:r>
            <a:endParaRPr lang="zh-CN" altLang="en-US" sz="2800" dirty="0">
              <a:latin typeface="方正正中黑简体" charset="-122"/>
              <a:ea typeface="方正正中黑简体" charset="-122"/>
            </a:endParaRPr>
          </a:p>
        </p:txBody>
      </p:sp>
      <p:sp>
        <p:nvSpPr>
          <p:cNvPr id="11" name="TextBox 10"/>
          <p:cNvSpPr txBox="1"/>
          <p:nvPr/>
        </p:nvSpPr>
        <p:spPr>
          <a:xfrm>
            <a:off x="609600" y="1238250"/>
            <a:ext cx="8086725" cy="4770537"/>
          </a:xfrm>
          <a:prstGeom prst="rect">
            <a:avLst/>
          </a:prstGeom>
          <a:noFill/>
        </p:spPr>
        <p:txBody>
          <a:bodyPr wrap="square" rtlCol="0">
            <a:spAutoFit/>
          </a:bodyPr>
          <a:lstStyle/>
          <a:p>
            <a:r>
              <a:rPr lang="en-US" altLang="zh-CN" sz="1600" dirty="0" smtClean="0"/>
              <a:t> private void </a:t>
            </a:r>
            <a:r>
              <a:rPr lang="en-US" altLang="zh-CN" b="1" dirty="0" err="1" smtClean="0">
                <a:solidFill>
                  <a:srgbClr val="00B050"/>
                </a:solidFill>
              </a:rPr>
              <a:t>keyPressed</a:t>
            </a:r>
            <a:r>
              <a:rPr lang="en-US" altLang="zh-CN" sz="1600" dirty="0" smtClean="0"/>
              <a:t>(</a:t>
            </a:r>
            <a:r>
              <a:rPr lang="en-US" altLang="zh-CN" sz="1600" dirty="0" err="1" smtClean="0"/>
              <a:t>int</a:t>
            </a:r>
            <a:r>
              <a:rPr lang="en-US" altLang="zh-CN" sz="1600" dirty="0" smtClean="0"/>
              <a:t> </a:t>
            </a:r>
            <a:r>
              <a:rPr lang="en-US" altLang="zh-CN" sz="1600" dirty="0" err="1" smtClean="0"/>
              <a:t>keyCode</a:t>
            </a:r>
            <a:r>
              <a:rPr lang="en-US" altLang="zh-CN" sz="1600" dirty="0" smtClean="0"/>
              <a:t>) {</a:t>
            </a:r>
          </a:p>
          <a:p>
            <a:r>
              <a:rPr lang="en-US" altLang="zh-CN" sz="1600" dirty="0" smtClean="0"/>
              <a:t>        if (</a:t>
            </a:r>
            <a:r>
              <a:rPr lang="en-US" altLang="zh-CN" sz="1600" dirty="0" err="1" smtClean="0"/>
              <a:t>getView</a:t>
            </a:r>
            <a:r>
              <a:rPr lang="en-US" altLang="zh-CN" sz="1600" dirty="0" smtClean="0"/>
              <a:t>() == null || </a:t>
            </a:r>
            <a:r>
              <a:rPr lang="en-US" altLang="zh-CN" sz="1600" dirty="0" err="1" smtClean="0"/>
              <a:t>getView</a:t>
            </a:r>
            <a:r>
              <a:rPr lang="en-US" altLang="zh-CN" sz="1600" dirty="0" smtClean="0"/>
              <a:t>().</a:t>
            </a:r>
            <a:r>
              <a:rPr lang="en-US" altLang="zh-CN" sz="1600" dirty="0" err="1" smtClean="0"/>
              <a:t>getTranslationY</a:t>
            </a:r>
            <a:r>
              <a:rPr lang="en-US" altLang="zh-CN" sz="1600" dirty="0" smtClean="0"/>
              <a:t>() != 0) {</a:t>
            </a:r>
          </a:p>
          <a:p>
            <a:r>
              <a:rPr lang="en-US" altLang="zh-CN" sz="1600" dirty="0" smtClean="0"/>
              <a:t>            return;</a:t>
            </a:r>
          </a:p>
          <a:p>
            <a:r>
              <a:rPr lang="en-US" altLang="zh-CN" sz="1600" dirty="0" smtClean="0"/>
              <a:t>        }</a:t>
            </a:r>
          </a:p>
          <a:p>
            <a:r>
              <a:rPr lang="en-US" altLang="zh-CN" sz="1600" dirty="0" smtClean="0"/>
              <a:t>        switch (</a:t>
            </a:r>
            <a:r>
              <a:rPr lang="en-US" altLang="zh-CN" sz="1600" dirty="0" err="1" smtClean="0"/>
              <a:t>keyCode</a:t>
            </a:r>
            <a:r>
              <a:rPr lang="en-US" altLang="zh-CN" sz="1600" dirty="0" smtClean="0"/>
              <a:t>) {</a:t>
            </a:r>
          </a:p>
          <a:p>
            <a:r>
              <a:rPr lang="en-US" altLang="zh-CN" sz="1600" dirty="0" smtClean="0"/>
              <a:t>            case KeyEvent.KEYCODE_1:</a:t>
            </a:r>
          </a:p>
          <a:p>
            <a:r>
              <a:rPr lang="en-US" altLang="zh-CN" sz="1600" dirty="0" smtClean="0"/>
              <a:t>                </a:t>
            </a:r>
            <a:r>
              <a:rPr lang="en-US" altLang="zh-CN" sz="1600" dirty="0" err="1" smtClean="0"/>
              <a:t>playTone</a:t>
            </a:r>
            <a:r>
              <a:rPr lang="en-US" altLang="zh-CN" sz="1600" dirty="0" smtClean="0"/>
              <a:t>(ToneGenerator.TONE_DTMF_1, TONE_LENGTH_INFINITE);</a:t>
            </a:r>
          </a:p>
          <a:p>
            <a:r>
              <a:rPr lang="en-US" altLang="zh-CN" sz="1600" dirty="0" smtClean="0"/>
              <a:t>                break;</a:t>
            </a:r>
          </a:p>
          <a:p>
            <a:r>
              <a:rPr lang="en-US" altLang="zh-CN" sz="1600" dirty="0" smtClean="0"/>
              <a:t>            ...</a:t>
            </a:r>
          </a:p>
          <a:p>
            <a:r>
              <a:rPr lang="en-US" altLang="zh-CN" sz="1600" dirty="0" smtClean="0"/>
              <a:t>        }</a:t>
            </a:r>
          </a:p>
          <a:p>
            <a:r>
              <a:rPr lang="en-US" altLang="zh-CN" sz="1600" dirty="0" smtClean="0"/>
              <a:t>        </a:t>
            </a:r>
            <a:r>
              <a:rPr lang="en-US" altLang="zh-CN" sz="1600" dirty="0" err="1" smtClean="0"/>
              <a:t>mHaptic.vibrate</a:t>
            </a:r>
            <a:r>
              <a:rPr lang="en-US" altLang="zh-CN" sz="1600" dirty="0" smtClean="0"/>
              <a:t>();</a:t>
            </a:r>
          </a:p>
          <a:p>
            <a:r>
              <a:rPr lang="en-US" altLang="zh-CN" sz="1600" dirty="0" smtClean="0"/>
              <a:t>        </a:t>
            </a:r>
            <a:r>
              <a:rPr lang="en-US" altLang="zh-CN" sz="1600" dirty="0" err="1" smtClean="0"/>
              <a:t>KeyEvent</a:t>
            </a:r>
            <a:r>
              <a:rPr lang="en-US" altLang="zh-CN" sz="1600" dirty="0" smtClean="0"/>
              <a:t> event = new </a:t>
            </a:r>
            <a:r>
              <a:rPr lang="en-US" altLang="zh-CN" sz="1600" dirty="0" err="1" smtClean="0"/>
              <a:t>KeyEvent</a:t>
            </a:r>
            <a:r>
              <a:rPr lang="en-US" altLang="zh-CN" sz="1600" dirty="0" smtClean="0"/>
              <a:t>(</a:t>
            </a:r>
            <a:r>
              <a:rPr lang="en-US" altLang="zh-CN" sz="1600" dirty="0" err="1" smtClean="0"/>
              <a:t>KeyEvent.ACTION_DOWN</a:t>
            </a:r>
            <a:r>
              <a:rPr lang="en-US" altLang="zh-CN" sz="1600" dirty="0" smtClean="0"/>
              <a:t>, </a:t>
            </a:r>
            <a:r>
              <a:rPr lang="en-US" altLang="zh-CN" sz="1600" dirty="0" err="1" smtClean="0"/>
              <a:t>keyCode</a:t>
            </a:r>
            <a:r>
              <a:rPr lang="en-US" altLang="zh-CN" sz="1600" dirty="0" smtClean="0"/>
              <a:t>);</a:t>
            </a:r>
          </a:p>
          <a:p>
            <a:r>
              <a:rPr lang="en-US" altLang="zh-CN" sz="1600" dirty="0" smtClean="0"/>
              <a:t>        //</a:t>
            </a:r>
            <a:r>
              <a:rPr lang="zh-CN" altLang="en-US" sz="1600" dirty="0" smtClean="0"/>
              <a:t>传递给编辑框</a:t>
            </a:r>
          </a:p>
          <a:p>
            <a:r>
              <a:rPr lang="zh-CN" altLang="en-US" sz="1600" dirty="0" smtClean="0"/>
              <a:t>        </a:t>
            </a:r>
            <a:r>
              <a:rPr lang="en-US" altLang="zh-CN" sz="1600" dirty="0" err="1" smtClean="0">
                <a:solidFill>
                  <a:srgbClr val="FF0000"/>
                </a:solidFill>
              </a:rPr>
              <a:t>mDigits.onKeyDown</a:t>
            </a:r>
            <a:r>
              <a:rPr lang="en-US" altLang="zh-CN" sz="1600" dirty="0" smtClean="0">
                <a:solidFill>
                  <a:srgbClr val="FF0000"/>
                </a:solidFill>
              </a:rPr>
              <a:t>(</a:t>
            </a:r>
            <a:r>
              <a:rPr lang="en-US" altLang="zh-CN" sz="1600" dirty="0" err="1" smtClean="0">
                <a:solidFill>
                  <a:srgbClr val="FF0000"/>
                </a:solidFill>
              </a:rPr>
              <a:t>keyCode</a:t>
            </a:r>
            <a:r>
              <a:rPr lang="en-US" altLang="zh-CN" sz="1600" dirty="0" smtClean="0">
                <a:solidFill>
                  <a:srgbClr val="FF0000"/>
                </a:solidFill>
              </a:rPr>
              <a:t>, event);</a:t>
            </a:r>
          </a:p>
          <a:p>
            <a:r>
              <a:rPr lang="en-US" altLang="zh-CN" sz="1600" dirty="0" smtClean="0">
                <a:solidFill>
                  <a:srgbClr val="FF0000"/>
                </a:solidFill>
              </a:rPr>
              <a:t>        final </a:t>
            </a:r>
            <a:r>
              <a:rPr lang="en-US" altLang="zh-CN" sz="1600" dirty="0" err="1" smtClean="0">
                <a:solidFill>
                  <a:srgbClr val="FF0000"/>
                </a:solidFill>
              </a:rPr>
              <a:t>int</a:t>
            </a:r>
            <a:r>
              <a:rPr lang="en-US" altLang="zh-CN" sz="1600" dirty="0" smtClean="0">
                <a:solidFill>
                  <a:srgbClr val="FF0000"/>
                </a:solidFill>
              </a:rPr>
              <a:t> length = </a:t>
            </a:r>
            <a:r>
              <a:rPr lang="en-US" altLang="zh-CN" sz="1600" dirty="0" err="1" smtClean="0">
                <a:solidFill>
                  <a:srgbClr val="FF0000"/>
                </a:solidFill>
              </a:rPr>
              <a:t>mDigits.length</a:t>
            </a:r>
            <a:r>
              <a:rPr lang="en-US" altLang="zh-CN" sz="1600" dirty="0" smtClean="0">
                <a:solidFill>
                  <a:srgbClr val="FF0000"/>
                </a:solidFill>
              </a:rPr>
              <a:t>();</a:t>
            </a:r>
          </a:p>
          <a:p>
            <a:r>
              <a:rPr lang="en-US" altLang="zh-CN" sz="1600" dirty="0" smtClean="0">
                <a:solidFill>
                  <a:srgbClr val="FF0000"/>
                </a:solidFill>
              </a:rPr>
              <a:t>        if (length == </a:t>
            </a:r>
            <a:r>
              <a:rPr lang="en-US" altLang="zh-CN" sz="1600" dirty="0" err="1" smtClean="0">
                <a:solidFill>
                  <a:srgbClr val="FF0000"/>
                </a:solidFill>
              </a:rPr>
              <a:t>mDigits.getSelectionStart</a:t>
            </a:r>
            <a:r>
              <a:rPr lang="en-US" altLang="zh-CN" sz="1600" dirty="0" smtClean="0">
                <a:solidFill>
                  <a:srgbClr val="FF0000"/>
                </a:solidFill>
              </a:rPr>
              <a:t>() &amp;&amp; length == </a:t>
            </a:r>
            <a:r>
              <a:rPr lang="en-US" altLang="zh-CN" sz="1600" dirty="0" err="1" smtClean="0">
                <a:solidFill>
                  <a:srgbClr val="FF0000"/>
                </a:solidFill>
              </a:rPr>
              <a:t>mDigits.getSelectionEnd</a:t>
            </a:r>
            <a:r>
              <a:rPr lang="en-US" altLang="zh-CN" sz="1600" dirty="0" smtClean="0">
                <a:solidFill>
                  <a:srgbClr val="FF0000"/>
                </a:solidFill>
              </a:rPr>
              <a:t>()) {</a:t>
            </a:r>
          </a:p>
          <a:p>
            <a:r>
              <a:rPr lang="en-US" altLang="zh-CN" sz="1600" dirty="0" smtClean="0">
                <a:solidFill>
                  <a:srgbClr val="FF0000"/>
                </a:solidFill>
              </a:rPr>
              <a:t>            </a:t>
            </a:r>
            <a:r>
              <a:rPr lang="en-US" altLang="zh-CN" sz="1600" dirty="0" err="1" smtClean="0">
                <a:solidFill>
                  <a:srgbClr val="FF0000"/>
                </a:solidFill>
              </a:rPr>
              <a:t>mDigits.setCursorVisible</a:t>
            </a:r>
            <a:r>
              <a:rPr lang="en-US" altLang="zh-CN" sz="1600" dirty="0" smtClean="0">
                <a:solidFill>
                  <a:srgbClr val="FF0000"/>
                </a:solidFill>
              </a:rPr>
              <a:t>(false);</a:t>
            </a:r>
          </a:p>
          <a:p>
            <a:r>
              <a:rPr lang="en-US" altLang="zh-CN" sz="1600" dirty="0" smtClean="0">
                <a:solidFill>
                  <a:srgbClr val="FF0000"/>
                </a:solidFill>
              </a:rPr>
              <a:t>        }</a:t>
            </a:r>
          </a:p>
          <a:p>
            <a:r>
              <a:rPr lang="en-US" altLang="zh-CN" sz="1600" dirty="0" smtClean="0"/>
              <a:t>    }</a:t>
            </a:r>
            <a:endParaRPr lang="zh-CN" alt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C78066-DE39-48B0-9D72-5DFB7458BDF6}" type="slidenum">
              <a:rPr lang="en-US" smtClean="0"/>
              <a:pPr/>
              <a:t>8</a:t>
            </a:fld>
            <a:endParaRPr lang="en-US"/>
          </a:p>
        </p:txBody>
      </p:sp>
      <p:grpSp>
        <p:nvGrpSpPr>
          <p:cNvPr id="2" name="组合 6"/>
          <p:cNvGrpSpPr>
            <a:grpSpLocks/>
          </p:cNvGrpSpPr>
          <p:nvPr/>
        </p:nvGrpSpPr>
        <p:grpSpPr bwMode="auto">
          <a:xfrm>
            <a:off x="1055688" y="827896"/>
            <a:ext cx="6444863" cy="54833"/>
            <a:chOff x="6618518" y="1126210"/>
            <a:chExt cx="10080625" cy="103239"/>
          </a:xfrm>
        </p:grpSpPr>
        <p:sp>
          <p:nvSpPr>
            <p:cNvPr id="8" name="矩形 7"/>
            <p:cNvSpPr/>
            <p:nvPr/>
          </p:nvSpPr>
          <p:spPr>
            <a:xfrm>
              <a:off x="6618518" y="1126210"/>
              <a:ext cx="198278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9" name="直接连接符 8"/>
            <p:cNvCxnSpPr/>
            <p:nvPr/>
          </p:nvCxnSpPr>
          <p:spPr>
            <a:xfrm flipV="1">
              <a:off x="8601305" y="1204036"/>
              <a:ext cx="809783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文本框 4"/>
          <p:cNvSpPr txBox="1">
            <a:spLocks noChangeArrowheads="1"/>
          </p:cNvSpPr>
          <p:nvPr/>
        </p:nvSpPr>
        <p:spPr bwMode="auto">
          <a:xfrm>
            <a:off x="1058863" y="203279"/>
            <a:ext cx="3057247" cy="523220"/>
          </a:xfrm>
          <a:prstGeom prst="rect">
            <a:avLst/>
          </a:prstGeom>
          <a:noFill/>
          <a:ln w="9525">
            <a:noFill/>
            <a:miter lim="800000"/>
            <a:headEnd/>
            <a:tailEnd/>
          </a:ln>
        </p:spPr>
        <p:txBody>
          <a:bodyPr wrap="none">
            <a:spAutoFit/>
          </a:bodyPr>
          <a:lstStyle/>
          <a:p>
            <a:r>
              <a:rPr lang="zh-CN" altLang="en-US" sz="2800" dirty="0" smtClean="0">
                <a:latin typeface="方正正中黑简体" charset="-122"/>
                <a:ea typeface="方正正中黑简体" charset="-122"/>
              </a:rPr>
              <a:t>从编辑框到搜索框</a:t>
            </a:r>
            <a:endParaRPr lang="zh-CN" altLang="en-US" sz="2800" dirty="0">
              <a:latin typeface="方正正中黑简体" charset="-122"/>
              <a:ea typeface="方正正中黑简体" charset="-122"/>
            </a:endParaRPr>
          </a:p>
        </p:txBody>
      </p:sp>
      <p:sp>
        <p:nvSpPr>
          <p:cNvPr id="11" name="TextBox 10"/>
          <p:cNvSpPr txBox="1"/>
          <p:nvPr/>
        </p:nvSpPr>
        <p:spPr>
          <a:xfrm>
            <a:off x="466726" y="1104900"/>
            <a:ext cx="8248649" cy="4001095"/>
          </a:xfrm>
          <a:prstGeom prst="rect">
            <a:avLst/>
          </a:prstGeom>
          <a:noFill/>
        </p:spPr>
        <p:txBody>
          <a:bodyPr wrap="square" rtlCol="0">
            <a:spAutoFit/>
          </a:bodyPr>
          <a:lstStyle/>
          <a:p>
            <a:r>
              <a:rPr lang="en-US" altLang="zh-CN" dirty="0" err="1" smtClean="0">
                <a:solidFill>
                  <a:srgbClr val="0070C0"/>
                </a:solidFill>
              </a:rPr>
              <a:t>Sourcefile</a:t>
            </a:r>
            <a:r>
              <a:rPr lang="zh-CN" altLang="en-US" dirty="0" smtClean="0">
                <a:solidFill>
                  <a:srgbClr val="0070C0"/>
                </a:solidFill>
              </a:rPr>
              <a:t>：</a:t>
            </a:r>
            <a:r>
              <a:rPr lang="en-US" altLang="zh-CN" dirty="0" smtClean="0">
                <a:solidFill>
                  <a:srgbClr val="0070C0"/>
                </a:solidFill>
              </a:rPr>
              <a:t>packages/apps/Dialer/</a:t>
            </a:r>
            <a:r>
              <a:rPr lang="en-US" altLang="zh-CN" dirty="0" err="1" smtClean="0">
                <a:solidFill>
                  <a:srgbClr val="0070C0"/>
                </a:solidFill>
              </a:rPr>
              <a:t>src</a:t>
            </a:r>
            <a:r>
              <a:rPr lang="en-US" altLang="zh-CN" dirty="0" smtClean="0">
                <a:solidFill>
                  <a:srgbClr val="0070C0"/>
                </a:solidFill>
              </a:rPr>
              <a:t>/com/android/dialer/</a:t>
            </a:r>
            <a:r>
              <a:rPr lang="en-US" altLang="zh-CN" dirty="0" err="1" smtClean="0">
                <a:solidFill>
                  <a:srgbClr val="0070C0"/>
                </a:solidFill>
              </a:rPr>
              <a:t>dialpad</a:t>
            </a:r>
            <a:r>
              <a:rPr lang="en-US" altLang="zh-CN" dirty="0" smtClean="0">
                <a:solidFill>
                  <a:srgbClr val="0070C0"/>
                </a:solidFill>
              </a:rPr>
              <a:t>/DialpadFragment.java</a:t>
            </a:r>
          </a:p>
          <a:p>
            <a:endParaRPr lang="en-US" altLang="zh-CN" dirty="0" smtClean="0">
              <a:solidFill>
                <a:srgbClr val="0070C0"/>
              </a:solidFill>
            </a:endParaRPr>
          </a:p>
          <a:p>
            <a:r>
              <a:rPr lang="zh-CN" altLang="en-US" dirty="0" smtClean="0"/>
              <a:t>当编辑框检测到</a:t>
            </a:r>
            <a:r>
              <a:rPr lang="en-US" altLang="zh-CN" dirty="0" err="1" smtClean="0"/>
              <a:t>KeyDown</a:t>
            </a:r>
            <a:r>
              <a:rPr lang="zh-CN" altLang="en-US" dirty="0" smtClean="0"/>
              <a:t>事件后，就会将当前键盘的输入放入编辑框中，并触发</a:t>
            </a:r>
            <a:r>
              <a:rPr lang="en-US" altLang="zh-CN" dirty="0" err="1" smtClean="0"/>
              <a:t>TextWatcher</a:t>
            </a:r>
            <a:r>
              <a:rPr lang="zh-CN" altLang="en-US" dirty="0" smtClean="0"/>
              <a:t>的相关方法</a:t>
            </a:r>
            <a:r>
              <a:rPr lang="zh-CN" altLang="en-US" dirty="0" smtClean="0"/>
              <a:t>：</a:t>
            </a:r>
            <a:endParaRPr lang="en-US" altLang="zh-CN" dirty="0" smtClean="0"/>
          </a:p>
          <a:p>
            <a:endParaRPr lang="en-US" altLang="zh-CN" dirty="0" smtClean="0"/>
          </a:p>
          <a:p>
            <a:r>
              <a:rPr lang="en-US" altLang="zh-CN" sz="1600" dirty="0" smtClean="0"/>
              <a:t>@Override</a:t>
            </a:r>
          </a:p>
          <a:p>
            <a:r>
              <a:rPr lang="en-US" altLang="zh-CN" sz="1600" dirty="0" smtClean="0"/>
              <a:t>    public void </a:t>
            </a:r>
            <a:r>
              <a:rPr lang="en-US" altLang="zh-CN" b="1" dirty="0" err="1" smtClean="0">
                <a:solidFill>
                  <a:srgbClr val="00B050"/>
                </a:solidFill>
              </a:rPr>
              <a:t>afterTextChanged</a:t>
            </a:r>
            <a:r>
              <a:rPr lang="en-US" altLang="zh-CN" sz="1600" dirty="0" smtClean="0"/>
              <a:t>(Editable input) {</a:t>
            </a:r>
          </a:p>
          <a:p>
            <a:r>
              <a:rPr lang="en-US" altLang="zh-CN" sz="1600" dirty="0" smtClean="0"/>
              <a:t>        ...</a:t>
            </a:r>
          </a:p>
          <a:p>
            <a:r>
              <a:rPr lang="en-US" altLang="zh-CN" sz="1600" dirty="0" smtClean="0"/>
              <a:t>        if (</a:t>
            </a:r>
            <a:r>
              <a:rPr lang="en-US" altLang="zh-CN" sz="1600" dirty="0" err="1" smtClean="0"/>
              <a:t>mDialpadQueryListener</a:t>
            </a:r>
            <a:r>
              <a:rPr lang="en-US" altLang="zh-CN" sz="1600" dirty="0" smtClean="0"/>
              <a:t> != null) {</a:t>
            </a:r>
          </a:p>
          <a:p>
            <a:r>
              <a:rPr lang="en-US" altLang="zh-CN" sz="1600" dirty="0" smtClean="0"/>
              <a:t>                 </a:t>
            </a:r>
            <a:r>
              <a:rPr lang="en-US" altLang="zh-CN" sz="1600" dirty="0" err="1" smtClean="0"/>
              <a:t>mDialpadQueryListener.</a:t>
            </a:r>
            <a:r>
              <a:rPr lang="en-US" altLang="zh-CN" sz="1600" dirty="0" err="1" smtClean="0">
                <a:solidFill>
                  <a:srgbClr val="FF0000"/>
                </a:solidFill>
              </a:rPr>
              <a:t>onDialpadQueryChanged</a:t>
            </a:r>
            <a:endParaRPr lang="en-US" altLang="zh-CN" sz="1600" dirty="0" smtClean="0">
              <a:solidFill>
                <a:srgbClr val="FF0000"/>
              </a:solidFill>
            </a:endParaRPr>
          </a:p>
          <a:p>
            <a:r>
              <a:rPr lang="en-US" altLang="zh-CN" sz="1600" dirty="0" smtClean="0"/>
              <a:t>                                                                        (</a:t>
            </a:r>
            <a:r>
              <a:rPr lang="en-US" altLang="zh-CN" sz="1600" dirty="0" err="1" smtClean="0"/>
              <a:t>mDigits.getText</a:t>
            </a:r>
            <a:r>
              <a:rPr lang="en-US" altLang="zh-CN" sz="1600" dirty="0" smtClean="0"/>
              <a:t>().</a:t>
            </a:r>
            <a:r>
              <a:rPr lang="en-US" altLang="zh-CN" sz="1600" dirty="0" err="1" smtClean="0"/>
              <a:t>toString</a:t>
            </a:r>
            <a:r>
              <a:rPr lang="en-US" altLang="zh-CN" sz="1600" dirty="0" smtClean="0"/>
              <a:t>());</a:t>
            </a:r>
          </a:p>
          <a:p>
            <a:r>
              <a:rPr lang="en-US" altLang="zh-CN" sz="1600" dirty="0" smtClean="0"/>
              <a:t>        }</a:t>
            </a:r>
          </a:p>
          <a:p>
            <a:r>
              <a:rPr lang="en-US" altLang="zh-CN" sz="1600" dirty="0" smtClean="0"/>
              <a:t>        ...</a:t>
            </a:r>
          </a:p>
          <a:p>
            <a:r>
              <a:rPr lang="en-US" altLang="zh-CN" sz="1600" dirty="0" smtClean="0"/>
              <a:t>    }</a:t>
            </a:r>
            <a:endParaRPr lang="zh-CN" alt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default">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default">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990000"/>
        </a:dk2>
        <a:lt2>
          <a:srgbClr val="666699"/>
        </a:lt2>
        <a:accent1>
          <a:srgbClr val="1F8BA5"/>
        </a:accent1>
        <a:accent2>
          <a:srgbClr val="FFB41D"/>
        </a:accent2>
        <a:accent3>
          <a:srgbClr val="FFFFFF"/>
        </a:accent3>
        <a:accent4>
          <a:srgbClr val="000000"/>
        </a:accent4>
        <a:accent5>
          <a:srgbClr val="ABC4CF"/>
        </a:accent5>
        <a:accent6>
          <a:srgbClr val="E7A319"/>
        </a:accent6>
        <a:hlink>
          <a:srgbClr val="99CC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8836EFD72A844A94FF0C3416AAC6D900ECE93D9C6FFF2145AA743FFAA062AD58" ma:contentTypeVersion="2" ma:contentTypeDescription="Create a new document." ma:contentTypeScope="" ma:versionID="268662597d235f02c2f26accd2ab2616">
  <xsd:schema xmlns:xsd="http://www.w3.org/2001/XMLSchema" xmlns:xs="http://www.w3.org/2001/XMLSchema" xmlns:p="http://schemas.microsoft.com/office/2006/metadata/properties" xmlns:ns1="http://schemas.microsoft.com/sharepoint/v3" xmlns:ns3="http://schemas.microsoft.com/sharepoint/v4" targetNamespace="http://schemas.microsoft.com/office/2006/metadata/properties" ma:root="true" ma:fieldsID="05f365616e096afc2e0a67ff17df6b57" ns1:_="" ns3:_="">
    <xsd:import namespace="http://schemas.microsoft.com/sharepoint/v3"/>
    <xsd:import namespace="http://schemas.microsoft.com/sharepoint/v4"/>
    <xsd:element name="properties">
      <xsd:complexType>
        <xsd:sequence>
          <xsd:element name="documentManagement">
            <xsd:complexType>
              <xsd:all>
                <xsd:element ref="ns1:Notes" minOccurs="0"/>
                <xsd:element ref="ns1:State"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Notes" ma:index="8" nillable="true" ma:displayName="Notes" ma:internalName="DocLibNotes">
      <xsd:simpleType>
        <xsd:restriction base="dms:Text"/>
      </xsd:simpleType>
    </xsd:element>
    <xsd:element name="State" ma:index="9" nillable="true" ma:displayName="State" ma:default="ACTIVE" ma:internalName="Stat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Notes xmlns="http://schemas.microsoft.com/sharepoint/v3" xsi:nil="true"/>
    <State xmlns="http://schemas.microsoft.com/sharepoint/v3">ACTIVE</Stat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600076-F859-4997-9DA5-F4D16254D3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117AFF-B820-4E6E-A103-FD925F5426BF}">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microsoft.com/sharepoint/v3"/>
    <ds:schemaRef ds:uri="http://schemas.microsoft.com/sharepoint/v4"/>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77D19E14-7E5F-417D-B426-7F3EF2F2DF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Template>
  <TotalTime>27875</TotalTime>
  <Words>1985</Words>
  <Application>Microsoft Office PowerPoint</Application>
  <PresentationFormat>全屏显示(4:3)</PresentationFormat>
  <Paragraphs>369</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default</vt:lpstr>
      <vt:lpstr>幻灯片 0</vt:lpstr>
      <vt:lpstr>目 录</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Thank you！</vt:lpstr>
    </vt:vector>
  </TitlesOfParts>
  <Company>Wind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PowerPoint Template</dc:title>
  <dc:creator>jibin</dc:creator>
  <cp:lastModifiedBy>huangyaling</cp:lastModifiedBy>
  <cp:revision>1266</cp:revision>
  <dcterms:created xsi:type="dcterms:W3CDTF">2009-04-23T18:45:14Z</dcterms:created>
  <dcterms:modified xsi:type="dcterms:W3CDTF">2016-08-14T11:57:30Z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0x010100ED8836EFD72A844A94FF0C3416AAC6D900ECE93D9C6FFF2145AA743FFAA062AD58</vt:lpwstr>
  </property>
</Properties>
</file>