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320" r:id="rId2"/>
    <p:sldId id="344" r:id="rId3"/>
    <p:sldId id="361" r:id="rId4"/>
    <p:sldId id="362" r:id="rId5"/>
    <p:sldId id="363" r:id="rId6"/>
    <p:sldId id="347" r:id="rId7"/>
    <p:sldId id="364" r:id="rId8"/>
    <p:sldId id="365" r:id="rId9"/>
    <p:sldId id="382" r:id="rId10"/>
    <p:sldId id="380" r:id="rId11"/>
    <p:sldId id="385" r:id="rId12"/>
    <p:sldId id="381" r:id="rId13"/>
    <p:sldId id="383" r:id="rId14"/>
    <p:sldId id="386" r:id="rId15"/>
    <p:sldId id="388" r:id="rId16"/>
    <p:sldId id="322" r:id="rId1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 userDrawn="1">
          <p15:clr>
            <a:srgbClr val="A4A3A4"/>
          </p15:clr>
        </p15:guide>
        <p15:guide id="2" orient="horz" pos="3073" userDrawn="1">
          <p15:clr>
            <a:srgbClr val="A4A3A4"/>
          </p15:clr>
        </p15:guide>
        <p15:guide id="3" orient="horz" pos="1538" userDrawn="1">
          <p15:clr>
            <a:srgbClr val="A4A3A4"/>
          </p15:clr>
        </p15:guide>
        <p15:guide id="4" pos="1470" userDrawn="1">
          <p15:clr>
            <a:srgbClr val="A4A3A4"/>
          </p15:clr>
        </p15:guide>
        <p15:guide id="5" orient="horz" pos="1452" userDrawn="1">
          <p15:clr>
            <a:srgbClr val="A4A3A4"/>
          </p15:clr>
        </p15:guide>
        <p15:guide id="6" orient="horz" pos="2523" userDrawn="1">
          <p15:clr>
            <a:srgbClr val="A4A3A4"/>
          </p15:clr>
        </p15:guide>
        <p15:guide id="7" pos="2650" userDrawn="1">
          <p15:clr>
            <a:srgbClr val="A4A3A4"/>
          </p15:clr>
        </p15:guide>
        <p15:guide id="8" orient="horz" pos="2066" userDrawn="1">
          <p15:clr>
            <a:srgbClr val="A4A3A4"/>
          </p15:clr>
        </p15:guide>
        <p15:guide id="9" orient="horz" pos="17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EC9"/>
    <a:srgbClr val="9E78B3"/>
    <a:srgbClr val="DCC8E9"/>
    <a:srgbClr val="FF97A2"/>
    <a:srgbClr val="FF647D"/>
    <a:srgbClr val="EB6178"/>
    <a:srgbClr val="FFC4C8"/>
    <a:srgbClr val="E3A9A7"/>
    <a:srgbClr val="C76A6B"/>
    <a:srgbClr val="555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50244-8006-4EC6-B51F-36DAFB67BB1B}" v="3" dt="2024-12-16T17:19:58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14"/>
  </p:normalViewPr>
  <p:slideViewPr>
    <p:cSldViewPr snapToGrid="0" snapToObjects="1" showGuides="1">
      <p:cViewPr>
        <p:scale>
          <a:sx n="125" d="100"/>
          <a:sy n="125" d="100"/>
        </p:scale>
        <p:origin x="-582" y="45"/>
      </p:cViewPr>
      <p:guideLst>
        <p:guide pos="5534"/>
        <p:guide orient="horz" pos="3073"/>
        <p:guide orient="horz" pos="1538"/>
        <p:guide pos="1470"/>
        <p:guide orient="horz" pos="1452"/>
        <p:guide orient="horz" pos="2523"/>
        <p:guide pos="2650"/>
        <p:guide orient="horz" pos="2066"/>
        <p:guide orient="horz" pos="17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huang" userId="d17c091c949c62e1" providerId="LiveId" clId="{83550244-8006-4EC6-B51F-36DAFB67BB1B}"/>
    <pc:docChg chg="undo custSel addSld delSld modSld">
      <pc:chgData name="yang huang" userId="d17c091c949c62e1" providerId="LiveId" clId="{83550244-8006-4EC6-B51F-36DAFB67BB1B}" dt="2024-12-16T17:40:30.760" v="2189" actId="1076"/>
      <pc:docMkLst>
        <pc:docMk/>
      </pc:docMkLst>
      <pc:sldChg chg="delSp modSp mod">
        <pc:chgData name="yang huang" userId="d17c091c949c62e1" providerId="LiveId" clId="{83550244-8006-4EC6-B51F-36DAFB67BB1B}" dt="2024-12-16T17:22:12.343" v="1152" actId="478"/>
        <pc:sldMkLst>
          <pc:docMk/>
          <pc:sldMk cId="0" sldId="322"/>
        </pc:sldMkLst>
        <pc:spChg chg="del">
          <ac:chgData name="yang huang" userId="d17c091c949c62e1" providerId="LiveId" clId="{83550244-8006-4EC6-B51F-36DAFB67BB1B}" dt="2024-12-16T17:22:12.343" v="1152" actId="478"/>
          <ac:spMkLst>
            <pc:docMk/>
            <pc:sldMk cId="0" sldId="322"/>
            <ac:spMk id="12" creationId="{00000000-0000-0000-0000-000000000000}"/>
          </ac:spMkLst>
        </pc:spChg>
        <pc:spChg chg="mod">
          <ac:chgData name="yang huang" userId="d17c091c949c62e1" providerId="LiveId" clId="{83550244-8006-4EC6-B51F-36DAFB67BB1B}" dt="2024-12-16T17:22:08.703" v="1151" actId="20577"/>
          <ac:spMkLst>
            <pc:docMk/>
            <pc:sldMk cId="0" sldId="322"/>
            <ac:spMk id="13" creationId="{00000000-0000-0000-0000-000000000000}"/>
          </ac:spMkLst>
        </pc:spChg>
      </pc:sldChg>
      <pc:sldChg chg="modSp mod">
        <pc:chgData name="yang huang" userId="d17c091c949c62e1" providerId="LiveId" clId="{83550244-8006-4EC6-B51F-36DAFB67BB1B}" dt="2024-12-16T17:20:22.867" v="1095" actId="20577"/>
        <pc:sldMkLst>
          <pc:docMk/>
          <pc:sldMk cId="0" sldId="344"/>
        </pc:sldMkLst>
        <pc:spChg chg="mod">
          <ac:chgData name="yang huang" userId="d17c091c949c62e1" providerId="LiveId" clId="{83550244-8006-4EC6-B51F-36DAFB67BB1B}" dt="2024-12-16T17:20:22.867" v="1095" actId="20577"/>
          <ac:spMkLst>
            <pc:docMk/>
            <pc:sldMk cId="0" sldId="344"/>
            <ac:spMk id="8" creationId="{00000000-0000-0000-0000-000000000000}"/>
          </ac:spMkLst>
        </pc:spChg>
      </pc:sldChg>
      <pc:sldChg chg="modSp mod">
        <pc:chgData name="yang huang" userId="d17c091c949c62e1" providerId="LiveId" clId="{83550244-8006-4EC6-B51F-36DAFB67BB1B}" dt="2024-12-16T17:20:37.762" v="1102" actId="20577"/>
        <pc:sldMkLst>
          <pc:docMk/>
          <pc:sldMk cId="0" sldId="347"/>
        </pc:sldMkLst>
        <pc:spChg chg="mod">
          <ac:chgData name="yang huang" userId="d17c091c949c62e1" providerId="LiveId" clId="{83550244-8006-4EC6-B51F-36DAFB67BB1B}" dt="2024-12-16T17:20:37.762" v="1102" actId="20577"/>
          <ac:spMkLst>
            <pc:docMk/>
            <pc:sldMk cId="0" sldId="347"/>
            <ac:spMk id="3" creationId="{00000000-0000-0000-0000-000000000000}"/>
          </ac:spMkLst>
        </pc:spChg>
      </pc:sldChg>
      <pc:sldChg chg="modSp mod">
        <pc:chgData name="yang huang" userId="d17c091c949c62e1" providerId="LiveId" clId="{83550244-8006-4EC6-B51F-36DAFB67BB1B}" dt="2024-12-16T17:20:26.144" v="1096" actId="20577"/>
        <pc:sldMkLst>
          <pc:docMk/>
          <pc:sldMk cId="0" sldId="361"/>
        </pc:sldMkLst>
        <pc:spChg chg="mod">
          <ac:chgData name="yang huang" userId="d17c091c949c62e1" providerId="LiveId" clId="{83550244-8006-4EC6-B51F-36DAFB67BB1B}" dt="2024-12-16T17:20:26.144" v="1096" actId="20577"/>
          <ac:spMkLst>
            <pc:docMk/>
            <pc:sldMk cId="0" sldId="361"/>
            <ac:spMk id="8" creationId="{00000000-0000-0000-0000-000000000000}"/>
          </ac:spMkLst>
        </pc:spChg>
      </pc:sldChg>
      <pc:sldChg chg="modSp mod">
        <pc:chgData name="yang huang" userId="d17c091c949c62e1" providerId="LiveId" clId="{83550244-8006-4EC6-B51F-36DAFB67BB1B}" dt="2024-12-16T17:20:30.619" v="1099" actId="20577"/>
        <pc:sldMkLst>
          <pc:docMk/>
          <pc:sldMk cId="0" sldId="362"/>
        </pc:sldMkLst>
        <pc:spChg chg="mod">
          <ac:chgData name="yang huang" userId="d17c091c949c62e1" providerId="LiveId" clId="{83550244-8006-4EC6-B51F-36DAFB67BB1B}" dt="2024-12-16T17:20:30.619" v="1099" actId="20577"/>
          <ac:spMkLst>
            <pc:docMk/>
            <pc:sldMk cId="0" sldId="362"/>
            <ac:spMk id="8" creationId="{00000000-0000-0000-0000-000000000000}"/>
          </ac:spMkLst>
        </pc:spChg>
      </pc:sldChg>
      <pc:sldChg chg="modSp mod">
        <pc:chgData name="yang huang" userId="d17c091c949c62e1" providerId="LiveId" clId="{83550244-8006-4EC6-B51F-36DAFB67BB1B}" dt="2024-12-16T17:20:33.412" v="1100" actId="20577"/>
        <pc:sldMkLst>
          <pc:docMk/>
          <pc:sldMk cId="0" sldId="363"/>
        </pc:sldMkLst>
        <pc:spChg chg="mod">
          <ac:chgData name="yang huang" userId="d17c091c949c62e1" providerId="LiveId" clId="{83550244-8006-4EC6-B51F-36DAFB67BB1B}" dt="2024-12-16T17:20:33.412" v="1100" actId="20577"/>
          <ac:spMkLst>
            <pc:docMk/>
            <pc:sldMk cId="0" sldId="363"/>
            <ac:spMk id="8" creationId="{00000000-0000-0000-0000-000000000000}"/>
          </ac:spMkLst>
        </pc:spChg>
      </pc:sldChg>
      <pc:sldChg chg="modSp mod">
        <pc:chgData name="yang huang" userId="d17c091c949c62e1" providerId="LiveId" clId="{83550244-8006-4EC6-B51F-36DAFB67BB1B}" dt="2024-12-16T17:20:43.881" v="1105" actId="20577"/>
        <pc:sldMkLst>
          <pc:docMk/>
          <pc:sldMk cId="0" sldId="364"/>
        </pc:sldMkLst>
        <pc:spChg chg="mod">
          <ac:chgData name="yang huang" userId="d17c091c949c62e1" providerId="LiveId" clId="{83550244-8006-4EC6-B51F-36DAFB67BB1B}" dt="2024-12-16T17:20:43.881" v="1105" actId="20577"/>
          <ac:spMkLst>
            <pc:docMk/>
            <pc:sldMk cId="0" sldId="364"/>
            <ac:spMk id="3" creationId="{00000000-0000-0000-0000-000000000000}"/>
          </ac:spMkLst>
        </pc:spChg>
      </pc:sldChg>
      <pc:sldChg chg="modSp mod">
        <pc:chgData name="yang huang" userId="d17c091c949c62e1" providerId="LiveId" clId="{83550244-8006-4EC6-B51F-36DAFB67BB1B}" dt="2024-12-16T17:20:50.190" v="1110" actId="20577"/>
        <pc:sldMkLst>
          <pc:docMk/>
          <pc:sldMk cId="0" sldId="365"/>
        </pc:sldMkLst>
        <pc:spChg chg="mod">
          <ac:chgData name="yang huang" userId="d17c091c949c62e1" providerId="LiveId" clId="{83550244-8006-4EC6-B51F-36DAFB67BB1B}" dt="2024-12-16T17:20:50.190" v="1110" actId="20577"/>
          <ac:spMkLst>
            <pc:docMk/>
            <pc:sldMk cId="0" sldId="365"/>
            <ac:spMk id="3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3:24.926" v="159" actId="1076"/>
          <ac:spMkLst>
            <pc:docMk/>
            <pc:sldMk cId="0" sldId="365"/>
            <ac:spMk id="8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3:59.927" v="170" actId="1076"/>
          <ac:spMkLst>
            <pc:docMk/>
            <pc:sldMk cId="0" sldId="365"/>
            <ac:spMk id="11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3:28.594" v="160" actId="1076"/>
          <ac:spMkLst>
            <pc:docMk/>
            <pc:sldMk cId="0" sldId="365"/>
            <ac:spMk id="13" creationId="{00000000-0000-0000-0000-000000000000}"/>
          </ac:spMkLst>
        </pc:spChg>
        <pc:picChg chg="mod modCrop">
          <ac:chgData name="yang huang" userId="d17c091c949c62e1" providerId="LiveId" clId="{83550244-8006-4EC6-B51F-36DAFB67BB1B}" dt="2024-12-16T16:43:57.334" v="169" actId="1076"/>
          <ac:picMkLst>
            <pc:docMk/>
            <pc:sldMk cId="0" sldId="365"/>
            <ac:picMk id="4" creationId="{5D14B51C-9763-85CA-3844-7CD1D451D1EF}"/>
          </ac:picMkLst>
        </pc:picChg>
      </pc:sldChg>
      <pc:sldChg chg="modSp mod">
        <pc:chgData name="yang huang" userId="d17c091c949c62e1" providerId="LiveId" clId="{83550244-8006-4EC6-B51F-36DAFB67BB1B}" dt="2024-12-16T17:21:06.974" v="1117" actId="20577"/>
        <pc:sldMkLst>
          <pc:docMk/>
          <pc:sldMk cId="0" sldId="380"/>
        </pc:sldMkLst>
        <pc:spChg chg="mod">
          <ac:chgData name="yang huang" userId="d17c091c949c62e1" providerId="LiveId" clId="{83550244-8006-4EC6-B51F-36DAFB67BB1B}" dt="2024-12-16T16:42:05.370" v="58" actId="1076"/>
          <ac:spMkLst>
            <pc:docMk/>
            <pc:sldMk cId="0" sldId="380"/>
            <ac:spMk id="2" creationId="{00000000-0000-0000-0000-000000000000}"/>
          </ac:spMkLst>
        </pc:spChg>
        <pc:spChg chg="mod">
          <ac:chgData name="yang huang" userId="d17c091c949c62e1" providerId="LiveId" clId="{83550244-8006-4EC6-B51F-36DAFB67BB1B}" dt="2024-12-16T17:21:06.974" v="1117" actId="20577"/>
          <ac:spMkLst>
            <pc:docMk/>
            <pc:sldMk cId="0" sldId="380"/>
            <ac:spMk id="8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2:17.807" v="72" actId="1035"/>
          <ac:spMkLst>
            <pc:docMk/>
            <pc:sldMk cId="0" sldId="380"/>
            <ac:spMk id="11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2:17.807" v="72" actId="1035"/>
          <ac:spMkLst>
            <pc:docMk/>
            <pc:sldMk cId="0" sldId="380"/>
            <ac:spMk id="13" creationId="{00000000-0000-0000-0000-000000000000}"/>
          </ac:spMkLst>
        </pc:spChg>
        <pc:picChg chg="mod">
          <ac:chgData name="yang huang" userId="d17c091c949c62e1" providerId="LiveId" clId="{83550244-8006-4EC6-B51F-36DAFB67BB1B}" dt="2024-12-16T16:42:46.855" v="155" actId="1038"/>
          <ac:picMkLst>
            <pc:docMk/>
            <pc:sldMk cId="0" sldId="380"/>
            <ac:picMk id="5" creationId="{00000000-0000-0000-0000-000000000000}"/>
          </ac:picMkLst>
        </pc:picChg>
      </pc:sldChg>
      <pc:sldChg chg="modSp mod">
        <pc:chgData name="yang huang" userId="d17c091c949c62e1" providerId="LiveId" clId="{83550244-8006-4EC6-B51F-36DAFB67BB1B}" dt="2024-12-16T17:21:15.793" v="1119" actId="20577"/>
        <pc:sldMkLst>
          <pc:docMk/>
          <pc:sldMk cId="0" sldId="381"/>
        </pc:sldMkLst>
        <pc:spChg chg="mod">
          <ac:chgData name="yang huang" userId="d17c091c949c62e1" providerId="LiveId" clId="{83550244-8006-4EC6-B51F-36DAFB67BB1B}" dt="2024-12-16T17:21:15.793" v="1119" actId="20577"/>
          <ac:spMkLst>
            <pc:docMk/>
            <pc:sldMk cId="0" sldId="381"/>
            <ac:spMk id="8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1:55.356" v="38" actId="1035"/>
          <ac:spMkLst>
            <pc:docMk/>
            <pc:sldMk cId="0" sldId="381"/>
            <ac:spMk id="11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1:55.356" v="38" actId="1035"/>
          <ac:spMkLst>
            <pc:docMk/>
            <pc:sldMk cId="0" sldId="381"/>
            <ac:spMk id="13" creationId="{00000000-0000-0000-0000-000000000000}"/>
          </ac:spMkLst>
        </pc:spChg>
        <pc:picChg chg="mod">
          <ac:chgData name="yang huang" userId="d17c091c949c62e1" providerId="LiveId" clId="{83550244-8006-4EC6-B51F-36DAFB67BB1B}" dt="2024-12-16T16:42:41.570" v="132" actId="1076"/>
          <ac:picMkLst>
            <pc:docMk/>
            <pc:sldMk cId="0" sldId="381"/>
            <ac:picMk id="5" creationId="{4BFE27E6-BED7-DE8A-5EB1-9D42585D773B}"/>
          </ac:picMkLst>
        </pc:picChg>
      </pc:sldChg>
      <pc:sldChg chg="modSp mod">
        <pc:chgData name="yang huang" userId="d17c091c949c62e1" providerId="LiveId" clId="{83550244-8006-4EC6-B51F-36DAFB67BB1B}" dt="2024-12-16T17:20:59.904" v="1114" actId="20577"/>
        <pc:sldMkLst>
          <pc:docMk/>
          <pc:sldMk cId="0" sldId="382"/>
        </pc:sldMkLst>
        <pc:spChg chg="mod">
          <ac:chgData name="yang huang" userId="d17c091c949c62e1" providerId="LiveId" clId="{83550244-8006-4EC6-B51F-36DAFB67BB1B}" dt="2024-12-16T17:20:59.904" v="1114" actId="20577"/>
          <ac:spMkLst>
            <pc:docMk/>
            <pc:sldMk cId="0" sldId="382"/>
            <ac:spMk id="8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2:24.905" v="106" actId="1035"/>
          <ac:spMkLst>
            <pc:docMk/>
            <pc:sldMk cId="0" sldId="382"/>
            <ac:spMk id="11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2:24.905" v="106" actId="1035"/>
          <ac:spMkLst>
            <pc:docMk/>
            <pc:sldMk cId="0" sldId="382"/>
            <ac:spMk id="13" creationId="{00000000-0000-0000-0000-000000000000}"/>
          </ac:spMkLst>
        </pc:spChg>
        <pc:picChg chg="mod">
          <ac:chgData name="yang huang" userId="d17c091c949c62e1" providerId="LiveId" clId="{83550244-8006-4EC6-B51F-36DAFB67BB1B}" dt="2024-12-16T16:42:51.351" v="157" actId="1076"/>
          <ac:picMkLst>
            <pc:docMk/>
            <pc:sldMk cId="0" sldId="382"/>
            <ac:picMk id="3" creationId="{00000000-0000-0000-0000-000000000000}"/>
          </ac:picMkLst>
        </pc:picChg>
      </pc:sldChg>
      <pc:sldChg chg="addSp delSp modSp mod">
        <pc:chgData name="yang huang" userId="d17c091c949c62e1" providerId="LiveId" clId="{83550244-8006-4EC6-B51F-36DAFB67BB1B}" dt="2024-12-16T17:21:19.894" v="1120" actId="20577"/>
        <pc:sldMkLst>
          <pc:docMk/>
          <pc:sldMk cId="0" sldId="383"/>
        </pc:sldMkLst>
        <pc:spChg chg="mod">
          <ac:chgData name="yang huang" userId="d17c091c949c62e1" providerId="LiveId" clId="{83550244-8006-4EC6-B51F-36DAFB67BB1B}" dt="2024-12-16T17:21:19.894" v="1120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2:30.059" v="128" actId="1035"/>
          <ac:spMkLst>
            <pc:docMk/>
            <pc:sldMk cId="0" sldId="383"/>
            <ac:spMk id="11" creationId="{00000000-0000-0000-0000-000000000000}"/>
          </ac:spMkLst>
        </pc:spChg>
        <pc:spChg chg="mod">
          <ac:chgData name="yang huang" userId="d17c091c949c62e1" providerId="LiveId" clId="{83550244-8006-4EC6-B51F-36DAFB67BB1B}" dt="2024-12-16T16:42:30.059" v="128" actId="1035"/>
          <ac:spMkLst>
            <pc:docMk/>
            <pc:sldMk cId="0" sldId="383"/>
            <ac:spMk id="13" creationId="{00000000-0000-0000-0000-000000000000}"/>
          </ac:spMkLst>
        </pc:spChg>
        <pc:picChg chg="del">
          <ac:chgData name="yang huang" userId="d17c091c949c62e1" providerId="LiveId" clId="{83550244-8006-4EC6-B51F-36DAFB67BB1B}" dt="2024-12-16T16:40:53.831" v="4" actId="478"/>
          <ac:picMkLst>
            <pc:docMk/>
            <pc:sldMk cId="0" sldId="383"/>
            <ac:picMk id="3" creationId="{00000000-0000-0000-0000-000000000000}"/>
          </ac:picMkLst>
        </pc:picChg>
        <pc:picChg chg="del">
          <ac:chgData name="yang huang" userId="d17c091c949c62e1" providerId="LiveId" clId="{83550244-8006-4EC6-B51F-36DAFB67BB1B}" dt="2024-12-16T16:40:48.157" v="3" actId="478"/>
          <ac:picMkLst>
            <pc:docMk/>
            <pc:sldMk cId="0" sldId="383"/>
            <ac:picMk id="4" creationId="{00000000-0000-0000-0000-000000000000}"/>
          </ac:picMkLst>
        </pc:picChg>
        <pc:picChg chg="add del">
          <ac:chgData name="yang huang" userId="d17c091c949c62e1" providerId="LiveId" clId="{83550244-8006-4EC6-B51F-36DAFB67BB1B}" dt="2024-12-16T16:40:45.453" v="2" actId="478"/>
          <ac:picMkLst>
            <pc:docMk/>
            <pc:sldMk cId="0" sldId="383"/>
            <ac:picMk id="5" creationId="{00000000-0000-0000-0000-000000000000}"/>
          </ac:picMkLst>
        </pc:picChg>
        <pc:picChg chg="add mod">
          <ac:chgData name="yang huang" userId="d17c091c949c62e1" providerId="LiveId" clId="{83550244-8006-4EC6-B51F-36DAFB67BB1B}" dt="2024-12-16T16:42:36.638" v="130" actId="1076"/>
          <ac:picMkLst>
            <pc:docMk/>
            <pc:sldMk cId="0" sldId="383"/>
            <ac:picMk id="7" creationId="{3276A778-EFCA-12A9-BE95-E0E8289396A2}"/>
          </ac:picMkLst>
        </pc:picChg>
      </pc:sldChg>
      <pc:sldChg chg="new del">
        <pc:chgData name="yang huang" userId="d17c091c949c62e1" providerId="LiveId" clId="{83550244-8006-4EC6-B51F-36DAFB67BB1B}" dt="2024-12-16T16:45:03.982" v="173" actId="47"/>
        <pc:sldMkLst>
          <pc:docMk/>
          <pc:sldMk cId="399161136" sldId="384"/>
        </pc:sldMkLst>
      </pc:sldChg>
      <pc:sldChg chg="delSp modSp add del mod">
        <pc:chgData name="yang huang" userId="d17c091c949c62e1" providerId="LiveId" clId="{83550244-8006-4EC6-B51F-36DAFB67BB1B}" dt="2024-12-16T17:08:51.501" v="988" actId="1076"/>
        <pc:sldMkLst>
          <pc:docMk/>
          <pc:sldMk cId="126313182" sldId="385"/>
        </pc:sldMkLst>
        <pc:spChg chg="mod">
          <ac:chgData name="yang huang" userId="d17c091c949c62e1" providerId="LiveId" clId="{83550244-8006-4EC6-B51F-36DAFB67BB1B}" dt="2024-12-16T17:08:51.501" v="988" actId="1076"/>
          <ac:spMkLst>
            <pc:docMk/>
            <pc:sldMk cId="126313182" sldId="385"/>
            <ac:spMk id="11" creationId="{9FEE4F10-F263-2BCD-278B-224D7C5C109B}"/>
          </ac:spMkLst>
        </pc:spChg>
        <pc:picChg chg="del">
          <ac:chgData name="yang huang" userId="d17c091c949c62e1" providerId="LiveId" clId="{83550244-8006-4EC6-B51F-36DAFB67BB1B}" dt="2024-12-16T16:45:54.277" v="177" actId="478"/>
          <ac:picMkLst>
            <pc:docMk/>
            <pc:sldMk cId="126313182" sldId="385"/>
            <ac:picMk id="3" creationId="{D49F089A-E75E-3FDC-BD61-58FFFB702E6C}"/>
          </ac:picMkLst>
        </pc:picChg>
        <pc:picChg chg="del">
          <ac:chgData name="yang huang" userId="d17c091c949c62e1" providerId="LiveId" clId="{83550244-8006-4EC6-B51F-36DAFB67BB1B}" dt="2024-12-16T16:45:52.949" v="176" actId="478"/>
          <ac:picMkLst>
            <pc:docMk/>
            <pc:sldMk cId="126313182" sldId="385"/>
            <ac:picMk id="5" creationId="{DD911B0D-EAFE-0EFB-F3F7-981C286BDF77}"/>
          </ac:picMkLst>
        </pc:picChg>
      </pc:sldChg>
      <pc:sldChg chg="delSp modSp add mod">
        <pc:chgData name="yang huang" userId="d17c091c949c62e1" providerId="LiveId" clId="{83550244-8006-4EC6-B51F-36DAFB67BB1B}" dt="2024-12-16T17:40:30.760" v="2189" actId="1076"/>
        <pc:sldMkLst>
          <pc:docMk/>
          <pc:sldMk cId="4017949383" sldId="386"/>
        </pc:sldMkLst>
        <pc:spChg chg="mod">
          <ac:chgData name="yang huang" userId="d17c091c949c62e1" providerId="LiveId" clId="{83550244-8006-4EC6-B51F-36DAFB67BB1B}" dt="2024-12-16T17:21:27.524" v="1122" actId="20577"/>
          <ac:spMkLst>
            <pc:docMk/>
            <pc:sldMk cId="4017949383" sldId="386"/>
            <ac:spMk id="8" creationId="{5352EDC0-5A73-5F17-D20B-F00C41F65BF2}"/>
          </ac:spMkLst>
        </pc:spChg>
        <pc:spChg chg="mod">
          <ac:chgData name="yang huang" userId="d17c091c949c62e1" providerId="LiveId" clId="{83550244-8006-4EC6-B51F-36DAFB67BB1B}" dt="2024-12-16T17:40:30.760" v="2189" actId="1076"/>
          <ac:spMkLst>
            <pc:docMk/>
            <pc:sldMk cId="4017949383" sldId="386"/>
            <ac:spMk id="11" creationId="{AB42B4FA-1370-7E65-F61D-E29BBF39917B}"/>
          </ac:spMkLst>
        </pc:spChg>
        <pc:picChg chg="del">
          <ac:chgData name="yang huang" userId="d17c091c949c62e1" providerId="LiveId" clId="{83550244-8006-4EC6-B51F-36DAFB67BB1B}" dt="2024-12-16T17:12:21.859" v="990" actId="478"/>
          <ac:picMkLst>
            <pc:docMk/>
            <pc:sldMk cId="4017949383" sldId="386"/>
            <ac:picMk id="7" creationId="{3C4BA8EA-5D49-2DB4-E4F4-AD0106043C06}"/>
          </ac:picMkLst>
        </pc:picChg>
      </pc:sldChg>
      <pc:sldChg chg="new del">
        <pc:chgData name="yang huang" userId="d17c091c949c62e1" providerId="LiveId" clId="{83550244-8006-4EC6-B51F-36DAFB67BB1B}" dt="2024-12-16T17:19:59.554" v="1076" actId="47"/>
        <pc:sldMkLst>
          <pc:docMk/>
          <pc:sldMk cId="681550956" sldId="387"/>
        </pc:sldMkLst>
      </pc:sldChg>
      <pc:sldChg chg="modSp add mod">
        <pc:chgData name="yang huang" userId="d17c091c949c62e1" providerId="LiveId" clId="{83550244-8006-4EC6-B51F-36DAFB67BB1B}" dt="2024-12-16T17:35:05.392" v="2187" actId="1076"/>
        <pc:sldMkLst>
          <pc:docMk/>
          <pc:sldMk cId="2126702861" sldId="388"/>
        </pc:sldMkLst>
        <pc:spChg chg="mod">
          <ac:chgData name="yang huang" userId="d17c091c949c62e1" providerId="LiveId" clId="{83550244-8006-4EC6-B51F-36DAFB67BB1B}" dt="2024-12-16T17:21:31.006" v="1123" actId="20577"/>
          <ac:spMkLst>
            <pc:docMk/>
            <pc:sldMk cId="2126702861" sldId="388"/>
            <ac:spMk id="8" creationId="{595835B1-35FD-DA8D-C02B-8E382887BA03}"/>
          </ac:spMkLst>
        </pc:spChg>
        <pc:spChg chg="mod">
          <ac:chgData name="yang huang" userId="d17c091c949c62e1" providerId="LiveId" clId="{83550244-8006-4EC6-B51F-36DAFB67BB1B}" dt="2024-12-16T17:35:05.392" v="2187" actId="1076"/>
          <ac:spMkLst>
            <pc:docMk/>
            <pc:sldMk cId="2126702861" sldId="388"/>
            <ac:spMk id="11" creationId="{550B28D1-D969-5207-E021-164E5EA893EC}"/>
          </ac:spMkLst>
        </pc:spChg>
        <pc:spChg chg="mod">
          <ac:chgData name="yang huang" userId="d17c091c949c62e1" providerId="LiveId" clId="{83550244-8006-4EC6-B51F-36DAFB67BB1B}" dt="2024-12-16T17:20:05.685" v="1092" actId="20577"/>
          <ac:spMkLst>
            <pc:docMk/>
            <pc:sldMk cId="2126702861" sldId="388"/>
            <ac:spMk id="13" creationId="{CEC4452A-F812-26FB-BDFC-9AF2924653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33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63320" y="1918970"/>
            <a:ext cx="7724140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zh-CN" altLang="en-US" sz="3200" dirty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基于迭代计算的</a:t>
            </a:r>
            <a:r>
              <a:rPr kumimoji="1" lang="en-US" altLang="zh-CN" sz="3200" dirty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PageRank </a:t>
            </a:r>
            <a:r>
              <a:rPr kumimoji="1" lang="zh-CN" altLang="en-US" sz="3200" dirty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算法分析</a:t>
            </a:r>
            <a:r>
              <a:rPr kumimoji="1" lang="en-US" altLang="zh-CN" sz="3200" dirty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MapReduce </a:t>
            </a:r>
            <a:r>
              <a:rPr kumimoji="1" lang="zh-CN" altLang="en-US" sz="3200" dirty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和</a:t>
            </a:r>
            <a:r>
              <a:rPr kumimoji="1" lang="en-US" altLang="zh-CN" sz="3200" dirty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Spark </a:t>
            </a:r>
            <a:r>
              <a:rPr kumimoji="1" lang="zh-CN" altLang="en-US" sz="3200" dirty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架构的性能差异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3869824"/>
            <a:ext cx="1337080" cy="43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34734" y="4009877"/>
            <a:ext cx="3445174" cy="218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Rounded Book" charset="0"/>
              </a:rPr>
              <a:t>小组成员：黄杨 吕策 张晏玮 姚之远</a:t>
            </a:r>
            <a:endParaRPr kumimoji="1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otham Rounded Book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831795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307887"/>
            <a:ext cx="71498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下图程序在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下运行的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cpu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利用率，内存利用率，和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I/O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，每个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executor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分配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512MB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内存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11 / 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  <p:pic>
        <p:nvPicPr>
          <p:cNvPr id="3" name="图片 2" descr="log_hadoop_512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70" y="2104390"/>
            <a:ext cx="5748655" cy="2874645"/>
          </a:xfrm>
          <a:prstGeom prst="rect">
            <a:avLst/>
          </a:prstGeom>
        </p:spPr>
      </p:pic>
      <p:pic>
        <p:nvPicPr>
          <p:cNvPr id="5" name="图片 4" descr="log_spark_512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" y="1583477"/>
            <a:ext cx="6852597" cy="34266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6F703-B139-E949-6145-CBC51ADA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3F102BA-AA03-4625-5CC1-BA927D6B2C16}"/>
              </a:ext>
            </a:extLst>
          </p:cNvPr>
          <p:cNvSpPr txBox="1"/>
          <p:nvPr/>
        </p:nvSpPr>
        <p:spPr>
          <a:xfrm>
            <a:off x="1047139" y="831795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EE4F10-F263-2BCD-278B-224D7C5C109B}"/>
              </a:ext>
            </a:extLst>
          </p:cNvPr>
          <p:cNvSpPr txBox="1"/>
          <p:nvPr/>
        </p:nvSpPr>
        <p:spPr>
          <a:xfrm>
            <a:off x="1060201" y="1992222"/>
            <a:ext cx="7149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00000"/>
              </a:lnSpc>
              <a:buFontTx/>
              <a:buChar char="-"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对比前两个图的</a:t>
            </a:r>
            <a:r>
              <a:rPr lang="en-US" altLang="zh-CN" sz="12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kB_wr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/s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的数据可以看到，由于</a:t>
            </a:r>
            <a:r>
              <a:rPr lang="en-US" altLang="zh-CN" sz="12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mapreduce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对数据的训练任务是在磁盘上执行的，在执行任务的时候产生了大量的写的过程，这两点导致了训练时间的大大增加；</a:t>
            </a: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71450" indent="-171450" algn="just">
              <a:lnSpc>
                <a:spcPct val="100000"/>
              </a:lnSpc>
              <a:buFontTx/>
              <a:buChar char="-"/>
            </a:pP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71450" indent="-171450" algn="just">
              <a:lnSpc>
                <a:spcPct val="100000"/>
              </a:lnSpc>
              <a:buFontTx/>
              <a:buChar char="-"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而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训练的时候几乎全程在内存中，并且由于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框架的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DAG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计算模型可以在大多数情况下减少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shuffle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的次数，因此当没有涉及到节点之间的数据交换的时候，数据计算的任务都会在内存当中完成，无需写到磁盘中，所以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的训练时间远少于</a:t>
            </a:r>
            <a:r>
              <a:rPr lang="en-US" altLang="zh-CN" sz="1200" dirty="0" err="1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mapreduce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。</a:t>
            </a: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52991A-91BB-06E1-B1D8-AE0726CF5BDD}"/>
              </a:ext>
            </a:extLst>
          </p:cNvPr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12 / 18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A6A829-5CB3-DB22-6182-05E5F76ED4ED}"/>
              </a:ext>
            </a:extLst>
          </p:cNvPr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</p:spTree>
    <p:extLst>
      <p:ext uri="{BB962C8B-B14F-4D97-AF65-F5344CB8AC3E}">
        <p14:creationId xmlns:p14="http://schemas.microsoft.com/office/powerpoint/2010/main" val="12631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812750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288842"/>
            <a:ext cx="71498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这是程序在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下运行的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cpu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利用率，内存利用率，和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I/O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，每个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executor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分配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1GB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内存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13 / 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FE27E6-BED7-DE8A-5EB1-9D42585D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01" y="1564432"/>
            <a:ext cx="6891389" cy="3445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779412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255504"/>
            <a:ext cx="714980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下图是程序在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下运行的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cpu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利用率，内存利用率，和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I/O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，每个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executor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分配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2GB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内存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14 / 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76A778-EFCA-12A9-BE95-E0E82893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79" y="1531094"/>
            <a:ext cx="6728735" cy="33643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1EA98-126D-3503-DFE0-88F7C45D7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596CEB0-1920-1C6B-4EBC-605D305EE03E}"/>
              </a:ext>
            </a:extLst>
          </p:cNvPr>
          <p:cNvSpPr txBox="1"/>
          <p:nvPr/>
        </p:nvSpPr>
        <p:spPr>
          <a:xfrm>
            <a:off x="1047139" y="779412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42B4FA-1370-7E65-F61D-E29BBF39917B}"/>
              </a:ext>
            </a:extLst>
          </p:cNvPr>
          <p:cNvSpPr txBox="1"/>
          <p:nvPr/>
        </p:nvSpPr>
        <p:spPr>
          <a:xfrm>
            <a:off x="1607209" y="2103229"/>
            <a:ext cx="601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通过对比分析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在分配不同内存情况下的训练数据我们发现，内存大小的改变并没有对训练的时间产生非常大的变化，这可能是由于数据量不够大，也有可能实际的情况确实如此。</a:t>
            </a: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52EDC0-5A73-5F17-D20B-F00C41F65BF2}"/>
              </a:ext>
            </a:extLst>
          </p:cNvPr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15 / 18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4BD28A-D87C-8768-2BE7-48D8C5F9F2AA}"/>
              </a:ext>
            </a:extLst>
          </p:cNvPr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</p:spTree>
    <p:extLst>
      <p:ext uri="{BB962C8B-B14F-4D97-AF65-F5344CB8AC3E}">
        <p14:creationId xmlns:p14="http://schemas.microsoft.com/office/powerpoint/2010/main" val="401794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4978E-1163-A9D4-FFFF-7ECD883B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EC4452A-F812-26FB-BDFC-9AF29246537A}"/>
              </a:ext>
            </a:extLst>
          </p:cNvPr>
          <p:cNvSpPr txBox="1"/>
          <p:nvPr/>
        </p:nvSpPr>
        <p:spPr>
          <a:xfrm>
            <a:off x="1047139" y="779412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实验反思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0B28D1-D969-5207-E021-164E5EA893EC}"/>
              </a:ext>
            </a:extLst>
          </p:cNvPr>
          <p:cNvSpPr txBox="1"/>
          <p:nvPr/>
        </p:nvSpPr>
        <p:spPr>
          <a:xfrm>
            <a:off x="1060201" y="1865104"/>
            <a:ext cx="7149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00000"/>
              </a:lnSpc>
              <a:buFontTx/>
              <a:buChar char="-"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本次实验分析了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PageRank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算法在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架构下的性能差异，经过本次实验，我们对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 Reduce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架构有了进一步的认识和理解。</a:t>
            </a: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71450" indent="-171450" algn="just">
              <a:lnSpc>
                <a:spcPct val="100000"/>
              </a:lnSpc>
              <a:buFontTx/>
              <a:buChar char="-"/>
            </a:pPr>
            <a:endParaRPr lang="en-US" altLang="zh-CN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71450" indent="-171450" algn="just">
              <a:lnSpc>
                <a:spcPct val="100000"/>
              </a:lnSpc>
              <a:buFontTx/>
              <a:buChar char="-"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但同时，由于实验环境不完善（如内核数不够、数据量太小等）、实验设置不全面、对架构理解的不够深入等多方面的原因，实验并没有完全得到我们想要的结果，而且实验出现了一些我们没有办法完全理解，没有办法解释明白的现象，因此我们认为，我们的实验并不是完全成功的。可能还需要更进一步的深入了解才能够完全得到我们想要的结果，这点还有待改进和完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5835B1-35FD-DA8D-C02B-8E382887BA03}"/>
              </a:ext>
            </a:extLst>
          </p:cNvPr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16 / 18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ED620F-4A8D-640B-14C2-4DE18EC8B77A}"/>
              </a:ext>
            </a:extLst>
          </p:cNvPr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</p:spTree>
    <p:extLst>
      <p:ext uri="{BB962C8B-B14F-4D97-AF65-F5344CB8AC3E}">
        <p14:creationId xmlns:p14="http://schemas.microsoft.com/office/powerpoint/2010/main" val="212670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27098" y="1784169"/>
            <a:ext cx="548980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kumimoji="1"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tham Bold" charset="0"/>
              </a:rPr>
              <a:t>恳请老师批评指正</a:t>
            </a:r>
            <a:endParaRPr kumimoji="1"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Gotham Bold" charset="0"/>
            </a:endParaRPr>
          </a:p>
          <a:p>
            <a:pPr algn="ctr">
              <a:lnSpc>
                <a:spcPts val="3800"/>
              </a:lnSpc>
            </a:pPr>
            <a:endParaRPr kumimoji="1"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Gotham Bold" charset="0"/>
            </a:endParaRPr>
          </a:p>
          <a:p>
            <a:pPr algn="ctr">
              <a:lnSpc>
                <a:spcPts val="3800"/>
              </a:lnSpc>
            </a:pPr>
            <a:r>
              <a:rPr kumimoji="1"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Gotham Bold" charset="0"/>
              </a:rPr>
              <a:t>谢谢！</a:t>
            </a:r>
            <a:endParaRPr kumimoji="1" 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175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Tx/>
              <a:buChar char="-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利用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MapReduce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Spark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执行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PageRank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算法的分布式计算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285750" indent="-285750" algn="just">
              <a:lnSpc>
                <a:spcPts val="2200"/>
              </a:lnSpc>
              <a:buFontTx/>
              <a:buChar char="-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285750" indent="-285750" algn="just">
              <a:lnSpc>
                <a:spcPts val="2200"/>
              </a:lnSpc>
              <a:buFontTx/>
              <a:buChar char="-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比较两种架构在任务中的运算速度、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CPU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使用率、内存占用以及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I/O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差异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285750" indent="-285750" algn="just">
              <a:lnSpc>
                <a:spcPts val="2200"/>
              </a:lnSpc>
              <a:buFontTx/>
              <a:buChar char="-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285750" indent="-285750" algn="just">
              <a:lnSpc>
                <a:spcPts val="2200"/>
              </a:lnSpc>
              <a:buFontTx/>
              <a:buChar char="-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分析差异产生的原因，深入理解两种架构的原理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285750" indent="-285750" algn="just">
              <a:lnSpc>
                <a:spcPts val="2200"/>
              </a:lnSpc>
              <a:buFontTx/>
              <a:buChar char="-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 / 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319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实验环境配置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操作系统版本：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ubuntu-24.04.1-desktop-amd64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实验节点：一个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namenode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节点、三个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datanode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节点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版本：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 3.3.6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版本：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 3.5.3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Java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版本：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1.8.0_391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每台服务器内存：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4GB/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每台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每台服务器处理器：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每个处理器内核数量：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每台服务器硬盘：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40GB</a:t>
            </a:r>
          </a:p>
          <a:p>
            <a:pPr indent="0" algn="just">
              <a:lnSpc>
                <a:spcPts val="2200"/>
              </a:lnSpc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2 / 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288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数据集数据集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来源于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Kaggle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比赛中提供的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Google Web Graph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数据集，该数据集具有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875713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个节点和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5105039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条边</a:t>
            </a:r>
          </a:p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实验内容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(1)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分别在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MapReduce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下运行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PageRank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算法，监控并记录工作节点的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DataNode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进程的情况，并将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CPU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使用率、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MEM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占用率，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I/O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读写等数据整理出来并绘成图表。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(2)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在代码中获取迭代开始与结束时刻的时间戳，分别计算算法在两个框架下的迭代效率，以此来对比其性能差异。</a:t>
            </a:r>
          </a:p>
          <a:p>
            <a:pPr indent="0" algn="just">
              <a:lnSpc>
                <a:spcPts val="2200"/>
              </a:lnSpc>
              <a:buFont typeface="Arial" panose="020B0604020202020204" pitchFamily="34" charset="0"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3 / 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实验内容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234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启动服务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(1)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目录下用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./sbin/start-all.sh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启动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服务和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yarn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服务；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(2)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./bin/hdfs dfs -put ~/web_Google.txt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将数据上传到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hdfs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中；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(3)cd /export/servers/spark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切换到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目录下，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./sbin/start-all.sh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启动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服务；</a:t>
            </a:r>
          </a:p>
          <a:p>
            <a:pPr lvl="2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(4)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在每个节点下使用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jps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查看节点的进程状态</a:t>
            </a:r>
          </a:p>
          <a:p>
            <a:pPr lvl="0" indent="0" algn="just">
              <a:lnSpc>
                <a:spcPts val="22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如下，可以看到，这里我们把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hadoop01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节点设置为了主节点和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master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节点，将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hadoop02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设置成了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SecondaryNameNode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hadoop01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、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hadoop02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、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hadoop03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三个节点均为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worker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节点。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4/ 18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4027805"/>
            <a:ext cx="2647950" cy="1026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75" y="4024630"/>
            <a:ext cx="2112645" cy="102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40" y="4027805"/>
            <a:ext cx="2386330" cy="1026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实验运行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00475" y="1660525"/>
            <a:ext cx="4300855" cy="2631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Hadoop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平台下，基于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web-Google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数据集（包含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875,713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条数据）运行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MapReduce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，执行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次迭代，记录每次迭代的开始和结束时间戳，并计算每次迭代任务的总耗时，如左图所示。</a:t>
            </a: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可以看到，在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MapReduce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中，每一轮迭代都要进行数十秒的时间，因此整个程序执行的时间长达数十分钟。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5/ 18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" y="1660525"/>
            <a:ext cx="3465830" cy="2757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实验运行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00475" y="1660525"/>
            <a:ext cx="4300855" cy="2631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Hadoop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平台下，基于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web_Google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数据集（包含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875,713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条数据）运行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Spark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，使用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3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Executor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（每个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Executor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配备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2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个核心和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512MB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内存）执行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PageRank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算法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次迭代，记录每次迭代的开始和结束时间戳，并计算每次迭代任务的总耗时，如左图所示。</a:t>
            </a:r>
          </a:p>
          <a:p>
            <a:pPr algn="just">
              <a:lnSpc>
                <a:spcPts val="2200"/>
              </a:lnSpc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6 / 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796415"/>
            <a:ext cx="3387090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5813" y="804353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实验运行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43387" y="1218712"/>
            <a:ext cx="4300855" cy="2631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显然，尽管我们知道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处理任务的速度很快，但在几百甚至几十毫秒以内完成一轮迭代显然是不现实也不正常的，在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Job UI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中的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stages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页面所观察到的也是左图所示的运行情况。</a:t>
            </a: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从左图可以看到每个任务的运行时间，尽管这并不是我们想要的那种每轮迭代的时间，而是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mapToPair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flatmapToPair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任务运行的时间，但这也能大致推测出每轮迭代的运行情况，很显然在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spark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中，每轮迭代的时间被大大缩减，这显然远快于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mapreduce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的几十秒。最终整个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Job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也在三分钟左右完成，运行时间远小于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mapreduce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的十五分钟左右。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7 / 18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14B51C-9763-85CA-3844-7CD1D451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96" t="6774" r="4967"/>
          <a:stretch/>
        </p:blipFill>
        <p:spPr>
          <a:xfrm>
            <a:off x="474415" y="1218712"/>
            <a:ext cx="3711824" cy="3771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774644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9E78B3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结果分析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7545" y="1250736"/>
            <a:ext cx="7149804" cy="742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我们在运行程序时开启了对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datanode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进程的监控，每隔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秒获取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datanode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进程的相关数据，包括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CPU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利用率、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MEM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利用率、向磁盘读写的数据量，下图为</a:t>
            </a:r>
            <a:r>
              <a:rPr lang="en-US" altLang="zh-CN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MapReduce</a:t>
            </a:r>
            <a:r>
              <a:rPr lang="zh-CN" altLang="en-US" sz="12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：</a:t>
            </a:r>
          </a:p>
          <a:p>
            <a:pPr indent="0" algn="just">
              <a:lnSpc>
                <a:spcPts val="22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10/ 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分布式系统实验</a:t>
            </a:r>
          </a:p>
        </p:txBody>
      </p:sp>
      <p:pic>
        <p:nvPicPr>
          <p:cNvPr id="3" name="图片 2" descr="log_hadoop_512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45" y="1671639"/>
            <a:ext cx="6709303" cy="33550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1179</Words>
  <Application>Microsoft Office PowerPoint</Application>
  <PresentationFormat>自定义</PresentationFormat>
  <Paragraphs>89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Geometria-Italic</vt:lpstr>
      <vt:lpstr>DengXian</vt:lpstr>
      <vt:lpstr>方正兰亭细黑_GBK</vt:lpstr>
      <vt:lpstr>黑体</vt:lpstr>
      <vt:lpstr>兰亭黑-简 纤黑</vt:lpstr>
      <vt:lpstr>兰亭黑-简 中黑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yang huang</cp:lastModifiedBy>
  <cp:revision>247</cp:revision>
  <dcterms:created xsi:type="dcterms:W3CDTF">2017-10-31T12:19:00Z</dcterms:created>
  <dcterms:modified xsi:type="dcterms:W3CDTF">2024-12-16T17:40:39Z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46381A1DE6E94B67B5E25B644990422C_12</vt:lpwstr>
  </property>
  <property fmtid="{D5CDD505-2E9C-101B-9397-08002B2CF9AE}" pid="3" name="KSOProductBuildVer">
    <vt:lpwstr>2052-12.1.0.19302</vt:lpwstr>
  </property>
</Properties>
</file>