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61DFC-BDF4-4D0A-8463-6C2A7BCE6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F411D2-1698-4B08-8150-601C87505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908DBB-D5A7-4382-99BC-137FA3BB8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14E8A-5EE0-453B-A9F6-CF561031478D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C11010-B4AE-4426-AA9E-D027AB2BE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9B751A-1A59-4A56-8AC6-D9F0859EA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0BCE-032E-4709-85B1-53D9D9F5C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451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17358-275C-46AF-89B1-4219C2A7C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5E1235-93B1-4350-A417-710B490DE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793AD2-D8BB-4139-9650-3968B2586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14E8A-5EE0-453B-A9F6-CF561031478D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2F5C48-1C8A-4DFF-B937-F69548DB1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D9D637-3749-4713-91CE-8CF8436EF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0BCE-032E-4709-85B1-53D9D9F5C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079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7440B29-74CB-42FD-9518-169C705E5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3FB792-E2F1-416B-B592-659215155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7030D8-7841-40F0-94B8-97A32F5D7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14E8A-5EE0-453B-A9F6-CF561031478D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3D4882-AD50-4516-A1DC-B3C03143B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C1DC91-809A-488D-BF04-1F716A4C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0BCE-032E-4709-85B1-53D9D9F5C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665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A2C64-B4AF-4A90-89DA-0DC3AB8DA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1AD2E9-9DE2-4CD7-AC6B-1D6276C13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19209B-CA2F-4A82-8992-20057E080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14E8A-5EE0-453B-A9F6-CF561031478D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F3AB30-99CD-4C26-8AA9-D9828B9DA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994CD8-F44D-4656-ACEA-8E7D97AA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0BCE-032E-4709-85B1-53D9D9F5C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386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CEFC9-F8DD-4700-90C7-32DEF09CD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97AFE9-D414-4131-91B9-C97D6B29F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D92FFD-171D-44CA-BB21-7615EA3CA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14E8A-5EE0-453B-A9F6-CF561031478D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46D5CC-64FC-45D9-8CFE-792D93D17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DF8EDF-B83E-4CA3-B9E7-5B91915E9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0BCE-032E-4709-85B1-53D9D9F5C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03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5B8A65-EEEC-4F36-8017-9185B002E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FB084D-0A71-4611-8CEE-E6FE9B5B7B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46DB55-B8A5-4A6D-8793-157C969EB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C1BD01-0CD4-41BE-BFEA-73575CCD6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14E8A-5EE0-453B-A9F6-CF561031478D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98A212-A231-48D2-92F7-C82999D20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8947DA-63A6-430B-9D72-FA12FAA1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0BCE-032E-4709-85B1-53D9D9F5C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914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1F8734-D406-4170-8293-06446E4B7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2F5791-25E1-4CF6-93C6-4371D3CA9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71823F-C6BF-475F-A8A0-0B28E8382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E31174-5E0F-4081-AD14-97C5E6A216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59BF72-EBC7-4303-A477-60D5412085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9A73C7-8CC4-4325-AD79-12ECF31EC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14E8A-5EE0-453B-A9F6-CF561031478D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0E2B1C5-66CD-4DF2-91E4-B3199C09F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7865535-E437-48C2-888A-821BFD7F2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0BCE-032E-4709-85B1-53D9D9F5C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548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18DF1F-B450-41BA-BB10-DCED96088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A8A262C-F90C-44AF-94C8-E3E2F5BEB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14E8A-5EE0-453B-A9F6-CF561031478D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644C6F-3DD8-487E-866E-DCFF919CC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D1515D-804B-442B-8E7B-60AE07309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0BCE-032E-4709-85B1-53D9D9F5C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995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DBD575-A835-44A1-AF32-68639EA48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14E8A-5EE0-453B-A9F6-CF561031478D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385776-16C3-40CA-9C0B-84157C26C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81E164-F704-4364-BACC-365CC2C74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0BCE-032E-4709-85B1-53D9D9F5C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259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B8F3AE-C53A-4C0B-8E67-78999E16B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A877D-1145-41BB-96B2-880F778D4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8E7BDA-0848-48EA-BCF7-9FA95F204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3CCECC-8CE2-4276-86D9-0C697C23E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14E8A-5EE0-453B-A9F6-CF561031478D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28889C-65E4-46CE-A5F6-977A8F380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D1DEE2-7F88-4BB5-8160-3692F3175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0BCE-032E-4709-85B1-53D9D9F5C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316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3A852-7470-4C03-9B5D-B3622F698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C0989D-66CD-48CC-9B29-A35B7D4B9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5E0ECE-DCE0-4715-9B11-293FD2319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F117C3-8364-4F89-8508-51CA3EF64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14E8A-5EE0-453B-A9F6-CF561031478D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47987F-192C-45FE-85AA-FFF06B2C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941E29-EC3E-47BA-A5E9-5F9DC7BF5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0BCE-032E-4709-85B1-53D9D9F5C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30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26D101D-0624-48EE-A7AC-35C4C05E9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70D5E5-3F8C-413E-A249-94BDA12EA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C74B5E-9631-4477-8902-B38599C167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14E8A-5EE0-453B-A9F6-CF561031478D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DAB992-96C3-4AB6-AEEE-80E0FAC75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24EEA0-3673-4549-B515-6C4FD9950C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40BCE-032E-4709-85B1-53D9D9F5C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063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B934368-A835-49AB-A93F-5E44691BF52E}"/>
              </a:ext>
            </a:extLst>
          </p:cNvPr>
          <p:cNvSpPr/>
          <p:nvPr/>
        </p:nvSpPr>
        <p:spPr>
          <a:xfrm>
            <a:off x="1083076" y="630315"/>
            <a:ext cx="665825" cy="66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FED9C25-59AD-473A-93F6-183F135E024B}"/>
              </a:ext>
            </a:extLst>
          </p:cNvPr>
          <p:cNvSpPr/>
          <p:nvPr/>
        </p:nvSpPr>
        <p:spPr>
          <a:xfrm>
            <a:off x="1758518" y="630315"/>
            <a:ext cx="665825" cy="66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C8DF196-C820-4017-88AD-F8724C3AA347}"/>
              </a:ext>
            </a:extLst>
          </p:cNvPr>
          <p:cNvSpPr/>
          <p:nvPr/>
        </p:nvSpPr>
        <p:spPr>
          <a:xfrm>
            <a:off x="3099785" y="630314"/>
            <a:ext cx="665825" cy="66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19FD793-5BAA-4899-B409-032D8326C5B0}"/>
              </a:ext>
            </a:extLst>
          </p:cNvPr>
          <p:cNvSpPr/>
          <p:nvPr/>
        </p:nvSpPr>
        <p:spPr>
          <a:xfrm>
            <a:off x="3765610" y="630314"/>
            <a:ext cx="665825" cy="66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D7E8855-9459-42CC-9EF0-3434F14BA55E}"/>
              </a:ext>
            </a:extLst>
          </p:cNvPr>
          <p:cNvSpPr/>
          <p:nvPr/>
        </p:nvSpPr>
        <p:spPr>
          <a:xfrm>
            <a:off x="4431435" y="630313"/>
            <a:ext cx="665825" cy="66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4665F34-2171-4225-B5A8-C9BA7C59F4A7}"/>
              </a:ext>
            </a:extLst>
          </p:cNvPr>
          <p:cNvSpPr/>
          <p:nvPr/>
        </p:nvSpPr>
        <p:spPr>
          <a:xfrm>
            <a:off x="2433960" y="630314"/>
            <a:ext cx="665825" cy="66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EA796BA-8704-45B8-B464-EDFAD506BBDD}"/>
              </a:ext>
            </a:extLst>
          </p:cNvPr>
          <p:cNvSpPr/>
          <p:nvPr/>
        </p:nvSpPr>
        <p:spPr>
          <a:xfrm>
            <a:off x="5763087" y="630312"/>
            <a:ext cx="665825" cy="66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09CBA58-496B-4EA8-B49E-2D45DB882344}"/>
              </a:ext>
            </a:extLst>
          </p:cNvPr>
          <p:cNvSpPr/>
          <p:nvPr/>
        </p:nvSpPr>
        <p:spPr>
          <a:xfrm>
            <a:off x="5106877" y="630313"/>
            <a:ext cx="665825" cy="66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B09745C-29F5-4B17-BDC5-7CC19309C412}"/>
              </a:ext>
            </a:extLst>
          </p:cNvPr>
          <p:cNvSpPr/>
          <p:nvPr/>
        </p:nvSpPr>
        <p:spPr>
          <a:xfrm>
            <a:off x="1681320" y="2127824"/>
            <a:ext cx="665825" cy="66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E9B1CF0-2A8F-4972-B3DB-4C5FF5CC5542}"/>
              </a:ext>
            </a:extLst>
          </p:cNvPr>
          <p:cNvSpPr/>
          <p:nvPr/>
        </p:nvSpPr>
        <p:spPr>
          <a:xfrm>
            <a:off x="2356762" y="2127824"/>
            <a:ext cx="665825" cy="66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3727719-AD2B-462D-BB5C-BFA6BC7FA81C}"/>
              </a:ext>
            </a:extLst>
          </p:cNvPr>
          <p:cNvSpPr/>
          <p:nvPr/>
        </p:nvSpPr>
        <p:spPr>
          <a:xfrm>
            <a:off x="8759302" y="1236499"/>
            <a:ext cx="665825" cy="66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2CB3BF-FFCC-4F5E-B81B-09938F25DC2F}"/>
              </a:ext>
            </a:extLst>
          </p:cNvPr>
          <p:cNvSpPr/>
          <p:nvPr/>
        </p:nvSpPr>
        <p:spPr>
          <a:xfrm>
            <a:off x="9425127" y="1236499"/>
            <a:ext cx="665825" cy="66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BF13C60-B03F-46E0-9740-B1D8F7BD668A}"/>
              </a:ext>
            </a:extLst>
          </p:cNvPr>
          <p:cNvSpPr/>
          <p:nvPr/>
        </p:nvSpPr>
        <p:spPr>
          <a:xfrm>
            <a:off x="10090952" y="1236498"/>
            <a:ext cx="665825" cy="66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A401CDC-A12E-4D0A-8286-E9C8023B5DA8}"/>
              </a:ext>
            </a:extLst>
          </p:cNvPr>
          <p:cNvSpPr/>
          <p:nvPr/>
        </p:nvSpPr>
        <p:spPr>
          <a:xfrm>
            <a:off x="3013971" y="2127824"/>
            <a:ext cx="665825" cy="66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4E19329-BF15-4ECD-B553-710420B7D29E}"/>
              </a:ext>
            </a:extLst>
          </p:cNvPr>
          <p:cNvSpPr/>
          <p:nvPr/>
        </p:nvSpPr>
        <p:spPr>
          <a:xfrm>
            <a:off x="6419295" y="630312"/>
            <a:ext cx="665825" cy="66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F7DBF95-A5BD-45CE-A8F0-B0C930538C9C}"/>
              </a:ext>
            </a:extLst>
          </p:cNvPr>
          <p:cNvSpPr/>
          <p:nvPr/>
        </p:nvSpPr>
        <p:spPr>
          <a:xfrm>
            <a:off x="10766394" y="1236498"/>
            <a:ext cx="665825" cy="66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019DD2B-1659-4DA1-8A7B-D9736533443A}"/>
              </a:ext>
            </a:extLst>
          </p:cNvPr>
          <p:cNvSpPr txBox="1"/>
          <p:nvPr/>
        </p:nvSpPr>
        <p:spPr>
          <a:xfrm>
            <a:off x="1094169" y="260980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-1,0,0,3,3,3,0,0,0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FBB4D7A-ED39-4FE9-919F-3C6198F3E0DC}"/>
              </a:ext>
            </a:extLst>
          </p:cNvPr>
          <p:cNvSpPr txBox="1"/>
          <p:nvPr/>
        </p:nvSpPr>
        <p:spPr>
          <a:xfrm>
            <a:off x="1741984" y="1778179"/>
            <a:ext cx="186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1, 2, 2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F87B7C7-2C9F-46F3-9F98-C92A6E9AFA13}"/>
              </a:ext>
            </a:extLst>
          </p:cNvPr>
          <p:cNvSpPr/>
          <p:nvPr/>
        </p:nvSpPr>
        <p:spPr>
          <a:xfrm>
            <a:off x="1556548" y="3974978"/>
            <a:ext cx="665825" cy="66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4921077-4F3A-4DCA-BF8C-F6B460529C35}"/>
              </a:ext>
            </a:extLst>
          </p:cNvPr>
          <p:cNvSpPr/>
          <p:nvPr/>
        </p:nvSpPr>
        <p:spPr>
          <a:xfrm>
            <a:off x="2231990" y="3974978"/>
            <a:ext cx="665825" cy="66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C9ACEF2-D48E-4535-B9B9-8CC6F28DB666}"/>
              </a:ext>
            </a:extLst>
          </p:cNvPr>
          <p:cNvSpPr/>
          <p:nvPr/>
        </p:nvSpPr>
        <p:spPr>
          <a:xfrm>
            <a:off x="3573257" y="3974977"/>
            <a:ext cx="665825" cy="66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F8E38EE-4ED4-4C6F-8441-04CD84E0DE90}"/>
              </a:ext>
            </a:extLst>
          </p:cNvPr>
          <p:cNvSpPr/>
          <p:nvPr/>
        </p:nvSpPr>
        <p:spPr>
          <a:xfrm>
            <a:off x="4239082" y="3974977"/>
            <a:ext cx="665825" cy="6658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0C72A85-A3C9-4C67-BB88-CA1FBB7589A4}"/>
              </a:ext>
            </a:extLst>
          </p:cNvPr>
          <p:cNvSpPr/>
          <p:nvPr/>
        </p:nvSpPr>
        <p:spPr>
          <a:xfrm>
            <a:off x="4904907" y="3974976"/>
            <a:ext cx="665825" cy="6658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EBB51AA-045C-4362-8FB0-967E49322F37}"/>
              </a:ext>
            </a:extLst>
          </p:cNvPr>
          <p:cNvSpPr/>
          <p:nvPr/>
        </p:nvSpPr>
        <p:spPr>
          <a:xfrm>
            <a:off x="2907432" y="3974977"/>
            <a:ext cx="665825" cy="66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17C34CE-CEB6-4FA9-BA0F-7F237CEE9661}"/>
              </a:ext>
            </a:extLst>
          </p:cNvPr>
          <p:cNvSpPr txBox="1"/>
          <p:nvPr/>
        </p:nvSpPr>
        <p:spPr>
          <a:xfrm>
            <a:off x="398517" y="778558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arr1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8822625-7A5F-4AC9-B9FD-F05A94FE5104}"/>
              </a:ext>
            </a:extLst>
          </p:cNvPr>
          <p:cNvSpPr txBox="1"/>
          <p:nvPr/>
        </p:nvSpPr>
        <p:spPr>
          <a:xfrm>
            <a:off x="977522" y="2216885"/>
            <a:ext cx="579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arr2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6A412F7-C8A4-475F-95CE-9E70910781A5}"/>
              </a:ext>
            </a:extLst>
          </p:cNvPr>
          <p:cNvSpPr txBox="1"/>
          <p:nvPr/>
        </p:nvSpPr>
        <p:spPr>
          <a:xfrm>
            <a:off x="564954" y="4042874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tempArr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36FBFF5-DEAE-41E5-97F8-ACE0D397E35B}"/>
              </a:ext>
            </a:extLst>
          </p:cNvPr>
          <p:cNvSpPr/>
          <p:nvPr/>
        </p:nvSpPr>
        <p:spPr>
          <a:xfrm>
            <a:off x="5496758" y="2664781"/>
            <a:ext cx="665825" cy="66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9431360-1C47-46B2-846C-77D09B7B7449}"/>
              </a:ext>
            </a:extLst>
          </p:cNvPr>
          <p:cNvSpPr/>
          <p:nvPr/>
        </p:nvSpPr>
        <p:spPr>
          <a:xfrm>
            <a:off x="6172200" y="2664781"/>
            <a:ext cx="665825" cy="66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8BDDAF7-EE2E-4C9D-95B9-878867AD38E7}"/>
              </a:ext>
            </a:extLst>
          </p:cNvPr>
          <p:cNvSpPr/>
          <p:nvPr/>
        </p:nvSpPr>
        <p:spPr>
          <a:xfrm>
            <a:off x="7513467" y="2664780"/>
            <a:ext cx="665825" cy="66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7DA14AF-27C9-482A-8EDE-E4773FD2F001}"/>
              </a:ext>
            </a:extLst>
          </p:cNvPr>
          <p:cNvSpPr/>
          <p:nvPr/>
        </p:nvSpPr>
        <p:spPr>
          <a:xfrm>
            <a:off x="8179292" y="2664780"/>
            <a:ext cx="665825" cy="66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CDA4760-4222-4F6C-A990-AEAEED7CFCD2}"/>
              </a:ext>
            </a:extLst>
          </p:cNvPr>
          <p:cNvSpPr/>
          <p:nvPr/>
        </p:nvSpPr>
        <p:spPr>
          <a:xfrm>
            <a:off x="8845117" y="2664779"/>
            <a:ext cx="665825" cy="66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2D22AF2-4CC3-4202-B6C6-1590511DBC6E}"/>
              </a:ext>
            </a:extLst>
          </p:cNvPr>
          <p:cNvSpPr/>
          <p:nvPr/>
        </p:nvSpPr>
        <p:spPr>
          <a:xfrm>
            <a:off x="6847642" y="2664780"/>
            <a:ext cx="665825" cy="66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4E67C4B-BD54-4F19-836A-7EE7E2561DD4}"/>
              </a:ext>
            </a:extLst>
          </p:cNvPr>
          <p:cNvSpPr/>
          <p:nvPr/>
        </p:nvSpPr>
        <p:spPr>
          <a:xfrm>
            <a:off x="10176769" y="2664778"/>
            <a:ext cx="665825" cy="6658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FAA6B24-DBB7-4CA2-9866-6AE929085588}"/>
              </a:ext>
            </a:extLst>
          </p:cNvPr>
          <p:cNvSpPr/>
          <p:nvPr/>
        </p:nvSpPr>
        <p:spPr>
          <a:xfrm>
            <a:off x="9520559" y="2664779"/>
            <a:ext cx="665825" cy="66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2126929-EA9B-4BCE-BDAC-436CE21516C4}"/>
              </a:ext>
            </a:extLst>
          </p:cNvPr>
          <p:cNvSpPr/>
          <p:nvPr/>
        </p:nvSpPr>
        <p:spPr>
          <a:xfrm>
            <a:off x="10832977" y="2664778"/>
            <a:ext cx="665825" cy="6658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1197E37-211F-42B8-957F-9FAEFDD43860}"/>
              </a:ext>
            </a:extLst>
          </p:cNvPr>
          <p:cNvSpPr txBox="1"/>
          <p:nvPr/>
        </p:nvSpPr>
        <p:spPr>
          <a:xfrm>
            <a:off x="4812199" y="281302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arr1</a:t>
            </a:r>
            <a:endParaRPr lang="zh-CN" altLang="en-US" dirty="0"/>
          </a:p>
        </p:txBody>
      </p:sp>
      <p:sp>
        <p:nvSpPr>
          <p:cNvPr id="43" name="箭头: 下 42">
            <a:extLst>
              <a:ext uri="{FF2B5EF4-FFF2-40B4-BE49-F238E27FC236}">
                <a16:creationId xmlns:a16="http://schemas.microsoft.com/office/drawing/2014/main" id="{9EFEEA04-FE34-4D82-960A-B6715D478E7F}"/>
              </a:ext>
            </a:extLst>
          </p:cNvPr>
          <p:cNvSpPr/>
          <p:nvPr/>
        </p:nvSpPr>
        <p:spPr>
          <a:xfrm rot="18699136">
            <a:off x="6419295" y="1535837"/>
            <a:ext cx="130924" cy="8877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709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42CCBEB-E555-4F79-927A-33921A49F02D}"/>
              </a:ext>
            </a:extLst>
          </p:cNvPr>
          <p:cNvSpPr/>
          <p:nvPr/>
        </p:nvSpPr>
        <p:spPr>
          <a:xfrm>
            <a:off x="1718568" y="2064967"/>
            <a:ext cx="665825" cy="66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-3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FBD90AC-EE80-45DC-8671-B454734090CA}"/>
              </a:ext>
            </a:extLst>
          </p:cNvPr>
          <p:cNvSpPr/>
          <p:nvPr/>
        </p:nvSpPr>
        <p:spPr>
          <a:xfrm>
            <a:off x="2384393" y="2064967"/>
            <a:ext cx="665825" cy="6658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CCEE35-0787-4BB2-894A-F4080397CCDB}"/>
              </a:ext>
            </a:extLst>
          </p:cNvPr>
          <p:cNvSpPr/>
          <p:nvPr/>
        </p:nvSpPr>
        <p:spPr>
          <a:xfrm>
            <a:off x="3050218" y="2064966"/>
            <a:ext cx="665825" cy="6658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E6691CF-5373-4E39-AA52-375FF23A74B7}"/>
              </a:ext>
            </a:extLst>
          </p:cNvPr>
          <p:cNvSpPr/>
          <p:nvPr/>
        </p:nvSpPr>
        <p:spPr>
          <a:xfrm>
            <a:off x="3725660" y="2064966"/>
            <a:ext cx="665825" cy="6658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87652E1-5490-4FBD-ABEB-72BF3301FDE1}"/>
              </a:ext>
            </a:extLst>
          </p:cNvPr>
          <p:cNvSpPr/>
          <p:nvPr/>
        </p:nvSpPr>
        <p:spPr>
          <a:xfrm>
            <a:off x="367684" y="2064965"/>
            <a:ext cx="665825" cy="66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-5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91BA26-F13A-4ACE-BE3B-897F5555D0B6}"/>
              </a:ext>
            </a:extLst>
          </p:cNvPr>
          <p:cNvSpPr/>
          <p:nvPr/>
        </p:nvSpPr>
        <p:spPr>
          <a:xfrm>
            <a:off x="1043126" y="2064964"/>
            <a:ext cx="665825" cy="66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-4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3EA6409-B201-44BC-B566-75112420700A}"/>
              </a:ext>
            </a:extLst>
          </p:cNvPr>
          <p:cNvSpPr/>
          <p:nvPr/>
        </p:nvSpPr>
        <p:spPr>
          <a:xfrm>
            <a:off x="367684" y="599868"/>
            <a:ext cx="665825" cy="66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-2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8986E6D-E5E9-4148-B775-F3C38A380A73}"/>
              </a:ext>
            </a:extLst>
          </p:cNvPr>
          <p:cNvSpPr/>
          <p:nvPr/>
        </p:nvSpPr>
        <p:spPr>
          <a:xfrm>
            <a:off x="1033509" y="599868"/>
            <a:ext cx="665825" cy="66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E746286-4858-4295-A08B-FE8959C92091}"/>
              </a:ext>
            </a:extLst>
          </p:cNvPr>
          <p:cNvSpPr/>
          <p:nvPr/>
        </p:nvSpPr>
        <p:spPr>
          <a:xfrm>
            <a:off x="1699334" y="599867"/>
            <a:ext cx="665825" cy="66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1F3A785-419C-4AFC-AAAF-AAE89418BF53}"/>
              </a:ext>
            </a:extLst>
          </p:cNvPr>
          <p:cNvSpPr/>
          <p:nvPr/>
        </p:nvSpPr>
        <p:spPr>
          <a:xfrm>
            <a:off x="2365159" y="599867"/>
            <a:ext cx="665825" cy="66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6FCB6DF-75CC-4709-8A92-11416EDE1266}"/>
              </a:ext>
            </a:extLst>
          </p:cNvPr>
          <p:cNvSpPr/>
          <p:nvPr/>
        </p:nvSpPr>
        <p:spPr>
          <a:xfrm>
            <a:off x="4391485" y="599869"/>
            <a:ext cx="665825" cy="6658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ACA5C01-8A1F-4F28-B918-94D18A85DBFA}"/>
              </a:ext>
            </a:extLst>
          </p:cNvPr>
          <p:cNvSpPr/>
          <p:nvPr/>
        </p:nvSpPr>
        <p:spPr>
          <a:xfrm>
            <a:off x="5057310" y="599869"/>
            <a:ext cx="665825" cy="6658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33169CE-D2FF-4DA5-A409-E18CBE7F991D}"/>
              </a:ext>
            </a:extLst>
          </p:cNvPr>
          <p:cNvSpPr/>
          <p:nvPr/>
        </p:nvSpPr>
        <p:spPr>
          <a:xfrm>
            <a:off x="5723135" y="599868"/>
            <a:ext cx="665825" cy="6658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DF5BAC6-4B4D-4B11-98BC-4B90B7208EDC}"/>
              </a:ext>
            </a:extLst>
          </p:cNvPr>
          <p:cNvSpPr/>
          <p:nvPr/>
        </p:nvSpPr>
        <p:spPr>
          <a:xfrm>
            <a:off x="6398577" y="599868"/>
            <a:ext cx="665825" cy="6658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B5E13B6-9619-4D00-9082-CF6223F85DF5}"/>
              </a:ext>
            </a:extLst>
          </p:cNvPr>
          <p:cNvSpPr/>
          <p:nvPr/>
        </p:nvSpPr>
        <p:spPr>
          <a:xfrm>
            <a:off x="3040601" y="599867"/>
            <a:ext cx="665825" cy="6658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A71E814-C71D-4245-A767-63C407039C29}"/>
              </a:ext>
            </a:extLst>
          </p:cNvPr>
          <p:cNvSpPr/>
          <p:nvPr/>
        </p:nvSpPr>
        <p:spPr>
          <a:xfrm>
            <a:off x="3716043" y="599867"/>
            <a:ext cx="665825" cy="6658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86F8666-1DC8-4AB1-B69B-65593287295F}"/>
              </a:ext>
            </a:extLst>
          </p:cNvPr>
          <p:cNvSpPr txBox="1"/>
          <p:nvPr/>
        </p:nvSpPr>
        <p:spPr>
          <a:xfrm>
            <a:off x="367684" y="222737"/>
            <a:ext cx="1137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Arr1      4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0D198C9-4260-4B41-B363-60A40AA043DB}"/>
              </a:ext>
            </a:extLst>
          </p:cNvPr>
          <p:cNvSpPr txBox="1"/>
          <p:nvPr/>
        </p:nvSpPr>
        <p:spPr>
          <a:xfrm>
            <a:off x="298141" y="1769501"/>
            <a:ext cx="15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Arr2</a:t>
            </a:r>
            <a:r>
              <a:rPr lang="zh-CN" altLang="en-US" dirty="0"/>
              <a:t>     </a:t>
            </a:r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76E8EBA-2A81-4554-9A0E-1E2CA2B4687A}"/>
              </a:ext>
            </a:extLst>
          </p:cNvPr>
          <p:cNvSpPr/>
          <p:nvPr/>
        </p:nvSpPr>
        <p:spPr>
          <a:xfrm>
            <a:off x="449062" y="3461385"/>
            <a:ext cx="665825" cy="66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-2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C381A16-3C07-446D-B0DC-63870D723B94}"/>
              </a:ext>
            </a:extLst>
          </p:cNvPr>
          <p:cNvSpPr/>
          <p:nvPr/>
        </p:nvSpPr>
        <p:spPr>
          <a:xfrm>
            <a:off x="1114887" y="3461385"/>
            <a:ext cx="665825" cy="66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F7F82B2-800C-4BD5-A3B9-42BC581D83AD}"/>
              </a:ext>
            </a:extLst>
          </p:cNvPr>
          <p:cNvSpPr/>
          <p:nvPr/>
        </p:nvSpPr>
        <p:spPr>
          <a:xfrm>
            <a:off x="1780712" y="3461384"/>
            <a:ext cx="665825" cy="66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632FDC4-9845-4559-832E-9525B5CBEA8E}"/>
              </a:ext>
            </a:extLst>
          </p:cNvPr>
          <p:cNvSpPr/>
          <p:nvPr/>
        </p:nvSpPr>
        <p:spPr>
          <a:xfrm>
            <a:off x="2446537" y="3461384"/>
            <a:ext cx="665825" cy="66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FA0CAAA-9F2E-4F9C-8D2D-52E2224C1DAB}"/>
              </a:ext>
            </a:extLst>
          </p:cNvPr>
          <p:cNvSpPr txBox="1"/>
          <p:nvPr/>
        </p:nvSpPr>
        <p:spPr>
          <a:xfrm>
            <a:off x="367684" y="3133817"/>
            <a:ext cx="15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Temp </a:t>
            </a:r>
            <a:endParaRPr lang="zh-CN" altLang="en-US" dirty="0"/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14516127-783F-4345-95C6-066F512A5ADA}"/>
              </a:ext>
            </a:extLst>
          </p:cNvPr>
          <p:cNvSpPr/>
          <p:nvPr/>
        </p:nvSpPr>
        <p:spPr>
          <a:xfrm rot="2198310">
            <a:off x="5765198" y="2148340"/>
            <a:ext cx="2024109" cy="278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36AF703-DD7A-4C6B-B428-27F6F7B77891}"/>
              </a:ext>
            </a:extLst>
          </p:cNvPr>
          <p:cNvSpPr/>
          <p:nvPr/>
        </p:nvSpPr>
        <p:spPr>
          <a:xfrm>
            <a:off x="4550546" y="3309037"/>
            <a:ext cx="665825" cy="66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-5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67B44C8-2638-4858-A7DD-EC846E91EC36}"/>
              </a:ext>
            </a:extLst>
          </p:cNvPr>
          <p:cNvSpPr/>
          <p:nvPr/>
        </p:nvSpPr>
        <p:spPr>
          <a:xfrm>
            <a:off x="5216371" y="3309037"/>
            <a:ext cx="665825" cy="66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-4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949C3FD-658A-4785-871F-0BEDDFF4BDE4}"/>
              </a:ext>
            </a:extLst>
          </p:cNvPr>
          <p:cNvSpPr/>
          <p:nvPr/>
        </p:nvSpPr>
        <p:spPr>
          <a:xfrm>
            <a:off x="5882196" y="3309036"/>
            <a:ext cx="665825" cy="66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-3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4A636B0-5B81-429E-A271-2FF1A20D8ED4}"/>
              </a:ext>
            </a:extLst>
          </p:cNvPr>
          <p:cNvSpPr/>
          <p:nvPr/>
        </p:nvSpPr>
        <p:spPr>
          <a:xfrm>
            <a:off x="6548021" y="3309036"/>
            <a:ext cx="665825" cy="66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-2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7654259-10D1-47D4-B032-66B42D32C4AD}"/>
              </a:ext>
            </a:extLst>
          </p:cNvPr>
          <p:cNvSpPr/>
          <p:nvPr/>
        </p:nvSpPr>
        <p:spPr>
          <a:xfrm>
            <a:off x="8574347" y="3309038"/>
            <a:ext cx="665825" cy="6658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4C8DF80-946C-424A-B74A-BEBB9D8191A4}"/>
              </a:ext>
            </a:extLst>
          </p:cNvPr>
          <p:cNvSpPr/>
          <p:nvPr/>
        </p:nvSpPr>
        <p:spPr>
          <a:xfrm>
            <a:off x="9240172" y="3309038"/>
            <a:ext cx="665825" cy="6658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E05AC6A-774C-46E6-B8DE-EEC00370A804}"/>
              </a:ext>
            </a:extLst>
          </p:cNvPr>
          <p:cNvSpPr/>
          <p:nvPr/>
        </p:nvSpPr>
        <p:spPr>
          <a:xfrm>
            <a:off x="9905997" y="3309037"/>
            <a:ext cx="665825" cy="6658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D75CED9-252B-415C-86EE-F474D0E45C31}"/>
              </a:ext>
            </a:extLst>
          </p:cNvPr>
          <p:cNvSpPr/>
          <p:nvPr/>
        </p:nvSpPr>
        <p:spPr>
          <a:xfrm>
            <a:off x="10581439" y="3309037"/>
            <a:ext cx="665825" cy="6658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B8348A6-5903-4571-8D16-5D45512CC2F1}"/>
              </a:ext>
            </a:extLst>
          </p:cNvPr>
          <p:cNvSpPr/>
          <p:nvPr/>
        </p:nvSpPr>
        <p:spPr>
          <a:xfrm>
            <a:off x="7223463" y="3309036"/>
            <a:ext cx="665825" cy="6658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2AFCC61-A8F9-4708-B27F-66F0B0EB826E}"/>
              </a:ext>
            </a:extLst>
          </p:cNvPr>
          <p:cNvSpPr/>
          <p:nvPr/>
        </p:nvSpPr>
        <p:spPr>
          <a:xfrm>
            <a:off x="7898905" y="3309036"/>
            <a:ext cx="665825" cy="6658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737CBD4-59DB-46D4-8284-C4E7DF67DDE4}"/>
              </a:ext>
            </a:extLst>
          </p:cNvPr>
          <p:cNvSpPr/>
          <p:nvPr/>
        </p:nvSpPr>
        <p:spPr>
          <a:xfrm>
            <a:off x="9240172" y="3429001"/>
            <a:ext cx="665825" cy="6658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1701F0E-57EE-4D9C-ACEE-74EC65E51E41}"/>
              </a:ext>
            </a:extLst>
          </p:cNvPr>
          <p:cNvSpPr/>
          <p:nvPr/>
        </p:nvSpPr>
        <p:spPr>
          <a:xfrm>
            <a:off x="9905997" y="3429000"/>
            <a:ext cx="665825" cy="6658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0BDE9C0-0BBA-463F-824E-CAF9B974FD2C}"/>
              </a:ext>
            </a:extLst>
          </p:cNvPr>
          <p:cNvSpPr/>
          <p:nvPr/>
        </p:nvSpPr>
        <p:spPr>
          <a:xfrm>
            <a:off x="10581439" y="3429000"/>
            <a:ext cx="665825" cy="6658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6CB9F10-BC91-47E4-B2A7-504A7167F792}"/>
              </a:ext>
            </a:extLst>
          </p:cNvPr>
          <p:cNvSpPr txBox="1"/>
          <p:nvPr/>
        </p:nvSpPr>
        <p:spPr>
          <a:xfrm>
            <a:off x="5197506" y="2786626"/>
            <a:ext cx="1137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Arr1      </a:t>
            </a:r>
            <a:endParaRPr lang="zh-CN" altLang="en-US" dirty="0"/>
          </a:p>
        </p:txBody>
      </p: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680E642D-FA64-4565-AB4D-C6F0AF2E2217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98071" y="1367161"/>
            <a:ext cx="2026326" cy="19513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3CD394B6-6B35-4C7C-9D4F-AB96446D8C5E}"/>
              </a:ext>
            </a:extLst>
          </p:cNvPr>
          <p:cNvSpPr txBox="1"/>
          <p:nvPr/>
        </p:nvSpPr>
        <p:spPr>
          <a:xfrm>
            <a:off x="4346356" y="1686757"/>
            <a:ext cx="104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8602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D4D3887A-7F02-44DC-AD96-2E962FB99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384825"/>
              </p:ext>
            </p:extLst>
          </p:nvPr>
        </p:nvGraphicFramePr>
        <p:xfrm>
          <a:off x="726983" y="595951"/>
          <a:ext cx="4359921" cy="339069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53307">
                  <a:extLst>
                    <a:ext uri="{9D8B030D-6E8A-4147-A177-3AD203B41FA5}">
                      <a16:colId xmlns:a16="http://schemas.microsoft.com/office/drawing/2014/main" val="704720048"/>
                    </a:ext>
                  </a:extLst>
                </a:gridCol>
                <a:gridCol w="1453307">
                  <a:extLst>
                    <a:ext uri="{9D8B030D-6E8A-4147-A177-3AD203B41FA5}">
                      <a16:colId xmlns:a16="http://schemas.microsoft.com/office/drawing/2014/main" val="3881845347"/>
                    </a:ext>
                  </a:extLst>
                </a:gridCol>
                <a:gridCol w="1453307">
                  <a:extLst>
                    <a:ext uri="{9D8B030D-6E8A-4147-A177-3AD203B41FA5}">
                      <a16:colId xmlns:a16="http://schemas.microsoft.com/office/drawing/2014/main" val="2456752923"/>
                    </a:ext>
                  </a:extLst>
                </a:gridCol>
              </a:tblGrid>
              <a:tr h="1130232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614407"/>
                  </a:ext>
                </a:extLst>
              </a:tr>
              <a:tr h="1130232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971293"/>
                  </a:ext>
                </a:extLst>
              </a:tr>
              <a:tr h="1130232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577311"/>
                  </a:ext>
                </a:extLst>
              </a:tr>
            </a:tbl>
          </a:graphicData>
        </a:graphic>
      </p:graphicFrame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D25FB81F-3F7B-4179-AB08-624EDCCEE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641024"/>
              </p:ext>
            </p:extLst>
          </p:nvPr>
        </p:nvGraphicFramePr>
        <p:xfrm>
          <a:off x="6871811" y="668452"/>
          <a:ext cx="4359921" cy="339069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3307">
                  <a:extLst>
                    <a:ext uri="{9D8B030D-6E8A-4147-A177-3AD203B41FA5}">
                      <a16:colId xmlns:a16="http://schemas.microsoft.com/office/drawing/2014/main" val="704720048"/>
                    </a:ext>
                  </a:extLst>
                </a:gridCol>
                <a:gridCol w="1453307">
                  <a:extLst>
                    <a:ext uri="{9D8B030D-6E8A-4147-A177-3AD203B41FA5}">
                      <a16:colId xmlns:a16="http://schemas.microsoft.com/office/drawing/2014/main" val="3881845347"/>
                    </a:ext>
                  </a:extLst>
                </a:gridCol>
                <a:gridCol w="1453307">
                  <a:extLst>
                    <a:ext uri="{9D8B030D-6E8A-4147-A177-3AD203B41FA5}">
                      <a16:colId xmlns:a16="http://schemas.microsoft.com/office/drawing/2014/main" val="2456752923"/>
                    </a:ext>
                  </a:extLst>
                </a:gridCol>
              </a:tblGrid>
              <a:tr h="1130232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614407"/>
                  </a:ext>
                </a:extLst>
              </a:tr>
              <a:tr h="1130232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971293"/>
                  </a:ext>
                </a:extLst>
              </a:tr>
              <a:tr h="1130232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577311"/>
                  </a:ext>
                </a:extLst>
              </a:tr>
            </a:tbl>
          </a:graphicData>
        </a:graphic>
      </p:graphicFrame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C7FFF2C-4C5D-42D9-B158-8ED17AF3C5BE}"/>
              </a:ext>
            </a:extLst>
          </p:cNvPr>
          <p:cNvCxnSpPr/>
          <p:nvPr/>
        </p:nvCxnSpPr>
        <p:spPr>
          <a:xfrm>
            <a:off x="461638" y="355680"/>
            <a:ext cx="5105155" cy="40304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7D75930-6B4D-4C2F-90C2-FC417314FD81}"/>
              </a:ext>
            </a:extLst>
          </p:cNvPr>
          <p:cNvCxnSpPr/>
          <p:nvPr/>
        </p:nvCxnSpPr>
        <p:spPr>
          <a:xfrm>
            <a:off x="6499194" y="399782"/>
            <a:ext cx="5105155" cy="40304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56D712E7-8CC2-4C5D-BB4F-46F3E11E9160}"/>
              </a:ext>
            </a:extLst>
          </p:cNvPr>
          <p:cNvSpPr txBox="1"/>
          <p:nvPr/>
        </p:nvSpPr>
        <p:spPr>
          <a:xfrm>
            <a:off x="6809173" y="110062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times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3699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DF325694-7E0C-495D-AA2D-5988FA86B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470666"/>
              </p:ext>
            </p:extLst>
          </p:nvPr>
        </p:nvGraphicFramePr>
        <p:xfrm>
          <a:off x="123301" y="98228"/>
          <a:ext cx="6881180" cy="5059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236">
                  <a:extLst>
                    <a:ext uri="{9D8B030D-6E8A-4147-A177-3AD203B41FA5}">
                      <a16:colId xmlns:a16="http://schemas.microsoft.com/office/drawing/2014/main" val="1616161271"/>
                    </a:ext>
                  </a:extLst>
                </a:gridCol>
                <a:gridCol w="1376236">
                  <a:extLst>
                    <a:ext uri="{9D8B030D-6E8A-4147-A177-3AD203B41FA5}">
                      <a16:colId xmlns:a16="http://schemas.microsoft.com/office/drawing/2014/main" val="892760124"/>
                    </a:ext>
                  </a:extLst>
                </a:gridCol>
                <a:gridCol w="1376236">
                  <a:extLst>
                    <a:ext uri="{9D8B030D-6E8A-4147-A177-3AD203B41FA5}">
                      <a16:colId xmlns:a16="http://schemas.microsoft.com/office/drawing/2014/main" val="804171626"/>
                    </a:ext>
                  </a:extLst>
                </a:gridCol>
                <a:gridCol w="1376236">
                  <a:extLst>
                    <a:ext uri="{9D8B030D-6E8A-4147-A177-3AD203B41FA5}">
                      <a16:colId xmlns:a16="http://schemas.microsoft.com/office/drawing/2014/main" val="78039006"/>
                    </a:ext>
                  </a:extLst>
                </a:gridCol>
                <a:gridCol w="1376236">
                  <a:extLst>
                    <a:ext uri="{9D8B030D-6E8A-4147-A177-3AD203B41FA5}">
                      <a16:colId xmlns:a16="http://schemas.microsoft.com/office/drawing/2014/main" val="982888433"/>
                    </a:ext>
                  </a:extLst>
                </a:gridCol>
              </a:tblGrid>
              <a:tr h="101193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924949"/>
                  </a:ext>
                </a:extLst>
              </a:tr>
              <a:tr h="101193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205658"/>
                  </a:ext>
                </a:extLst>
              </a:tr>
              <a:tr h="101193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844993"/>
                  </a:ext>
                </a:extLst>
              </a:tr>
              <a:tr h="1011939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893033"/>
                  </a:ext>
                </a:extLst>
              </a:tr>
              <a:tr h="101193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521963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5D7377EB-282A-41D1-9654-ADD9594276FB}"/>
              </a:ext>
            </a:extLst>
          </p:cNvPr>
          <p:cNvSpPr txBox="1"/>
          <p:nvPr/>
        </p:nvSpPr>
        <p:spPr>
          <a:xfrm>
            <a:off x="7395100" y="98228"/>
            <a:ext cx="140267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Queue</a:t>
            </a:r>
          </a:p>
          <a:p>
            <a:r>
              <a:rPr lang="en-US" altLang="zh-CN" dirty="0"/>
              <a:t>Map</a:t>
            </a:r>
          </a:p>
          <a:p>
            <a:r>
              <a:rPr lang="en-US" altLang="zh-CN" dirty="0"/>
              <a:t>Code</a:t>
            </a:r>
          </a:p>
          <a:p>
            <a:r>
              <a:rPr lang="en-US" altLang="zh-CN" dirty="0"/>
              <a:t>R </a:t>
            </a:r>
          </a:p>
          <a:p>
            <a:r>
              <a:rPr lang="en-US" altLang="zh-CN" dirty="0"/>
              <a:t>C</a:t>
            </a:r>
          </a:p>
          <a:p>
            <a:r>
              <a:rPr lang="en-US" altLang="zh-CN" dirty="0"/>
              <a:t>/</a:t>
            </a:r>
          </a:p>
          <a:p>
            <a:r>
              <a:rPr lang="en-US" altLang="zh-CN" dirty="0"/>
              <a:t>%</a:t>
            </a:r>
          </a:p>
          <a:p>
            <a:endParaRPr lang="en-US" altLang="zh-CN" dirty="0"/>
          </a:p>
          <a:p>
            <a:r>
              <a:rPr lang="en-US" altLang="zh-CN" dirty="0"/>
              <a:t>For </a:t>
            </a:r>
            <a:r>
              <a:rPr lang="en-US" altLang="zh-CN" dirty="0" err="1"/>
              <a:t>for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While</a:t>
            </a:r>
          </a:p>
          <a:p>
            <a:endParaRPr lang="en-US" altLang="zh-CN" dirty="0"/>
          </a:p>
          <a:p>
            <a:r>
              <a:rPr lang="en-US" altLang="zh-CN" dirty="0"/>
              <a:t>For</a:t>
            </a:r>
          </a:p>
          <a:p>
            <a:r>
              <a:rPr lang="en-US" altLang="zh-CN" dirty="0"/>
              <a:t>For</a:t>
            </a:r>
          </a:p>
          <a:p>
            <a:endParaRPr lang="en-US" altLang="zh-CN" dirty="0"/>
          </a:p>
          <a:p>
            <a:r>
              <a:rPr lang="en-US" altLang="zh-CN" dirty="0"/>
              <a:t>return</a:t>
            </a: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FA73AA8-BD77-45BC-AE60-FA108FB1710A}"/>
              </a:ext>
            </a:extLst>
          </p:cNvPr>
          <p:cNvSpPr txBox="1"/>
          <p:nvPr/>
        </p:nvSpPr>
        <p:spPr>
          <a:xfrm flipH="1">
            <a:off x="8895425" y="284085"/>
            <a:ext cx="27964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保存一个数组的元素，就是记录它的位置，如果是二维数组就是记录</a:t>
            </a:r>
            <a:r>
              <a:rPr lang="en-US" altLang="zh-CN" dirty="0" err="1"/>
              <a:t>i</a:t>
            </a:r>
            <a:r>
              <a:rPr lang="zh-CN" altLang="en-US" dirty="0"/>
              <a:t>， </a:t>
            </a:r>
            <a:r>
              <a:rPr lang="en-US" altLang="zh-CN" dirty="0"/>
              <a:t>j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所以，可以把</a:t>
            </a:r>
            <a:r>
              <a:rPr lang="en-US" altLang="zh-CN" dirty="0" err="1"/>
              <a:t>i</a:t>
            </a:r>
            <a:r>
              <a:rPr lang="zh-CN" altLang="en-US" dirty="0"/>
              <a:t>，</a:t>
            </a:r>
            <a:r>
              <a:rPr lang="en-US" altLang="zh-CN" dirty="0"/>
              <a:t>j</a:t>
            </a:r>
            <a:r>
              <a:rPr lang="zh-CN" altLang="en-US" dirty="0"/>
              <a:t>给相加起来，保存起来，如果是同一个层次的化</a:t>
            </a:r>
          </a:p>
        </p:txBody>
      </p:sp>
    </p:spTree>
    <p:extLst>
      <p:ext uri="{BB962C8B-B14F-4D97-AF65-F5344CB8AC3E}">
        <p14:creationId xmlns:p14="http://schemas.microsoft.com/office/powerpoint/2010/main" val="2961159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187</Words>
  <Application>Microsoft Office PowerPoint</Application>
  <PresentationFormat>宽屏</PresentationFormat>
  <Paragraphs>124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572518423@qq.com</dc:creator>
  <cp:lastModifiedBy>572518423@qq.com</cp:lastModifiedBy>
  <cp:revision>13</cp:revision>
  <dcterms:created xsi:type="dcterms:W3CDTF">2020-02-29T08:53:39Z</dcterms:created>
  <dcterms:modified xsi:type="dcterms:W3CDTF">2020-03-05T00:48:30Z</dcterms:modified>
</cp:coreProperties>
</file>