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5" r:id="rId8"/>
    <p:sldId id="330" r:id="rId9"/>
    <p:sldId id="307" r:id="rId10"/>
    <p:sldId id="262" r:id="rId11"/>
    <p:sldId id="315" r:id="rId12"/>
    <p:sldId id="311" r:id="rId13"/>
    <p:sldId id="321" r:id="rId14"/>
    <p:sldId id="319" r:id="rId15"/>
    <p:sldId id="313" r:id="rId16"/>
    <p:sldId id="344" r:id="rId17"/>
    <p:sldId id="318" r:id="rId18"/>
    <p:sldId id="281" r:id="rId19"/>
    <p:sldId id="320" r:id="rId20"/>
    <p:sldId id="347" r:id="rId21"/>
    <p:sldId id="309" r:id="rId22"/>
    <p:sldId id="276" r:id="rId23"/>
    <p:sldId id="27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01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5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8899-93FB-46D6-9B29-6E828ABFA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2FE80E-9357-41E3-98BB-609162A7EF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8.xml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8.xml"/><Relationship Id="rId4" Type="http://schemas.openxmlformats.org/officeDocument/2006/relationships/slide" Target="slide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8.xml"/><Relationship Id="rId4" Type="http://schemas.openxmlformats.org/officeDocument/2006/relationships/slide" Target="slide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slide" Target="slide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8.xml"/><Relationship Id="rId4" Type="http://schemas.openxmlformats.org/officeDocument/2006/relationships/slide" Target="slide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9" Type="http://schemas.openxmlformats.org/officeDocument/2006/relationships/slideLayout" Target="../slideLayouts/slideLayout7.xml"/><Relationship Id="rId48" Type="http://schemas.openxmlformats.org/officeDocument/2006/relationships/tags" Target="../tags/tag44.xml"/><Relationship Id="rId47" Type="http://schemas.openxmlformats.org/officeDocument/2006/relationships/slide" Target="slide9.xml"/><Relationship Id="rId46" Type="http://schemas.openxmlformats.org/officeDocument/2006/relationships/tags" Target="../tags/tag43.xml"/><Relationship Id="rId45" Type="http://schemas.openxmlformats.org/officeDocument/2006/relationships/slide" Target="slide15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6.xml"/><Relationship Id="rId39" Type="http://schemas.openxmlformats.org/officeDocument/2006/relationships/tags" Target="../tags/tag37.xml"/><Relationship Id="rId38" Type="http://schemas.openxmlformats.org/officeDocument/2006/relationships/slide" Target="slide13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slide" Target="slide10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image" Target="../media/image4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slide" Target="slide14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slide" Target="slide12.xml"/><Relationship Id="rId2" Type="http://schemas.openxmlformats.org/officeDocument/2006/relationships/tags" Target="../tags/tag5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8.xml"/><Relationship Id="rId4" Type="http://schemas.openxmlformats.org/officeDocument/2006/relationships/slide" Target="slide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-1054100" y="-10541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6469491" y="58039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010170" y="1215204"/>
            <a:ext cx="4427592" cy="4427592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18626" y="2893888"/>
            <a:ext cx="5586559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学生信息系统修改汇报</a:t>
            </a:r>
            <a:endParaRPr lang="zh-CN" altLang="en-US" sz="4000" b="1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274943" y="3719317"/>
            <a:ext cx="45756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18626" y="3876255"/>
            <a:ext cx="596826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pc="300" dirty="0">
                <a:solidFill>
                  <a:schemeClr val="accent2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汇报人：黄炎森</a:t>
            </a:r>
            <a:endParaRPr lang="zh-CN" spc="300" dirty="0">
              <a:solidFill>
                <a:schemeClr val="accent2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  <a:p>
            <a:pPr algn="r">
              <a:lnSpc>
                <a:spcPct val="150000"/>
              </a:lnSpc>
            </a:pPr>
            <a:r>
              <a:rPr lang="en-US" altLang="zh-CN" spc="300" dirty="0">
                <a:solidFill>
                  <a:schemeClr val="accent2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2019.6.18</a:t>
            </a:r>
            <a:endParaRPr lang="en-US" altLang="zh-CN" spc="300" dirty="0">
              <a:solidFill>
                <a:schemeClr val="accent2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4859" y="2705725"/>
            <a:ext cx="3018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spc="300" dirty="0"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2019</a:t>
            </a:r>
            <a:endParaRPr lang="zh-CN" altLang="en-US" sz="8800" b="1" spc="300" dirty="0">
              <a:solidFill>
                <a:srgbClr val="10151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Gothic Std B" panose="020B0800000000000000" pitchFamily="34" charset="-128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005864" y="515566"/>
            <a:ext cx="2844747" cy="9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544783" y="5881993"/>
            <a:ext cx="2091231" cy="12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658485" cy="1147445"/>
            <a:chOff x="2940051" y="426816"/>
            <a:chExt cx="5658485" cy="1147445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04591" y="497936"/>
              <a:ext cx="4893945" cy="107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菜单函数：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DoOpen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l"/>
              <a:r>
                <a:rPr lang="en-US" altLang="zh-CN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	</a:t>
              </a:r>
              <a:r>
                <a:rPr lang="zh-CN" altLang="en-US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打开文件</a:t>
              </a:r>
              <a:endParaRPr lang="zh-CN" alt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l"/>
              <a:r>
                <a:rPr lang="zh-CN" altLang="en-US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作用：  选择一个班级进行后续操作</a:t>
              </a:r>
              <a:endParaRPr lang="zh-CN" alt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8940" y="1202690"/>
            <a:ext cx="10179050" cy="4756785"/>
            <a:chOff x="614410" y="1131810"/>
            <a:chExt cx="10111691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614410" y="11746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ïṣḻiďe"/>
            <p:cNvSpPr txBox="1"/>
            <p:nvPr/>
          </p:nvSpPr>
          <p:spPr>
            <a:xfrm>
              <a:off x="4728459" y="3181946"/>
              <a:ext cx="1576388" cy="123894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  <a:latin typeface="Impact" panose="020B0806030902050204" pitchFamily="34" charset="0"/>
                </a:rPr>
                <a:t>VS</a:t>
              </a:r>
              <a:endPara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48165" y="124587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" y="1736725"/>
            <a:ext cx="11279505" cy="11150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4766945"/>
            <a:ext cx="10840085" cy="906780"/>
          </a:xfrm>
          <a:prstGeom prst="rect">
            <a:avLst/>
          </a:prstGeom>
        </p:spPr>
      </p:pic>
      <p:sp>
        <p:nvSpPr>
          <p:cNvPr id="13" name="左箭头 12">
            <a:hlinkClick r:id="rId4" action="ppaction://hlinksldjump"/>
          </p:cNvPr>
          <p:cNvSpPr/>
          <p:nvPr/>
        </p:nvSpPr>
        <p:spPr>
          <a:xfrm>
            <a:off x="8459470" y="5959475"/>
            <a:ext cx="1109980" cy="74041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总</a:t>
            </a:r>
            <a:r>
              <a:rPr lang="zh-CN" altLang="en-US">
                <a:hlinkClick r:id="rId4" action="ppaction://hlinksldjump"/>
              </a:rPr>
              <a:t>框架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0058400" y="5959475"/>
            <a:ext cx="1120775" cy="7181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900" b="1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子函数：</a:t>
            </a:r>
            <a:r>
              <a:rPr lang="zh-CN" altLang="en-US" sz="900" b="1" spc="1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5" action="ppaction://hlinksldjump"/>
              </a:rPr>
              <a:t>OpenData</a:t>
            </a:r>
            <a:endParaRPr lang="zh-CN" altLang="en-US" sz="900" b="1" spc="1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954952"/>
            <a:chOff x="2940051" y="426816"/>
            <a:chExt cx="5283642" cy="954952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05504" y="551823"/>
              <a:ext cx="3674745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子函数：</a:t>
              </a:r>
              <a:r>
                <a:rPr lang="en-US" altLang="zh-CN" sz="32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OpenData</a:t>
              </a:r>
              <a:endParaRPr lang="en-US" altLang="zh-CN" sz="16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  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8940" y="1202690"/>
            <a:ext cx="10179050" cy="4756785"/>
            <a:chOff x="614410" y="1131810"/>
            <a:chExt cx="10111691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614410" y="11746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ïṣḻiďe"/>
            <p:cNvSpPr txBox="1"/>
            <p:nvPr/>
          </p:nvSpPr>
          <p:spPr>
            <a:xfrm>
              <a:off x="4728459" y="3181946"/>
              <a:ext cx="1576388" cy="123894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  <a:latin typeface="Impact" panose="020B0806030902050204" pitchFamily="34" charset="0"/>
                </a:rPr>
                <a:t>VS</a:t>
              </a:r>
              <a:endPara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48165" y="124587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8170" y="1599565"/>
            <a:ext cx="5095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打开文件，即将指定班级下的Student信息全部赋给pstu[i](第i个学生)-&gt;student(结构体）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74355" y="1746250"/>
            <a:ext cx="3940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打开文件，建立链表，将指定班级下的第一个学生信息的首地址赋给pstu   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2391410"/>
            <a:ext cx="8011795" cy="2926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05" y="1202690"/>
            <a:ext cx="8303895" cy="5510530"/>
          </a:xfrm>
          <a:prstGeom prst="rect">
            <a:avLst/>
          </a:prstGeom>
        </p:spPr>
      </p:pic>
      <p:sp>
        <p:nvSpPr>
          <p:cNvPr id="15" name="左箭头 14"/>
          <p:cNvSpPr/>
          <p:nvPr/>
        </p:nvSpPr>
        <p:spPr>
          <a:xfrm>
            <a:off x="10248265" y="6035675"/>
            <a:ext cx="1109980" cy="71882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总</a:t>
            </a:r>
            <a:r>
              <a:rPr lang="zh-CN" altLang="en-US">
                <a:hlinkClick r:id="rId4" action="ppaction://hlinksldjump"/>
              </a:rPr>
              <a:t>框架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1570267"/>
            <a:chOff x="2940051" y="426816"/>
            <a:chExt cx="5283642" cy="157026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05504" y="551823"/>
              <a:ext cx="4356100" cy="1445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DoSave-&gt;SaveData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  作用：在对班级下面学生的信息进行修改后，</a:t>
              </a:r>
              <a:endParaRPr lang="zh-CN" altLang="en-US" sz="16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对班级文件信息进行保存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8940" y="1202690"/>
            <a:ext cx="10179050" cy="4756785"/>
            <a:chOff x="614410" y="1131810"/>
            <a:chExt cx="10111691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614410" y="11746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ïṣḻiďe"/>
            <p:cNvSpPr txBox="1"/>
            <p:nvPr/>
          </p:nvSpPr>
          <p:spPr>
            <a:xfrm>
              <a:off x="4652763" y="3298629"/>
              <a:ext cx="1576388" cy="123894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  <a:latin typeface="Impact" panose="020B0806030902050204" pitchFamily="34" charset="0"/>
                </a:rPr>
                <a:t>VS</a:t>
              </a:r>
              <a:endPara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48165" y="124587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599565"/>
            <a:ext cx="6770370" cy="2150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r="5103" b="-3341"/>
          <a:stretch>
            <a:fillRect/>
          </a:stretch>
        </p:blipFill>
        <p:spPr>
          <a:xfrm>
            <a:off x="3044190" y="3841115"/>
            <a:ext cx="9033510" cy="2847975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>
            <a:off x="10131425" y="6046470"/>
            <a:ext cx="1089025" cy="6858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hlinkClick r:id="rId4" action="ppaction://hlinksldjump"/>
              </a:rPr>
              <a:t>总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1239432"/>
            <a:chOff x="2940051" y="426816"/>
            <a:chExt cx="5283642" cy="1239432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147464" y="497848"/>
              <a:ext cx="3561080" cy="116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菜单函数：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DoInput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l"/>
              <a:r>
                <a:rPr lang="en-US" altLang="zh-CN" sz="14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	</a:t>
              </a:r>
              <a:r>
                <a:rPr lang="zh-CN" altLang="en-US" sz="14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作用：</a:t>
              </a:r>
              <a:r>
                <a:rPr lang="en-US" altLang="zh-CN" sz="14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登录数据</a:t>
              </a:r>
              <a:endParaRPr lang="en-US" altLang="zh-CN" sz="14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l"/>
              <a:r>
                <a:rPr lang="en-US" altLang="zh-CN" sz="14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即在已打开的班级后面追加学生信息</a:t>
              </a:r>
              <a:endParaRPr lang="en-US" altLang="zh-CN" sz="14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l"/>
              <a:r>
                <a:rPr lang="zh-CN" altLang="en-US" sz="14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（子函数返回一个储存着学生信息的地址）</a:t>
              </a:r>
              <a:endParaRPr lang="zh-CN" altLang="en-US" sz="14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8940" y="1202690"/>
            <a:ext cx="10179050" cy="4756785"/>
            <a:chOff x="614410" y="1131810"/>
            <a:chExt cx="10111691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614410" y="11746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ïṣḻiďe"/>
            <p:cNvSpPr txBox="1"/>
            <p:nvPr/>
          </p:nvSpPr>
          <p:spPr>
            <a:xfrm>
              <a:off x="4728459" y="3181946"/>
              <a:ext cx="1576388" cy="123894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  <a:latin typeface="Impact" panose="020B0806030902050204" pitchFamily="34" charset="0"/>
                </a:rPr>
                <a:t>VS</a:t>
              </a:r>
              <a:endPara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48165" y="124587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" y="1745615"/>
            <a:ext cx="5578475" cy="2927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3081655"/>
            <a:ext cx="5455285" cy="3591560"/>
          </a:xfrm>
          <a:prstGeom prst="rect">
            <a:avLst/>
          </a:prstGeom>
        </p:spPr>
      </p:pic>
      <p:sp>
        <p:nvSpPr>
          <p:cNvPr id="14" name="左箭头 13"/>
          <p:cNvSpPr/>
          <p:nvPr/>
        </p:nvSpPr>
        <p:spPr>
          <a:xfrm>
            <a:off x="4470400" y="5934710"/>
            <a:ext cx="1156970" cy="7385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总</a:t>
            </a:r>
            <a:r>
              <a:rPr lang="zh-CN" altLang="en-US">
                <a:hlinkClick r:id="rId4" action="ppaction://hlinksldjump"/>
              </a:rPr>
              <a:t>框架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1407707"/>
            <a:chOff x="2940051" y="426816"/>
            <a:chExt cx="5283642" cy="140770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036339" y="574048"/>
              <a:ext cx="3020060" cy="1260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Sort-&gt;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SortStuInfo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pPr algn="l"/>
              <a:r>
                <a:rPr lang="en-US" altLang="zh-CN" sz="20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根据不同的标准进行排序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8940" y="1202690"/>
            <a:ext cx="10179050" cy="4756785"/>
            <a:chOff x="614410" y="1131810"/>
            <a:chExt cx="10111691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614410" y="11746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ïṣḻiďe"/>
            <p:cNvSpPr txBox="1"/>
            <p:nvPr/>
          </p:nvSpPr>
          <p:spPr>
            <a:xfrm>
              <a:off x="4728459" y="3181946"/>
              <a:ext cx="1576388" cy="123894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  <a:latin typeface="Impact" panose="020B0806030902050204" pitchFamily="34" charset="0"/>
                </a:rPr>
                <a:t>VS</a:t>
              </a:r>
              <a:endPara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48165" y="124587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90" y="1767840"/>
            <a:ext cx="7586345" cy="381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05" y="1599565"/>
            <a:ext cx="7549515" cy="5009515"/>
          </a:xfrm>
          <a:prstGeom prst="rect">
            <a:avLst/>
          </a:prstGeom>
        </p:spPr>
      </p:pic>
      <p:sp>
        <p:nvSpPr>
          <p:cNvPr id="16" name="左箭头 15"/>
          <p:cNvSpPr/>
          <p:nvPr/>
        </p:nvSpPr>
        <p:spPr>
          <a:xfrm>
            <a:off x="10587990" y="5770880"/>
            <a:ext cx="1327150" cy="8382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总</a:t>
            </a:r>
            <a:r>
              <a:rPr lang="zh-CN" altLang="en-US">
                <a:hlinkClick r:id="rId4" action="ppaction://hlinksldjump"/>
              </a:rPr>
              <a:t>框架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9"/>
            <a:ext cx="12727681" cy="4309354"/>
            <a:chOff x="-876300" y="-258317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600" b="1" i="0" u="none" strike="noStrike" kern="1200" cap="none" spc="600" normalizeH="0" baseline="0" noProof="0" dirty="0" smtClean="0">
                  <a:ln>
                    <a:noFill/>
                  </a:ln>
                  <a:solidFill>
                    <a:srgbClr val="12171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  <a:cs typeface="+mn-cs"/>
                </a:rPr>
                <a:t>03</a:t>
              </a:r>
              <a:endParaRPr kumimoji="0" lang="en-US" altLang="zh-CN" sz="16600" b="1" i="0" u="none" strike="noStrike" kern="1200" cap="none" spc="600" normalizeH="0" baseline="0" noProof="0" dirty="0">
                <a:ln>
                  <a:noFill/>
                </a:ln>
                <a:solidFill>
                  <a:srgbClr val="12171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599314" y="2552701"/>
            <a:ext cx="521969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D6A21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  <a:endParaRPr kumimoji="0" lang="en-US" altLang="zh-CN" sz="3600" b="1" i="0" u="none" strike="noStrike" kern="1200" cap="none" spc="600" normalizeH="0" baseline="0" noProof="0" dirty="0">
              <a:ln>
                <a:noFill/>
              </a:ln>
              <a:solidFill>
                <a:srgbClr val="D6A21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6A21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关键词：排序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D6A21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1239432"/>
            <a:chOff x="2940051" y="426816"/>
            <a:chExt cx="5283642" cy="1239432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604539" y="589923"/>
              <a:ext cx="4190365" cy="1076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优化子函数：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SortStuInfo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pPr algn="l"/>
              <a:endParaRPr lang="zh-CN" alt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endParaRPr lang="zh-CN" alt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97330" y="1202690"/>
            <a:ext cx="9090660" cy="4756785"/>
            <a:chOff x="1695598" y="1131810"/>
            <a:chExt cx="9030503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1695598" y="2017338"/>
              <a:ext cx="3032246" cy="137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原代码：对所有的信息都进行降序排序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7831455" y="1941830"/>
            <a:ext cx="3951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accent1"/>
                </a:solidFill>
              </a:rPr>
              <a:t>修改后：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sym typeface="+mn-ea"/>
              </a:rPr>
              <a:t>  如果是成绩，则从大到小排序；</a:t>
            </a:r>
            <a:endParaRPr lang="zh-CN" altLang="en-US" b="1" dirty="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sym typeface="+mn-ea"/>
              </a:rPr>
              <a:t>  如果是学号、姓名（字典序）则从小到大排序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315" y="4177665"/>
            <a:ext cx="7992110" cy="584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44315" y="4762500"/>
            <a:ext cx="1894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改成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315" y="5243195"/>
            <a:ext cx="6712585" cy="10096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44315" y="3482340"/>
            <a:ext cx="3090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  <a:sym typeface="+mn-ea"/>
              </a:rPr>
              <a:t>操作：在比较大小时，将学号和姓名的判断由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1169582"/>
            <a:chOff x="2940051" y="426816"/>
            <a:chExt cx="5283642" cy="1169582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111904" y="520073"/>
              <a:ext cx="2940685" cy="1076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优化排版</a:t>
              </a:r>
              <a:r>
                <a:rPr 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DoShow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pPr algn="l"/>
              <a:endParaRPr lang="zh-CN" alt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  <a:p>
              <a:endParaRPr lang="zh-CN" alt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95780" y="1202690"/>
            <a:ext cx="8792210" cy="4756785"/>
            <a:chOff x="1992073" y="1131810"/>
            <a:chExt cx="8734028" cy="4724710"/>
          </a:xfrm>
        </p:grpSpPr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4219575" y="1821180"/>
            <a:ext cx="395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</a:rPr>
              <a:t>  </a:t>
            </a:r>
            <a:r>
              <a:rPr lang="zh-CN" altLang="en-US" b="1" dirty="0">
                <a:solidFill>
                  <a:schemeClr val="accent1"/>
                </a:solidFill>
              </a:rPr>
              <a:t>修改后：在展示学生信息时，在显示是上方增加信息解释。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sym typeface="+mn-ea"/>
              </a:rPr>
              <a:t>  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0" y="2743200"/>
            <a:ext cx="7418070" cy="252349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2727681" cy="4309354"/>
            <a:chOff x="-876300" y="-258318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04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228d85c-d1d0-478a-a6a9-639c7f5f979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27923" y="1825823"/>
            <a:ext cx="8787678" cy="3674405"/>
            <a:chOff x="711509" y="1412776"/>
            <a:chExt cx="10763355" cy="4500498"/>
          </a:xfrm>
        </p:grpSpPr>
        <p:sp>
          <p:nvSpPr>
            <p:cNvPr id="4" name="ïṣlidè"/>
            <p:cNvSpPr/>
            <p:nvPr/>
          </p:nvSpPr>
          <p:spPr>
            <a:xfrm>
              <a:off x="1584381" y="4883046"/>
              <a:ext cx="8524719" cy="10279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88000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dk1">
                      <a:lumMod val="100000"/>
                    </a:schemeClr>
                  </a:solidFill>
                </a:rPr>
                <a:t>4.</a:t>
              </a:r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注重细节，在写第一遍代码的时候就要把细节处理好，尽量不要出现逻辑错误。</a:t>
              </a:r>
              <a:endParaRPr lang="zh-CN" altLang="en-US" sz="1400" b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" name="íšḻîḍê"/>
            <p:cNvSpPr/>
            <p:nvPr/>
          </p:nvSpPr>
          <p:spPr>
            <a:xfrm>
              <a:off x="711509" y="3701477"/>
              <a:ext cx="8524719" cy="10279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dk1">
                      <a:lumMod val="100000"/>
                    </a:schemeClr>
                  </a:solidFill>
                </a:rPr>
                <a:t>3.</a:t>
              </a:r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活用函数，可以节省大量</a:t>
              </a:r>
              <a:endParaRPr lang="zh-CN" altLang="en-US" sz="1400" b="1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重复的工作和修改</a:t>
              </a:r>
              <a:endParaRPr lang="zh-CN" altLang="en-US" sz="1400" b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6" name="ïŝlíḍè"/>
            <p:cNvSpPr/>
            <p:nvPr/>
          </p:nvSpPr>
          <p:spPr>
            <a:xfrm>
              <a:off x="2950145" y="2573737"/>
              <a:ext cx="8524719" cy="10279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dk1">
                      <a:lumMod val="100000"/>
                    </a:schemeClr>
                  </a:solidFill>
                </a:rPr>
                <a:t>  2.</a:t>
              </a:r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在用到某一部分的知识点时，一定要把所有功能和用法弄清楚，遇到的坑点也一定要记下来，防止下次出错。</a:t>
              </a:r>
              <a:endParaRPr lang="zh-CN" altLang="en-US" sz="1400" b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7" name="îŝļiḍé"/>
            <p:cNvSpPr/>
            <p:nvPr/>
          </p:nvSpPr>
          <p:spPr>
            <a:xfrm>
              <a:off x="862559" y="1412776"/>
              <a:ext cx="8524719" cy="10279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dk1">
                      <a:lumMod val="100000"/>
                    </a:schemeClr>
                  </a:solidFill>
                </a:rPr>
                <a:t>1.</a:t>
              </a:r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在写一个完整的程序之前，一定在纸上写下</a:t>
              </a:r>
              <a:endParaRPr lang="zh-CN" altLang="en-US" sz="1400" b="1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整个程序的框架，功能，以及结构。否则容易</a:t>
              </a:r>
              <a:endParaRPr lang="zh-CN" altLang="en-US" sz="1400" b="1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重复大量的修改。</a:t>
              </a:r>
              <a:endParaRPr lang="zh-CN" altLang="en-US" sz="1400" b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grpSp>
          <p:nvGrpSpPr>
            <p:cNvPr id="8" name="îšľîdé"/>
            <p:cNvGrpSpPr/>
            <p:nvPr/>
          </p:nvGrpSpPr>
          <p:grpSpPr>
            <a:xfrm>
              <a:off x="2372554" y="1412776"/>
              <a:ext cx="5530004" cy="4500498"/>
              <a:chOff x="-977759" y="1228726"/>
              <a:chExt cx="8711108" cy="7089397"/>
            </a:xfrm>
          </p:grpSpPr>
          <p:sp>
            <p:nvSpPr>
              <p:cNvPr id="25" name="îsḻíḍe"/>
              <p:cNvSpPr/>
              <p:nvPr/>
            </p:nvSpPr>
            <p:spPr>
              <a:xfrm rot="5400000">
                <a:off x="6114099" y="1228727"/>
                <a:ext cx="1619251" cy="161924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ïs1ídè"/>
              <p:cNvSpPr/>
              <p:nvPr/>
            </p:nvSpPr>
            <p:spPr>
              <a:xfrm rot="5400000">
                <a:off x="4333872" y="3048002"/>
                <a:ext cx="1619251" cy="1619249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íSḷiḋè"/>
              <p:cNvSpPr/>
              <p:nvPr/>
            </p:nvSpPr>
            <p:spPr>
              <a:xfrm rot="16200000">
                <a:off x="4333873" y="1228727"/>
                <a:ext cx="1619251" cy="161925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$líḑê"/>
              <p:cNvSpPr/>
              <p:nvPr/>
            </p:nvSpPr>
            <p:spPr>
              <a:xfrm rot="16200000">
                <a:off x="2552699" y="3076577"/>
                <a:ext cx="1619251" cy="161925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ïṡḻïdè"/>
              <p:cNvSpPr/>
              <p:nvPr/>
            </p:nvSpPr>
            <p:spPr>
              <a:xfrm rot="5400000">
                <a:off x="2552697" y="4833993"/>
                <a:ext cx="1619252" cy="1619252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iṧ1îḍê"/>
              <p:cNvSpPr/>
              <p:nvPr/>
            </p:nvSpPr>
            <p:spPr>
              <a:xfrm rot="16200000">
                <a:off x="773236" y="4837613"/>
                <a:ext cx="1619250" cy="1619252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íSľïďe"/>
              <p:cNvSpPr/>
              <p:nvPr/>
            </p:nvSpPr>
            <p:spPr>
              <a:xfrm rot="5400000">
                <a:off x="787468" y="6698873"/>
                <a:ext cx="1619250" cy="161925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ṩḷïďè"/>
              <p:cNvSpPr/>
              <p:nvPr/>
            </p:nvSpPr>
            <p:spPr>
              <a:xfrm rot="16200000">
                <a:off x="-977758" y="6698870"/>
                <a:ext cx="1619250" cy="1619252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ïŝḻíḓè"/>
            <p:cNvGrpSpPr/>
            <p:nvPr/>
          </p:nvGrpSpPr>
          <p:grpSpPr>
            <a:xfrm flipH="1">
              <a:off x="7896771" y="1620171"/>
              <a:ext cx="772202" cy="533231"/>
              <a:chOff x="6581417" y="4508968"/>
              <a:chExt cx="1165640" cy="804905"/>
            </a:xfrm>
            <a:solidFill>
              <a:schemeClr val="bg1"/>
            </a:solidFill>
          </p:grpSpPr>
          <p:sp>
            <p:nvSpPr>
              <p:cNvPr id="21" name="îŝļiḋè"/>
              <p:cNvSpPr/>
              <p:nvPr/>
            </p:nvSpPr>
            <p:spPr>
              <a:xfrm>
                <a:off x="6737230" y="4508968"/>
                <a:ext cx="854015" cy="658255"/>
              </a:xfrm>
              <a:prstGeom prst="round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śļiḑe"/>
              <p:cNvSpPr/>
              <p:nvPr/>
            </p:nvSpPr>
            <p:spPr>
              <a:xfrm>
                <a:off x="6836434" y="4590294"/>
                <a:ext cx="655607" cy="49560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is1îḍè"/>
              <p:cNvSpPr/>
              <p:nvPr/>
            </p:nvSpPr>
            <p:spPr>
              <a:xfrm>
                <a:off x="6581417" y="5217733"/>
                <a:ext cx="1165640" cy="96140"/>
              </a:xfrm>
              <a:custGeom>
                <a:avLst/>
                <a:gdLst>
                  <a:gd name="connsiteX0" fmla="*/ 0 w 2193259"/>
                  <a:gd name="connsiteY0" fmla="*/ 0 h 138023"/>
                  <a:gd name="connsiteX1" fmla="*/ 2193259 w 2193259"/>
                  <a:gd name="connsiteY1" fmla="*/ 0 h 138023"/>
                  <a:gd name="connsiteX2" fmla="*/ 2193259 w 2193259"/>
                  <a:gd name="connsiteY2" fmla="*/ 67572 h 138023"/>
                  <a:gd name="connsiteX3" fmla="*/ 2122808 w 2193259"/>
                  <a:gd name="connsiteY3" fmla="*/ 138023 h 138023"/>
                  <a:gd name="connsiteX4" fmla="*/ 70451 w 2193259"/>
                  <a:gd name="connsiteY4" fmla="*/ 138023 h 138023"/>
                  <a:gd name="connsiteX5" fmla="*/ 0 w 2193259"/>
                  <a:gd name="connsiteY5" fmla="*/ 67572 h 138023"/>
                  <a:gd name="connsiteX6" fmla="*/ 0 w 2193259"/>
                  <a:gd name="connsiteY6" fmla="*/ 0 h 13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3259" h="138023">
                    <a:moveTo>
                      <a:pt x="0" y="0"/>
                    </a:moveTo>
                    <a:lnTo>
                      <a:pt x="2193259" y="0"/>
                    </a:lnTo>
                    <a:lnTo>
                      <a:pt x="2193259" y="67572"/>
                    </a:lnTo>
                    <a:cubicBezTo>
                      <a:pt x="2193259" y="106481"/>
                      <a:pt x="2161717" y="138023"/>
                      <a:pt x="2122808" y="138023"/>
                    </a:cubicBezTo>
                    <a:lnTo>
                      <a:pt x="70451" y="138023"/>
                    </a:lnTo>
                    <a:cubicBezTo>
                      <a:pt x="31542" y="138023"/>
                      <a:pt x="0" y="106481"/>
                      <a:pt x="0" y="675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ṧļïḑe"/>
              <p:cNvSpPr/>
              <p:nvPr/>
            </p:nvSpPr>
            <p:spPr>
              <a:xfrm>
                <a:off x="7008962" y="5242943"/>
                <a:ext cx="310549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íṣ1iďe"/>
            <p:cNvGrpSpPr/>
            <p:nvPr/>
          </p:nvGrpSpPr>
          <p:grpSpPr>
            <a:xfrm>
              <a:off x="1809352" y="5009215"/>
              <a:ext cx="419939" cy="775595"/>
              <a:chOff x="6015343" y="3569108"/>
              <a:chExt cx="1187905" cy="1691916"/>
            </a:xfrm>
          </p:grpSpPr>
          <p:sp>
            <p:nvSpPr>
              <p:cNvPr id="17" name="iSliḑe"/>
              <p:cNvSpPr/>
              <p:nvPr/>
            </p:nvSpPr>
            <p:spPr>
              <a:xfrm>
                <a:off x="6015343" y="3569108"/>
                <a:ext cx="1187905" cy="16919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iṧľîḋè"/>
              <p:cNvSpPr/>
              <p:nvPr/>
            </p:nvSpPr>
            <p:spPr>
              <a:xfrm>
                <a:off x="6208221" y="3889714"/>
                <a:ext cx="795506" cy="1093320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ïşľïḋe"/>
              <p:cNvSpPr/>
              <p:nvPr/>
            </p:nvSpPr>
            <p:spPr>
              <a:xfrm>
                <a:off x="6392504" y="3685557"/>
                <a:ext cx="403639" cy="45719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í$ľiḑé"/>
              <p:cNvSpPr/>
              <p:nvPr/>
            </p:nvSpPr>
            <p:spPr>
              <a:xfrm flipH="1">
                <a:off x="6505385" y="5042165"/>
                <a:ext cx="184946" cy="20587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îšlîḑe"/>
            <p:cNvGrpSpPr/>
            <p:nvPr/>
          </p:nvGrpSpPr>
          <p:grpSpPr>
            <a:xfrm>
              <a:off x="3370966" y="2808927"/>
              <a:ext cx="584536" cy="581748"/>
              <a:chOff x="5262370" y="2742828"/>
              <a:chExt cx="675892" cy="1542433"/>
            </a:xfrm>
            <a:solidFill>
              <a:schemeClr val="accent2"/>
            </a:solidFill>
          </p:grpSpPr>
          <p:sp>
            <p:nvSpPr>
              <p:cNvPr id="13" name="iS1íḓe"/>
              <p:cNvSpPr/>
              <p:nvPr/>
            </p:nvSpPr>
            <p:spPr>
              <a:xfrm rot="10800000" flipH="1">
                <a:off x="5262370" y="2742828"/>
                <a:ext cx="675892" cy="1542433"/>
              </a:xfrm>
              <a:custGeom>
                <a:avLst/>
                <a:gdLst>
                  <a:gd name="connsiteX0" fmla="*/ 0 w 999747"/>
                  <a:gd name="connsiteY0" fmla="*/ 0 h 1605837"/>
                  <a:gd name="connsiteX1" fmla="*/ 999747 w 999747"/>
                  <a:gd name="connsiteY1" fmla="*/ 0 h 1605837"/>
                  <a:gd name="connsiteX2" fmla="*/ 999747 w 999747"/>
                  <a:gd name="connsiteY2" fmla="*/ 0 h 1605837"/>
                  <a:gd name="connsiteX3" fmla="*/ 0 w 999747"/>
                  <a:gd name="connsiteY3" fmla="*/ 0 h 1605837"/>
                  <a:gd name="connsiteX4" fmla="*/ 0 w 999747"/>
                  <a:gd name="connsiteY4" fmla="*/ 1605837 h 1605837"/>
                  <a:gd name="connsiteX5" fmla="*/ 0 w 999747"/>
                  <a:gd name="connsiteY5" fmla="*/ 1605837 h 1605837"/>
                  <a:gd name="connsiteX6" fmla="*/ 0 w 999747"/>
                  <a:gd name="connsiteY6" fmla="*/ 0 h 1605837"/>
                  <a:gd name="connsiteX0-1" fmla="*/ 0 w 999747"/>
                  <a:gd name="connsiteY0-2" fmla="*/ 8964 h 1614801"/>
                  <a:gd name="connsiteX1-3" fmla="*/ 999747 w 999747"/>
                  <a:gd name="connsiteY1-4" fmla="*/ 8964 h 1614801"/>
                  <a:gd name="connsiteX2-5" fmla="*/ 703911 w 999747"/>
                  <a:gd name="connsiteY2-6" fmla="*/ 0 h 1614801"/>
                  <a:gd name="connsiteX3-7" fmla="*/ 0 w 999747"/>
                  <a:gd name="connsiteY3-8" fmla="*/ 8964 h 1614801"/>
                  <a:gd name="connsiteX4-9" fmla="*/ 0 w 999747"/>
                  <a:gd name="connsiteY4-10" fmla="*/ 1614801 h 1614801"/>
                  <a:gd name="connsiteX5-11" fmla="*/ 0 w 999747"/>
                  <a:gd name="connsiteY5-12" fmla="*/ 1614801 h 1614801"/>
                  <a:gd name="connsiteX6-13" fmla="*/ 0 w 999747"/>
                  <a:gd name="connsiteY6-14" fmla="*/ 8964 h 1614801"/>
                  <a:gd name="connsiteX0-15" fmla="*/ 0 w 703911"/>
                  <a:gd name="connsiteY0-16" fmla="*/ 8964 h 1614801"/>
                  <a:gd name="connsiteX1-17" fmla="*/ 703911 w 703911"/>
                  <a:gd name="connsiteY1-18" fmla="*/ 0 h 1614801"/>
                  <a:gd name="connsiteX2-19" fmla="*/ 0 w 703911"/>
                  <a:gd name="connsiteY2-20" fmla="*/ 8964 h 1614801"/>
                  <a:gd name="connsiteX3-21" fmla="*/ 0 w 703911"/>
                  <a:gd name="connsiteY3-22" fmla="*/ 1614801 h 1614801"/>
                  <a:gd name="connsiteX4-23" fmla="*/ 0 w 703911"/>
                  <a:gd name="connsiteY4-24" fmla="*/ 1614801 h 1614801"/>
                  <a:gd name="connsiteX5-25" fmla="*/ 0 w 703911"/>
                  <a:gd name="connsiteY5-26" fmla="*/ 8964 h 1614801"/>
                  <a:gd name="connsiteX0-27" fmla="*/ 0 w 703911"/>
                  <a:gd name="connsiteY0-28" fmla="*/ 8964 h 1614801"/>
                  <a:gd name="connsiteX1-29" fmla="*/ 703911 w 703911"/>
                  <a:gd name="connsiteY1-30" fmla="*/ 0 h 1614801"/>
                  <a:gd name="connsiteX2-31" fmla="*/ 0 w 703911"/>
                  <a:gd name="connsiteY2-32" fmla="*/ 8964 h 1614801"/>
                  <a:gd name="connsiteX3-33" fmla="*/ 0 w 703911"/>
                  <a:gd name="connsiteY3-34" fmla="*/ 1614801 h 1614801"/>
                  <a:gd name="connsiteX4-35" fmla="*/ 0 w 703911"/>
                  <a:gd name="connsiteY4-36" fmla="*/ 1614801 h 1614801"/>
                  <a:gd name="connsiteX5-37" fmla="*/ 0 w 703911"/>
                  <a:gd name="connsiteY5-38" fmla="*/ 8964 h 1614801"/>
                  <a:gd name="connsiteX0-39" fmla="*/ 0 w 703911"/>
                  <a:gd name="connsiteY0-40" fmla="*/ 0 h 1605837"/>
                  <a:gd name="connsiteX1-41" fmla="*/ 703911 w 703911"/>
                  <a:gd name="connsiteY1-42" fmla="*/ 8965 h 1605837"/>
                  <a:gd name="connsiteX2-43" fmla="*/ 0 w 703911"/>
                  <a:gd name="connsiteY2-44" fmla="*/ 0 h 1605837"/>
                  <a:gd name="connsiteX3-45" fmla="*/ 0 w 703911"/>
                  <a:gd name="connsiteY3-46" fmla="*/ 1605837 h 1605837"/>
                  <a:gd name="connsiteX4-47" fmla="*/ 0 w 703911"/>
                  <a:gd name="connsiteY4-48" fmla="*/ 1605837 h 1605837"/>
                  <a:gd name="connsiteX5-49" fmla="*/ 0 w 703911"/>
                  <a:gd name="connsiteY5-50" fmla="*/ 0 h 1605837"/>
                  <a:gd name="connsiteX0-51" fmla="*/ 0 w 506687"/>
                  <a:gd name="connsiteY0-52" fmla="*/ 0 h 1605837"/>
                  <a:gd name="connsiteX1-53" fmla="*/ 506687 w 506687"/>
                  <a:gd name="connsiteY1-54" fmla="*/ 1 h 1605837"/>
                  <a:gd name="connsiteX2-55" fmla="*/ 0 w 506687"/>
                  <a:gd name="connsiteY2-56" fmla="*/ 0 h 1605837"/>
                  <a:gd name="connsiteX3-57" fmla="*/ 0 w 506687"/>
                  <a:gd name="connsiteY3-58" fmla="*/ 1605837 h 1605837"/>
                  <a:gd name="connsiteX4-59" fmla="*/ 0 w 506687"/>
                  <a:gd name="connsiteY4-60" fmla="*/ 1605837 h 1605837"/>
                  <a:gd name="connsiteX5-61" fmla="*/ 0 w 506687"/>
                  <a:gd name="connsiteY5-62" fmla="*/ 0 h 1605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06687" h="1605837">
                    <a:moveTo>
                      <a:pt x="0" y="0"/>
                    </a:moveTo>
                    <a:lnTo>
                      <a:pt x="506687" y="1"/>
                    </a:lnTo>
                    <a:lnTo>
                      <a:pt x="0" y="0"/>
                    </a:lnTo>
                    <a:lnTo>
                      <a:pt x="0" y="1605837"/>
                    </a:lnTo>
                    <a:lnTo>
                      <a:pt x="0" y="16058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ïṧ1íďè"/>
              <p:cNvSpPr/>
              <p:nvPr/>
            </p:nvSpPr>
            <p:spPr>
              <a:xfrm>
                <a:off x="5378824" y="3413889"/>
                <a:ext cx="89647" cy="871371"/>
              </a:xfrm>
              <a:prstGeom prst="flowChartProcess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ï$ļîdé"/>
              <p:cNvSpPr/>
              <p:nvPr/>
            </p:nvSpPr>
            <p:spPr>
              <a:xfrm>
                <a:off x="5805183" y="2754631"/>
                <a:ext cx="102558" cy="1499940"/>
              </a:xfrm>
              <a:prstGeom prst="flowChartProcess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îṣḻîḓè"/>
              <p:cNvSpPr/>
              <p:nvPr/>
            </p:nvSpPr>
            <p:spPr>
              <a:xfrm>
                <a:off x="5582880" y="3079518"/>
                <a:ext cx="89649" cy="1174478"/>
              </a:xfrm>
              <a:prstGeom prst="flowChartProcess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2" name="ïśļíḍè"/>
            <p:cNvSpPr/>
            <p:nvPr/>
          </p:nvSpPr>
          <p:spPr bwMode="auto">
            <a:xfrm>
              <a:off x="6874022" y="3921238"/>
              <a:ext cx="567911" cy="616719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34" name="组合 3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39" name="菱形 38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菱形 39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37" name="菱形 36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菱形 37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4601489" y="497848"/>
              <a:ext cx="19608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tx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经验和教训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</p:cSld>
  <p:clrMapOvr>
    <a:masterClrMapping/>
  </p:clrMapOvr>
  <p:transition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876300" y="278630"/>
            <a:ext cx="13944600" cy="2512828"/>
            <a:chOff x="-876300" y="554220"/>
            <a:chExt cx="13944600" cy="2512828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839586" y="-5161666"/>
              <a:ext cx="2512828" cy="13944600"/>
              <a:chOff x="1448133" y="-6425744"/>
              <a:chExt cx="3551665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985393" y="-642574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1448133" y="1653168"/>
                <a:ext cx="3551665" cy="3551665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149022" y="1259176"/>
              <a:ext cx="220256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Naskh Medium" panose="01010101010101010101" pitchFamily="50" charset="-78"/>
                  <a:cs typeface="Adobe Naskh Medium" panose="01010101010101010101" pitchFamily="50" charset="-78"/>
                </a:rPr>
                <a:t>目录</a:t>
              </a:r>
              <a:endParaRPr lang="zh-CN" altLang="en-US" sz="6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97050" y="3429000"/>
            <a:ext cx="936625" cy="1109980"/>
            <a:chOff x="1797050" y="3429000"/>
            <a:chExt cx="936625" cy="110998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0" name="菱形 9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909445" y="3585845"/>
              <a:ext cx="70040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011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7050" y="5257800"/>
            <a:ext cx="936625" cy="812800"/>
            <a:chOff x="1797050" y="3429000"/>
            <a:chExt cx="936625" cy="812800"/>
          </a:xfrm>
        </p:grpSpPr>
        <p:grpSp>
          <p:nvGrpSpPr>
            <p:cNvPr id="17" name="组合 1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9" name="菱形 1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21510" y="3573780"/>
              <a:ext cx="6877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52413" y="3428999"/>
            <a:ext cx="936625" cy="812800"/>
            <a:chOff x="1797050" y="3429000"/>
            <a:chExt cx="936625" cy="812800"/>
          </a:xfrm>
        </p:grpSpPr>
        <p:grpSp>
          <p:nvGrpSpPr>
            <p:cNvPr id="22" name="组合 21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4" name="菱形 23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917093" y="3586027"/>
              <a:ext cx="68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52413" y="5257800"/>
            <a:ext cx="936625" cy="812800"/>
            <a:chOff x="1797050" y="3429000"/>
            <a:chExt cx="936625" cy="8128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9" name="菱形 2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932305" y="3578225"/>
              <a:ext cx="6731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733676" y="3524933"/>
            <a:ext cx="251282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思路框架</a:t>
            </a:r>
            <a:endParaRPr lang="en-US" altLang="zh-CN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57501" y="5341033"/>
            <a:ext cx="251282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</a:t>
            </a:r>
            <a:endParaRPr lang="en-US" altLang="zh-CN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12864" y="5345478"/>
            <a:ext cx="251282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12863" y="3512233"/>
            <a:ext cx="251282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086271" y="3586026"/>
            <a:ext cx="19455" cy="24013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8745411" y="153440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268856" y="152912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266787"/>
            <a:ext cx="13944600" cy="4781552"/>
            <a:chOff x="-876300" y="20021"/>
            <a:chExt cx="13944600" cy="4781552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705224" y="-4561503"/>
              <a:ext cx="4781552" cy="13944600"/>
              <a:chOff x="693090" y="-6425744"/>
              <a:chExt cx="6758309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2833670" y="-6425744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2833670" y="10806593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693090" y="49845"/>
                <a:ext cx="6758309" cy="675831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299520" y="1479772"/>
              <a:ext cx="359295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normalizeH="0" baseline="0" noProof="0" dirty="0">
                  <a:ln>
                    <a:noFill/>
                  </a:ln>
                  <a:solidFill>
                    <a:srgbClr val="10151A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2019</a:t>
              </a:r>
              <a:endParaRPr kumimoji="0" lang="en-US" altLang="zh-CN" sz="11500" b="1" i="0" u="none" strike="noStrike" kern="1200" cap="none" normalizeH="0" baseline="0" noProof="0" dirty="0">
                <a:ln>
                  <a:noFill/>
                </a:ln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43185" y="5177750"/>
            <a:ext cx="6905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zh-CN" altLang="en-US" sz="8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39694" y="2688656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111575" y="2658141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9"/>
            <a:ext cx="12727681" cy="4309354"/>
            <a:chOff x="-876300" y="-258317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01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思路框架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关键词：一级指针，二级指针，链表，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结构体，引用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15285e2-e261-4d54-9df2-2bce52b39c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9908" y="1323975"/>
            <a:ext cx="11612184" cy="5331688"/>
            <a:chOff x="289909" y="1323975"/>
            <a:chExt cx="11612186" cy="5331689"/>
          </a:xfrm>
        </p:grpSpPr>
        <p:grpSp>
          <p:nvGrpSpPr>
            <p:cNvPr id="4" name="ïśľídè"/>
            <p:cNvGrpSpPr/>
            <p:nvPr/>
          </p:nvGrpSpPr>
          <p:grpSpPr>
            <a:xfrm>
              <a:off x="289909" y="3913457"/>
              <a:ext cx="11612186" cy="2742207"/>
              <a:chOff x="3233738" y="2846388"/>
              <a:chExt cx="5727700" cy="1168401"/>
            </a:xfrm>
            <a:solidFill>
              <a:schemeClr val="bg2"/>
            </a:solidFill>
          </p:grpSpPr>
          <p:sp>
            <p:nvSpPr>
              <p:cNvPr id="23" name="ïṧ1ide"/>
              <p:cNvSpPr/>
              <p:nvPr/>
            </p:nvSpPr>
            <p:spPr bwMode="auto">
              <a:xfrm>
                <a:off x="4518026" y="2846388"/>
                <a:ext cx="1263650" cy="1135063"/>
              </a:xfrm>
              <a:custGeom>
                <a:avLst/>
                <a:gdLst>
                  <a:gd name="T0" fmla="*/ 546 w 796"/>
                  <a:gd name="T1" fmla="*/ 675 h 715"/>
                  <a:gd name="T2" fmla="*/ 68 w 796"/>
                  <a:gd name="T3" fmla="*/ 282 h 715"/>
                  <a:gd name="T4" fmla="*/ 320 w 796"/>
                  <a:gd name="T5" fmla="*/ 448 h 715"/>
                  <a:gd name="T6" fmla="*/ 340 w 796"/>
                  <a:gd name="T7" fmla="*/ 448 h 715"/>
                  <a:gd name="T8" fmla="*/ 320 w 796"/>
                  <a:gd name="T9" fmla="*/ 506 h 715"/>
                  <a:gd name="T10" fmla="*/ 297 w 796"/>
                  <a:gd name="T11" fmla="*/ 544 h 715"/>
                  <a:gd name="T12" fmla="*/ 353 w 796"/>
                  <a:gd name="T13" fmla="*/ 544 h 715"/>
                  <a:gd name="T14" fmla="*/ 623 w 796"/>
                  <a:gd name="T15" fmla="*/ 128 h 715"/>
                  <a:gd name="T16" fmla="*/ 654 w 796"/>
                  <a:gd name="T17" fmla="*/ 128 h 715"/>
                  <a:gd name="T18" fmla="*/ 681 w 796"/>
                  <a:gd name="T19" fmla="*/ 186 h 715"/>
                  <a:gd name="T20" fmla="*/ 633 w 796"/>
                  <a:gd name="T21" fmla="*/ 186 h 715"/>
                  <a:gd name="T22" fmla="*/ 611 w 796"/>
                  <a:gd name="T23" fmla="*/ 199 h 715"/>
                  <a:gd name="T24" fmla="*/ 623 w 796"/>
                  <a:gd name="T25" fmla="*/ 226 h 715"/>
                  <a:gd name="T26" fmla="*/ 667 w 796"/>
                  <a:gd name="T27" fmla="*/ 241 h 715"/>
                  <a:gd name="T28" fmla="*/ 654 w 796"/>
                  <a:gd name="T29" fmla="*/ 295 h 715"/>
                  <a:gd name="T30" fmla="*/ 611 w 796"/>
                  <a:gd name="T31" fmla="*/ 295 h 715"/>
                  <a:gd name="T32" fmla="*/ 644 w 796"/>
                  <a:gd name="T33" fmla="*/ 322 h 715"/>
                  <a:gd name="T34" fmla="*/ 611 w 796"/>
                  <a:gd name="T35" fmla="*/ 349 h 715"/>
                  <a:gd name="T36" fmla="*/ 644 w 796"/>
                  <a:gd name="T37" fmla="*/ 360 h 715"/>
                  <a:gd name="T38" fmla="*/ 667 w 796"/>
                  <a:gd name="T39" fmla="*/ 427 h 715"/>
                  <a:gd name="T40" fmla="*/ 480 w 796"/>
                  <a:gd name="T41" fmla="*/ 512 h 715"/>
                  <a:gd name="T42" fmla="*/ 525 w 796"/>
                  <a:gd name="T43" fmla="*/ 512 h 715"/>
                  <a:gd name="T44" fmla="*/ 525 w 796"/>
                  <a:gd name="T45" fmla="*/ 540 h 715"/>
                  <a:gd name="T46" fmla="*/ 469 w 796"/>
                  <a:gd name="T47" fmla="*/ 117 h 715"/>
                  <a:gd name="T48" fmla="*/ 525 w 796"/>
                  <a:gd name="T49" fmla="*/ 117 h 715"/>
                  <a:gd name="T50" fmla="*/ 432 w 796"/>
                  <a:gd name="T51" fmla="*/ 134 h 715"/>
                  <a:gd name="T52" fmla="*/ 469 w 796"/>
                  <a:gd name="T53" fmla="*/ 192 h 715"/>
                  <a:gd name="T54" fmla="*/ 492 w 796"/>
                  <a:gd name="T55" fmla="*/ 192 h 715"/>
                  <a:gd name="T56" fmla="*/ 396 w 796"/>
                  <a:gd name="T57" fmla="*/ 192 h 715"/>
                  <a:gd name="T58" fmla="*/ 440 w 796"/>
                  <a:gd name="T59" fmla="*/ 176 h 715"/>
                  <a:gd name="T60" fmla="*/ 480 w 796"/>
                  <a:gd name="T61" fmla="*/ 232 h 715"/>
                  <a:gd name="T62" fmla="*/ 525 w 796"/>
                  <a:gd name="T63" fmla="*/ 247 h 715"/>
                  <a:gd name="T64" fmla="*/ 419 w 796"/>
                  <a:gd name="T65" fmla="*/ 247 h 715"/>
                  <a:gd name="T66" fmla="*/ 440 w 796"/>
                  <a:gd name="T67" fmla="*/ 247 h 715"/>
                  <a:gd name="T68" fmla="*/ 440 w 796"/>
                  <a:gd name="T69" fmla="*/ 301 h 715"/>
                  <a:gd name="T70" fmla="*/ 490 w 796"/>
                  <a:gd name="T71" fmla="*/ 287 h 715"/>
                  <a:gd name="T72" fmla="*/ 490 w 796"/>
                  <a:gd name="T73" fmla="*/ 312 h 715"/>
                  <a:gd name="T74" fmla="*/ 482 w 796"/>
                  <a:gd name="T75" fmla="*/ 341 h 715"/>
                  <a:gd name="T76" fmla="*/ 430 w 796"/>
                  <a:gd name="T77" fmla="*/ 356 h 715"/>
                  <a:gd name="T78" fmla="*/ 440 w 796"/>
                  <a:gd name="T79" fmla="*/ 383 h 715"/>
                  <a:gd name="T80" fmla="*/ 396 w 796"/>
                  <a:gd name="T81" fmla="*/ 406 h 715"/>
                  <a:gd name="T82" fmla="*/ 396 w 796"/>
                  <a:gd name="T83" fmla="*/ 416 h 715"/>
                  <a:gd name="T84" fmla="*/ 469 w 796"/>
                  <a:gd name="T85" fmla="*/ 443 h 715"/>
                  <a:gd name="T86" fmla="*/ 430 w 796"/>
                  <a:gd name="T87" fmla="*/ 443 h 715"/>
                  <a:gd name="T88" fmla="*/ 525 w 796"/>
                  <a:gd name="T89" fmla="*/ 483 h 715"/>
                  <a:gd name="T90" fmla="*/ 197 w 796"/>
                  <a:gd name="T91" fmla="*/ 588 h 715"/>
                  <a:gd name="T92" fmla="*/ 101 w 796"/>
                  <a:gd name="T93" fmla="*/ 556 h 715"/>
                  <a:gd name="T94" fmla="*/ 197 w 796"/>
                  <a:gd name="T95" fmla="*/ 573 h 715"/>
                  <a:gd name="T96" fmla="*/ 141 w 796"/>
                  <a:gd name="T97" fmla="*/ 573 h 715"/>
                  <a:gd name="T98" fmla="*/ 114 w 796"/>
                  <a:gd name="T99" fmla="*/ 502 h 715"/>
                  <a:gd name="T100" fmla="*/ 81 w 796"/>
                  <a:gd name="T101" fmla="*/ 502 h 715"/>
                  <a:gd name="T102" fmla="*/ 197 w 796"/>
                  <a:gd name="T103" fmla="*/ 502 h 715"/>
                  <a:gd name="T104" fmla="*/ 153 w 796"/>
                  <a:gd name="T105" fmla="*/ 502 h 715"/>
                  <a:gd name="T106" fmla="*/ 153 w 796"/>
                  <a:gd name="T107" fmla="*/ 462 h 715"/>
                  <a:gd name="T108" fmla="*/ 68 w 796"/>
                  <a:gd name="T109" fmla="*/ 462 h 715"/>
                  <a:gd name="T110" fmla="*/ 68 w 796"/>
                  <a:gd name="T111" fmla="*/ 437 h 715"/>
                  <a:gd name="T112" fmla="*/ 114 w 796"/>
                  <a:gd name="T113" fmla="*/ 393 h 715"/>
                  <a:gd name="T114" fmla="*/ 68 w 796"/>
                  <a:gd name="T115" fmla="*/ 393 h 715"/>
                  <a:gd name="T116" fmla="*/ 153 w 796"/>
                  <a:gd name="T117" fmla="*/ 366 h 715"/>
                  <a:gd name="T118" fmla="*/ 197 w 796"/>
                  <a:gd name="T119" fmla="*/ 358 h 715"/>
                  <a:gd name="T120" fmla="*/ 164 w 796"/>
                  <a:gd name="T121" fmla="*/ 333 h 715"/>
                  <a:gd name="T122" fmla="*/ 114 w 796"/>
                  <a:gd name="T123" fmla="*/ 305 h 715"/>
                  <a:gd name="T124" fmla="*/ 164 w 796"/>
                  <a:gd name="T125" fmla="*/ 291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96" h="715">
                    <a:moveTo>
                      <a:pt x="0" y="675"/>
                    </a:moveTo>
                    <a:lnTo>
                      <a:pt x="49" y="675"/>
                    </a:lnTo>
                    <a:lnTo>
                      <a:pt x="49" y="243"/>
                    </a:lnTo>
                    <a:lnTo>
                      <a:pt x="220" y="243"/>
                    </a:lnTo>
                    <a:lnTo>
                      <a:pt x="220" y="675"/>
                    </a:lnTo>
                    <a:lnTo>
                      <a:pt x="245" y="675"/>
                    </a:lnTo>
                    <a:lnTo>
                      <a:pt x="245" y="408"/>
                    </a:lnTo>
                    <a:lnTo>
                      <a:pt x="376" y="408"/>
                    </a:lnTo>
                    <a:lnTo>
                      <a:pt x="376" y="80"/>
                    </a:lnTo>
                    <a:lnTo>
                      <a:pt x="546" y="80"/>
                    </a:lnTo>
                    <a:lnTo>
                      <a:pt x="546" y="675"/>
                    </a:lnTo>
                    <a:lnTo>
                      <a:pt x="581" y="675"/>
                    </a:lnTo>
                    <a:lnTo>
                      <a:pt x="581" y="0"/>
                    </a:lnTo>
                    <a:lnTo>
                      <a:pt x="752" y="78"/>
                    </a:lnTo>
                    <a:lnTo>
                      <a:pt x="752" y="675"/>
                    </a:lnTo>
                    <a:lnTo>
                      <a:pt x="796" y="675"/>
                    </a:lnTo>
                    <a:lnTo>
                      <a:pt x="796" y="715"/>
                    </a:lnTo>
                    <a:lnTo>
                      <a:pt x="0" y="71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68" y="266"/>
                    </a:moveTo>
                    <a:lnTo>
                      <a:pt x="68" y="282"/>
                    </a:lnTo>
                    <a:lnTo>
                      <a:pt x="151" y="282"/>
                    </a:lnTo>
                    <a:lnTo>
                      <a:pt x="151" y="266"/>
                    </a:lnTo>
                    <a:lnTo>
                      <a:pt x="68" y="266"/>
                    </a:lnTo>
                    <a:lnTo>
                      <a:pt x="68" y="266"/>
                    </a:lnTo>
                    <a:close/>
                    <a:moveTo>
                      <a:pt x="297" y="448"/>
                    </a:moveTo>
                    <a:lnTo>
                      <a:pt x="309" y="448"/>
                    </a:lnTo>
                    <a:lnTo>
                      <a:pt x="309" y="431"/>
                    </a:lnTo>
                    <a:lnTo>
                      <a:pt x="297" y="431"/>
                    </a:lnTo>
                    <a:lnTo>
                      <a:pt x="297" y="448"/>
                    </a:lnTo>
                    <a:lnTo>
                      <a:pt x="297" y="448"/>
                    </a:lnTo>
                    <a:close/>
                    <a:moveTo>
                      <a:pt x="320" y="448"/>
                    </a:moveTo>
                    <a:lnTo>
                      <a:pt x="332" y="448"/>
                    </a:lnTo>
                    <a:lnTo>
                      <a:pt x="332" y="431"/>
                    </a:lnTo>
                    <a:lnTo>
                      <a:pt x="320" y="431"/>
                    </a:lnTo>
                    <a:lnTo>
                      <a:pt x="320" y="448"/>
                    </a:lnTo>
                    <a:lnTo>
                      <a:pt x="320" y="448"/>
                    </a:lnTo>
                    <a:close/>
                    <a:moveTo>
                      <a:pt x="340" y="448"/>
                    </a:moveTo>
                    <a:lnTo>
                      <a:pt x="353" y="448"/>
                    </a:lnTo>
                    <a:lnTo>
                      <a:pt x="353" y="431"/>
                    </a:lnTo>
                    <a:lnTo>
                      <a:pt x="340" y="431"/>
                    </a:lnTo>
                    <a:lnTo>
                      <a:pt x="340" y="448"/>
                    </a:lnTo>
                    <a:lnTo>
                      <a:pt x="340" y="448"/>
                    </a:lnTo>
                    <a:close/>
                    <a:moveTo>
                      <a:pt x="297" y="506"/>
                    </a:moveTo>
                    <a:lnTo>
                      <a:pt x="309" y="506"/>
                    </a:lnTo>
                    <a:lnTo>
                      <a:pt x="309" y="489"/>
                    </a:lnTo>
                    <a:lnTo>
                      <a:pt x="297" y="489"/>
                    </a:lnTo>
                    <a:lnTo>
                      <a:pt x="297" y="506"/>
                    </a:lnTo>
                    <a:lnTo>
                      <a:pt x="297" y="506"/>
                    </a:lnTo>
                    <a:close/>
                    <a:moveTo>
                      <a:pt x="320" y="506"/>
                    </a:moveTo>
                    <a:lnTo>
                      <a:pt x="332" y="506"/>
                    </a:lnTo>
                    <a:lnTo>
                      <a:pt x="332" y="489"/>
                    </a:lnTo>
                    <a:lnTo>
                      <a:pt x="320" y="489"/>
                    </a:lnTo>
                    <a:lnTo>
                      <a:pt x="320" y="506"/>
                    </a:lnTo>
                    <a:lnTo>
                      <a:pt x="320" y="506"/>
                    </a:lnTo>
                    <a:close/>
                    <a:moveTo>
                      <a:pt x="340" y="506"/>
                    </a:moveTo>
                    <a:lnTo>
                      <a:pt x="353" y="506"/>
                    </a:lnTo>
                    <a:lnTo>
                      <a:pt x="353" y="489"/>
                    </a:lnTo>
                    <a:lnTo>
                      <a:pt x="340" y="489"/>
                    </a:lnTo>
                    <a:lnTo>
                      <a:pt x="340" y="506"/>
                    </a:lnTo>
                    <a:lnTo>
                      <a:pt x="340" y="506"/>
                    </a:lnTo>
                    <a:close/>
                    <a:moveTo>
                      <a:pt x="297" y="560"/>
                    </a:moveTo>
                    <a:lnTo>
                      <a:pt x="309" y="560"/>
                    </a:lnTo>
                    <a:lnTo>
                      <a:pt x="309" y="544"/>
                    </a:lnTo>
                    <a:lnTo>
                      <a:pt x="297" y="544"/>
                    </a:lnTo>
                    <a:lnTo>
                      <a:pt x="297" y="560"/>
                    </a:lnTo>
                    <a:lnTo>
                      <a:pt x="297" y="560"/>
                    </a:lnTo>
                    <a:close/>
                    <a:moveTo>
                      <a:pt x="320" y="560"/>
                    </a:moveTo>
                    <a:lnTo>
                      <a:pt x="332" y="560"/>
                    </a:lnTo>
                    <a:lnTo>
                      <a:pt x="332" y="544"/>
                    </a:lnTo>
                    <a:lnTo>
                      <a:pt x="320" y="544"/>
                    </a:lnTo>
                    <a:lnTo>
                      <a:pt x="320" y="560"/>
                    </a:lnTo>
                    <a:lnTo>
                      <a:pt x="320" y="560"/>
                    </a:lnTo>
                    <a:close/>
                    <a:moveTo>
                      <a:pt x="340" y="560"/>
                    </a:moveTo>
                    <a:lnTo>
                      <a:pt x="353" y="560"/>
                    </a:lnTo>
                    <a:lnTo>
                      <a:pt x="353" y="544"/>
                    </a:lnTo>
                    <a:lnTo>
                      <a:pt x="340" y="544"/>
                    </a:lnTo>
                    <a:lnTo>
                      <a:pt x="340" y="560"/>
                    </a:lnTo>
                    <a:lnTo>
                      <a:pt x="340" y="560"/>
                    </a:lnTo>
                    <a:close/>
                    <a:moveTo>
                      <a:pt x="681" y="128"/>
                    </a:moveTo>
                    <a:lnTo>
                      <a:pt x="694" y="128"/>
                    </a:lnTo>
                    <a:lnTo>
                      <a:pt x="694" y="111"/>
                    </a:lnTo>
                    <a:lnTo>
                      <a:pt x="681" y="111"/>
                    </a:lnTo>
                    <a:lnTo>
                      <a:pt x="681" y="128"/>
                    </a:lnTo>
                    <a:lnTo>
                      <a:pt x="681" y="128"/>
                    </a:lnTo>
                    <a:close/>
                    <a:moveTo>
                      <a:pt x="611" y="128"/>
                    </a:moveTo>
                    <a:lnTo>
                      <a:pt x="623" y="128"/>
                    </a:lnTo>
                    <a:lnTo>
                      <a:pt x="623" y="111"/>
                    </a:lnTo>
                    <a:lnTo>
                      <a:pt x="611" y="111"/>
                    </a:lnTo>
                    <a:lnTo>
                      <a:pt x="611" y="128"/>
                    </a:lnTo>
                    <a:lnTo>
                      <a:pt x="611" y="128"/>
                    </a:lnTo>
                    <a:close/>
                    <a:moveTo>
                      <a:pt x="633" y="128"/>
                    </a:moveTo>
                    <a:lnTo>
                      <a:pt x="646" y="128"/>
                    </a:lnTo>
                    <a:lnTo>
                      <a:pt x="646" y="111"/>
                    </a:lnTo>
                    <a:lnTo>
                      <a:pt x="633" y="111"/>
                    </a:lnTo>
                    <a:lnTo>
                      <a:pt x="633" y="128"/>
                    </a:lnTo>
                    <a:lnTo>
                      <a:pt x="633" y="128"/>
                    </a:lnTo>
                    <a:close/>
                    <a:moveTo>
                      <a:pt x="654" y="128"/>
                    </a:moveTo>
                    <a:lnTo>
                      <a:pt x="667" y="128"/>
                    </a:lnTo>
                    <a:lnTo>
                      <a:pt x="667" y="111"/>
                    </a:lnTo>
                    <a:lnTo>
                      <a:pt x="654" y="111"/>
                    </a:lnTo>
                    <a:lnTo>
                      <a:pt x="654" y="128"/>
                    </a:lnTo>
                    <a:lnTo>
                      <a:pt x="654" y="128"/>
                    </a:lnTo>
                    <a:close/>
                    <a:moveTo>
                      <a:pt x="681" y="186"/>
                    </a:moveTo>
                    <a:lnTo>
                      <a:pt x="694" y="186"/>
                    </a:lnTo>
                    <a:lnTo>
                      <a:pt x="694" y="169"/>
                    </a:lnTo>
                    <a:lnTo>
                      <a:pt x="681" y="169"/>
                    </a:lnTo>
                    <a:lnTo>
                      <a:pt x="681" y="186"/>
                    </a:lnTo>
                    <a:lnTo>
                      <a:pt x="681" y="186"/>
                    </a:lnTo>
                    <a:close/>
                    <a:moveTo>
                      <a:pt x="611" y="186"/>
                    </a:moveTo>
                    <a:lnTo>
                      <a:pt x="623" y="186"/>
                    </a:lnTo>
                    <a:lnTo>
                      <a:pt x="623" y="169"/>
                    </a:lnTo>
                    <a:lnTo>
                      <a:pt x="611" y="169"/>
                    </a:lnTo>
                    <a:lnTo>
                      <a:pt x="611" y="186"/>
                    </a:lnTo>
                    <a:lnTo>
                      <a:pt x="611" y="186"/>
                    </a:lnTo>
                    <a:close/>
                    <a:moveTo>
                      <a:pt x="633" y="186"/>
                    </a:moveTo>
                    <a:lnTo>
                      <a:pt x="646" y="186"/>
                    </a:lnTo>
                    <a:lnTo>
                      <a:pt x="646" y="169"/>
                    </a:lnTo>
                    <a:lnTo>
                      <a:pt x="633" y="169"/>
                    </a:lnTo>
                    <a:lnTo>
                      <a:pt x="633" y="186"/>
                    </a:lnTo>
                    <a:lnTo>
                      <a:pt x="633" y="186"/>
                    </a:lnTo>
                    <a:close/>
                    <a:moveTo>
                      <a:pt x="654" y="186"/>
                    </a:moveTo>
                    <a:lnTo>
                      <a:pt x="667" y="186"/>
                    </a:lnTo>
                    <a:lnTo>
                      <a:pt x="667" y="169"/>
                    </a:lnTo>
                    <a:lnTo>
                      <a:pt x="654" y="169"/>
                    </a:lnTo>
                    <a:lnTo>
                      <a:pt x="654" y="186"/>
                    </a:lnTo>
                    <a:lnTo>
                      <a:pt x="654" y="186"/>
                    </a:lnTo>
                    <a:close/>
                    <a:moveTo>
                      <a:pt x="611" y="213"/>
                    </a:moveTo>
                    <a:lnTo>
                      <a:pt x="694" y="213"/>
                    </a:lnTo>
                    <a:lnTo>
                      <a:pt x="694" y="199"/>
                    </a:lnTo>
                    <a:lnTo>
                      <a:pt x="611" y="199"/>
                    </a:lnTo>
                    <a:lnTo>
                      <a:pt x="611" y="213"/>
                    </a:lnTo>
                    <a:lnTo>
                      <a:pt x="611" y="213"/>
                    </a:lnTo>
                    <a:close/>
                    <a:moveTo>
                      <a:pt x="681" y="241"/>
                    </a:moveTo>
                    <a:lnTo>
                      <a:pt x="694" y="241"/>
                    </a:lnTo>
                    <a:lnTo>
                      <a:pt x="694" y="226"/>
                    </a:lnTo>
                    <a:lnTo>
                      <a:pt x="681" y="226"/>
                    </a:lnTo>
                    <a:lnTo>
                      <a:pt x="681" y="241"/>
                    </a:lnTo>
                    <a:lnTo>
                      <a:pt x="681" y="241"/>
                    </a:lnTo>
                    <a:close/>
                    <a:moveTo>
                      <a:pt x="611" y="241"/>
                    </a:moveTo>
                    <a:lnTo>
                      <a:pt x="623" y="241"/>
                    </a:lnTo>
                    <a:lnTo>
                      <a:pt x="623" y="226"/>
                    </a:lnTo>
                    <a:lnTo>
                      <a:pt x="611" y="226"/>
                    </a:lnTo>
                    <a:lnTo>
                      <a:pt x="611" y="241"/>
                    </a:lnTo>
                    <a:lnTo>
                      <a:pt x="611" y="241"/>
                    </a:lnTo>
                    <a:close/>
                    <a:moveTo>
                      <a:pt x="633" y="241"/>
                    </a:moveTo>
                    <a:lnTo>
                      <a:pt x="646" y="241"/>
                    </a:lnTo>
                    <a:lnTo>
                      <a:pt x="646" y="226"/>
                    </a:lnTo>
                    <a:lnTo>
                      <a:pt x="633" y="226"/>
                    </a:lnTo>
                    <a:lnTo>
                      <a:pt x="633" y="241"/>
                    </a:lnTo>
                    <a:lnTo>
                      <a:pt x="633" y="241"/>
                    </a:lnTo>
                    <a:close/>
                    <a:moveTo>
                      <a:pt x="654" y="241"/>
                    </a:moveTo>
                    <a:lnTo>
                      <a:pt x="667" y="241"/>
                    </a:lnTo>
                    <a:lnTo>
                      <a:pt x="667" y="226"/>
                    </a:lnTo>
                    <a:lnTo>
                      <a:pt x="654" y="226"/>
                    </a:lnTo>
                    <a:lnTo>
                      <a:pt x="654" y="241"/>
                    </a:lnTo>
                    <a:lnTo>
                      <a:pt x="654" y="241"/>
                    </a:lnTo>
                    <a:close/>
                    <a:moveTo>
                      <a:pt x="611" y="270"/>
                    </a:moveTo>
                    <a:lnTo>
                      <a:pt x="694" y="270"/>
                    </a:lnTo>
                    <a:lnTo>
                      <a:pt x="694" y="253"/>
                    </a:lnTo>
                    <a:lnTo>
                      <a:pt x="611" y="253"/>
                    </a:lnTo>
                    <a:lnTo>
                      <a:pt x="611" y="270"/>
                    </a:lnTo>
                    <a:lnTo>
                      <a:pt x="611" y="270"/>
                    </a:lnTo>
                    <a:close/>
                    <a:moveTo>
                      <a:pt x="654" y="295"/>
                    </a:moveTo>
                    <a:lnTo>
                      <a:pt x="667" y="295"/>
                    </a:lnTo>
                    <a:lnTo>
                      <a:pt x="667" y="280"/>
                    </a:lnTo>
                    <a:lnTo>
                      <a:pt x="654" y="280"/>
                    </a:lnTo>
                    <a:lnTo>
                      <a:pt x="654" y="295"/>
                    </a:lnTo>
                    <a:lnTo>
                      <a:pt x="654" y="295"/>
                    </a:lnTo>
                    <a:close/>
                    <a:moveTo>
                      <a:pt x="611" y="295"/>
                    </a:moveTo>
                    <a:lnTo>
                      <a:pt x="644" y="295"/>
                    </a:lnTo>
                    <a:lnTo>
                      <a:pt x="644" y="280"/>
                    </a:lnTo>
                    <a:lnTo>
                      <a:pt x="611" y="280"/>
                    </a:lnTo>
                    <a:lnTo>
                      <a:pt x="611" y="295"/>
                    </a:lnTo>
                    <a:lnTo>
                      <a:pt x="611" y="295"/>
                    </a:lnTo>
                    <a:close/>
                    <a:moveTo>
                      <a:pt x="694" y="322"/>
                    </a:moveTo>
                    <a:lnTo>
                      <a:pt x="694" y="305"/>
                    </a:lnTo>
                    <a:lnTo>
                      <a:pt x="683" y="305"/>
                    </a:lnTo>
                    <a:lnTo>
                      <a:pt x="683" y="322"/>
                    </a:lnTo>
                    <a:lnTo>
                      <a:pt x="694" y="322"/>
                    </a:lnTo>
                    <a:lnTo>
                      <a:pt x="694" y="322"/>
                    </a:lnTo>
                    <a:close/>
                    <a:moveTo>
                      <a:pt x="644" y="322"/>
                    </a:moveTo>
                    <a:lnTo>
                      <a:pt x="644" y="305"/>
                    </a:lnTo>
                    <a:lnTo>
                      <a:pt x="611" y="305"/>
                    </a:lnTo>
                    <a:lnTo>
                      <a:pt x="611" y="322"/>
                    </a:lnTo>
                    <a:lnTo>
                      <a:pt x="644" y="322"/>
                    </a:lnTo>
                    <a:lnTo>
                      <a:pt x="644" y="322"/>
                    </a:lnTo>
                    <a:close/>
                    <a:moveTo>
                      <a:pt x="694" y="349"/>
                    </a:moveTo>
                    <a:lnTo>
                      <a:pt x="694" y="335"/>
                    </a:lnTo>
                    <a:lnTo>
                      <a:pt x="683" y="335"/>
                    </a:lnTo>
                    <a:lnTo>
                      <a:pt x="683" y="349"/>
                    </a:lnTo>
                    <a:lnTo>
                      <a:pt x="694" y="349"/>
                    </a:lnTo>
                    <a:lnTo>
                      <a:pt x="694" y="349"/>
                    </a:lnTo>
                    <a:close/>
                    <a:moveTo>
                      <a:pt x="644" y="349"/>
                    </a:moveTo>
                    <a:lnTo>
                      <a:pt x="644" y="335"/>
                    </a:lnTo>
                    <a:lnTo>
                      <a:pt x="611" y="335"/>
                    </a:lnTo>
                    <a:lnTo>
                      <a:pt x="611" y="349"/>
                    </a:lnTo>
                    <a:lnTo>
                      <a:pt x="644" y="349"/>
                    </a:lnTo>
                    <a:lnTo>
                      <a:pt x="644" y="349"/>
                    </a:lnTo>
                    <a:close/>
                    <a:moveTo>
                      <a:pt x="654" y="376"/>
                    </a:moveTo>
                    <a:lnTo>
                      <a:pt x="667" y="376"/>
                    </a:lnTo>
                    <a:lnTo>
                      <a:pt x="667" y="360"/>
                    </a:lnTo>
                    <a:lnTo>
                      <a:pt x="654" y="360"/>
                    </a:lnTo>
                    <a:lnTo>
                      <a:pt x="654" y="376"/>
                    </a:lnTo>
                    <a:lnTo>
                      <a:pt x="654" y="376"/>
                    </a:lnTo>
                    <a:close/>
                    <a:moveTo>
                      <a:pt x="611" y="376"/>
                    </a:moveTo>
                    <a:lnTo>
                      <a:pt x="644" y="376"/>
                    </a:lnTo>
                    <a:lnTo>
                      <a:pt x="644" y="360"/>
                    </a:lnTo>
                    <a:lnTo>
                      <a:pt x="611" y="360"/>
                    </a:lnTo>
                    <a:lnTo>
                      <a:pt x="611" y="376"/>
                    </a:lnTo>
                    <a:lnTo>
                      <a:pt x="611" y="376"/>
                    </a:lnTo>
                    <a:close/>
                    <a:moveTo>
                      <a:pt x="611" y="399"/>
                    </a:moveTo>
                    <a:lnTo>
                      <a:pt x="694" y="399"/>
                    </a:lnTo>
                    <a:lnTo>
                      <a:pt x="694" y="385"/>
                    </a:lnTo>
                    <a:lnTo>
                      <a:pt x="611" y="385"/>
                    </a:lnTo>
                    <a:lnTo>
                      <a:pt x="611" y="399"/>
                    </a:lnTo>
                    <a:lnTo>
                      <a:pt x="611" y="399"/>
                    </a:lnTo>
                    <a:close/>
                    <a:moveTo>
                      <a:pt x="654" y="427"/>
                    </a:moveTo>
                    <a:lnTo>
                      <a:pt x="667" y="427"/>
                    </a:lnTo>
                    <a:lnTo>
                      <a:pt x="667" y="410"/>
                    </a:lnTo>
                    <a:lnTo>
                      <a:pt x="654" y="410"/>
                    </a:lnTo>
                    <a:lnTo>
                      <a:pt x="654" y="427"/>
                    </a:lnTo>
                    <a:lnTo>
                      <a:pt x="654" y="427"/>
                    </a:lnTo>
                    <a:close/>
                    <a:moveTo>
                      <a:pt x="611" y="427"/>
                    </a:moveTo>
                    <a:lnTo>
                      <a:pt x="644" y="427"/>
                    </a:lnTo>
                    <a:lnTo>
                      <a:pt x="644" y="410"/>
                    </a:lnTo>
                    <a:lnTo>
                      <a:pt x="611" y="410"/>
                    </a:lnTo>
                    <a:lnTo>
                      <a:pt x="611" y="427"/>
                    </a:lnTo>
                    <a:lnTo>
                      <a:pt x="611" y="427"/>
                    </a:lnTo>
                    <a:close/>
                    <a:moveTo>
                      <a:pt x="480" y="512"/>
                    </a:moveTo>
                    <a:lnTo>
                      <a:pt x="480" y="496"/>
                    </a:lnTo>
                    <a:lnTo>
                      <a:pt x="469" y="496"/>
                    </a:lnTo>
                    <a:lnTo>
                      <a:pt x="469" y="512"/>
                    </a:lnTo>
                    <a:lnTo>
                      <a:pt x="480" y="512"/>
                    </a:lnTo>
                    <a:lnTo>
                      <a:pt x="480" y="512"/>
                    </a:lnTo>
                    <a:close/>
                    <a:moveTo>
                      <a:pt x="525" y="512"/>
                    </a:moveTo>
                    <a:lnTo>
                      <a:pt x="525" y="496"/>
                    </a:lnTo>
                    <a:lnTo>
                      <a:pt x="490" y="496"/>
                    </a:lnTo>
                    <a:lnTo>
                      <a:pt x="490" y="512"/>
                    </a:lnTo>
                    <a:lnTo>
                      <a:pt x="525" y="512"/>
                    </a:lnTo>
                    <a:lnTo>
                      <a:pt x="525" y="512"/>
                    </a:lnTo>
                    <a:close/>
                    <a:moveTo>
                      <a:pt x="482" y="540"/>
                    </a:moveTo>
                    <a:lnTo>
                      <a:pt x="482" y="523"/>
                    </a:lnTo>
                    <a:lnTo>
                      <a:pt x="469" y="523"/>
                    </a:lnTo>
                    <a:lnTo>
                      <a:pt x="469" y="540"/>
                    </a:lnTo>
                    <a:lnTo>
                      <a:pt x="482" y="540"/>
                    </a:lnTo>
                    <a:lnTo>
                      <a:pt x="482" y="540"/>
                    </a:lnTo>
                    <a:close/>
                    <a:moveTo>
                      <a:pt x="525" y="540"/>
                    </a:moveTo>
                    <a:lnTo>
                      <a:pt x="525" y="523"/>
                    </a:lnTo>
                    <a:lnTo>
                      <a:pt x="490" y="523"/>
                    </a:lnTo>
                    <a:lnTo>
                      <a:pt x="490" y="540"/>
                    </a:lnTo>
                    <a:lnTo>
                      <a:pt x="525" y="540"/>
                    </a:lnTo>
                    <a:lnTo>
                      <a:pt x="525" y="540"/>
                    </a:lnTo>
                    <a:close/>
                    <a:moveTo>
                      <a:pt x="490" y="617"/>
                    </a:moveTo>
                    <a:lnTo>
                      <a:pt x="525" y="617"/>
                    </a:lnTo>
                    <a:lnTo>
                      <a:pt x="525" y="600"/>
                    </a:lnTo>
                    <a:lnTo>
                      <a:pt x="490" y="600"/>
                    </a:lnTo>
                    <a:lnTo>
                      <a:pt x="490" y="617"/>
                    </a:lnTo>
                    <a:lnTo>
                      <a:pt x="490" y="617"/>
                    </a:lnTo>
                    <a:close/>
                    <a:moveTo>
                      <a:pt x="469" y="134"/>
                    </a:moveTo>
                    <a:lnTo>
                      <a:pt x="480" y="134"/>
                    </a:lnTo>
                    <a:lnTo>
                      <a:pt x="480" y="117"/>
                    </a:lnTo>
                    <a:lnTo>
                      <a:pt x="469" y="117"/>
                    </a:lnTo>
                    <a:lnTo>
                      <a:pt x="469" y="134"/>
                    </a:lnTo>
                    <a:lnTo>
                      <a:pt x="469" y="134"/>
                    </a:lnTo>
                    <a:close/>
                    <a:moveTo>
                      <a:pt x="492" y="134"/>
                    </a:moveTo>
                    <a:lnTo>
                      <a:pt x="505" y="134"/>
                    </a:lnTo>
                    <a:lnTo>
                      <a:pt x="505" y="117"/>
                    </a:lnTo>
                    <a:lnTo>
                      <a:pt x="492" y="117"/>
                    </a:lnTo>
                    <a:lnTo>
                      <a:pt x="492" y="134"/>
                    </a:lnTo>
                    <a:lnTo>
                      <a:pt x="492" y="134"/>
                    </a:lnTo>
                    <a:close/>
                    <a:moveTo>
                      <a:pt x="513" y="134"/>
                    </a:moveTo>
                    <a:lnTo>
                      <a:pt x="525" y="134"/>
                    </a:lnTo>
                    <a:lnTo>
                      <a:pt x="525" y="117"/>
                    </a:lnTo>
                    <a:lnTo>
                      <a:pt x="513" y="117"/>
                    </a:lnTo>
                    <a:lnTo>
                      <a:pt x="513" y="134"/>
                    </a:lnTo>
                    <a:lnTo>
                      <a:pt x="513" y="134"/>
                    </a:lnTo>
                    <a:close/>
                    <a:moveTo>
                      <a:pt x="396" y="134"/>
                    </a:moveTo>
                    <a:lnTo>
                      <a:pt x="409" y="134"/>
                    </a:lnTo>
                    <a:lnTo>
                      <a:pt x="409" y="117"/>
                    </a:lnTo>
                    <a:lnTo>
                      <a:pt x="396" y="117"/>
                    </a:lnTo>
                    <a:lnTo>
                      <a:pt x="396" y="134"/>
                    </a:lnTo>
                    <a:lnTo>
                      <a:pt x="396" y="134"/>
                    </a:lnTo>
                    <a:close/>
                    <a:moveTo>
                      <a:pt x="419" y="134"/>
                    </a:moveTo>
                    <a:lnTo>
                      <a:pt x="432" y="134"/>
                    </a:lnTo>
                    <a:lnTo>
                      <a:pt x="432" y="117"/>
                    </a:lnTo>
                    <a:lnTo>
                      <a:pt x="419" y="117"/>
                    </a:lnTo>
                    <a:lnTo>
                      <a:pt x="419" y="134"/>
                    </a:lnTo>
                    <a:lnTo>
                      <a:pt x="419" y="134"/>
                    </a:lnTo>
                    <a:close/>
                    <a:moveTo>
                      <a:pt x="440" y="134"/>
                    </a:moveTo>
                    <a:lnTo>
                      <a:pt x="453" y="134"/>
                    </a:lnTo>
                    <a:lnTo>
                      <a:pt x="453" y="117"/>
                    </a:lnTo>
                    <a:lnTo>
                      <a:pt x="440" y="117"/>
                    </a:lnTo>
                    <a:lnTo>
                      <a:pt x="440" y="134"/>
                    </a:lnTo>
                    <a:lnTo>
                      <a:pt x="440" y="134"/>
                    </a:lnTo>
                    <a:close/>
                    <a:moveTo>
                      <a:pt x="469" y="192"/>
                    </a:moveTo>
                    <a:lnTo>
                      <a:pt x="480" y="192"/>
                    </a:lnTo>
                    <a:lnTo>
                      <a:pt x="480" y="176"/>
                    </a:lnTo>
                    <a:lnTo>
                      <a:pt x="469" y="176"/>
                    </a:lnTo>
                    <a:lnTo>
                      <a:pt x="469" y="192"/>
                    </a:lnTo>
                    <a:lnTo>
                      <a:pt x="469" y="192"/>
                    </a:lnTo>
                    <a:close/>
                    <a:moveTo>
                      <a:pt x="492" y="192"/>
                    </a:moveTo>
                    <a:lnTo>
                      <a:pt x="505" y="192"/>
                    </a:lnTo>
                    <a:lnTo>
                      <a:pt x="505" y="176"/>
                    </a:lnTo>
                    <a:lnTo>
                      <a:pt x="492" y="176"/>
                    </a:lnTo>
                    <a:lnTo>
                      <a:pt x="492" y="192"/>
                    </a:lnTo>
                    <a:lnTo>
                      <a:pt x="492" y="192"/>
                    </a:lnTo>
                    <a:close/>
                    <a:moveTo>
                      <a:pt x="513" y="192"/>
                    </a:moveTo>
                    <a:lnTo>
                      <a:pt x="525" y="192"/>
                    </a:lnTo>
                    <a:lnTo>
                      <a:pt x="525" y="176"/>
                    </a:lnTo>
                    <a:lnTo>
                      <a:pt x="513" y="176"/>
                    </a:lnTo>
                    <a:lnTo>
                      <a:pt x="513" y="192"/>
                    </a:lnTo>
                    <a:lnTo>
                      <a:pt x="513" y="192"/>
                    </a:lnTo>
                    <a:close/>
                    <a:moveTo>
                      <a:pt x="396" y="192"/>
                    </a:moveTo>
                    <a:lnTo>
                      <a:pt x="409" y="192"/>
                    </a:lnTo>
                    <a:lnTo>
                      <a:pt x="409" y="176"/>
                    </a:lnTo>
                    <a:lnTo>
                      <a:pt x="396" y="176"/>
                    </a:lnTo>
                    <a:lnTo>
                      <a:pt x="396" y="192"/>
                    </a:lnTo>
                    <a:lnTo>
                      <a:pt x="396" y="192"/>
                    </a:lnTo>
                    <a:close/>
                    <a:moveTo>
                      <a:pt x="419" y="192"/>
                    </a:moveTo>
                    <a:lnTo>
                      <a:pt x="432" y="192"/>
                    </a:lnTo>
                    <a:lnTo>
                      <a:pt x="432" y="176"/>
                    </a:lnTo>
                    <a:lnTo>
                      <a:pt x="419" y="176"/>
                    </a:lnTo>
                    <a:lnTo>
                      <a:pt x="419" y="192"/>
                    </a:lnTo>
                    <a:lnTo>
                      <a:pt x="419" y="192"/>
                    </a:lnTo>
                    <a:close/>
                    <a:moveTo>
                      <a:pt x="440" y="192"/>
                    </a:moveTo>
                    <a:lnTo>
                      <a:pt x="453" y="192"/>
                    </a:lnTo>
                    <a:lnTo>
                      <a:pt x="453" y="176"/>
                    </a:lnTo>
                    <a:lnTo>
                      <a:pt x="440" y="176"/>
                    </a:lnTo>
                    <a:lnTo>
                      <a:pt x="440" y="192"/>
                    </a:lnTo>
                    <a:lnTo>
                      <a:pt x="440" y="192"/>
                    </a:lnTo>
                    <a:close/>
                    <a:moveTo>
                      <a:pt x="396" y="220"/>
                    </a:moveTo>
                    <a:lnTo>
                      <a:pt x="480" y="220"/>
                    </a:lnTo>
                    <a:lnTo>
                      <a:pt x="480" y="205"/>
                    </a:lnTo>
                    <a:lnTo>
                      <a:pt x="396" y="205"/>
                    </a:lnTo>
                    <a:lnTo>
                      <a:pt x="396" y="220"/>
                    </a:lnTo>
                    <a:lnTo>
                      <a:pt x="396" y="220"/>
                    </a:lnTo>
                    <a:close/>
                    <a:moveTo>
                      <a:pt x="469" y="247"/>
                    </a:moveTo>
                    <a:lnTo>
                      <a:pt x="480" y="247"/>
                    </a:lnTo>
                    <a:lnTo>
                      <a:pt x="480" y="232"/>
                    </a:lnTo>
                    <a:lnTo>
                      <a:pt x="469" y="232"/>
                    </a:lnTo>
                    <a:lnTo>
                      <a:pt x="469" y="247"/>
                    </a:lnTo>
                    <a:lnTo>
                      <a:pt x="469" y="247"/>
                    </a:lnTo>
                    <a:close/>
                    <a:moveTo>
                      <a:pt x="492" y="247"/>
                    </a:moveTo>
                    <a:lnTo>
                      <a:pt x="505" y="247"/>
                    </a:lnTo>
                    <a:lnTo>
                      <a:pt x="505" y="232"/>
                    </a:lnTo>
                    <a:lnTo>
                      <a:pt x="492" y="232"/>
                    </a:lnTo>
                    <a:lnTo>
                      <a:pt x="492" y="247"/>
                    </a:lnTo>
                    <a:lnTo>
                      <a:pt x="492" y="247"/>
                    </a:lnTo>
                    <a:close/>
                    <a:moveTo>
                      <a:pt x="513" y="247"/>
                    </a:moveTo>
                    <a:lnTo>
                      <a:pt x="525" y="247"/>
                    </a:lnTo>
                    <a:lnTo>
                      <a:pt x="525" y="232"/>
                    </a:lnTo>
                    <a:lnTo>
                      <a:pt x="513" y="232"/>
                    </a:lnTo>
                    <a:lnTo>
                      <a:pt x="513" y="247"/>
                    </a:lnTo>
                    <a:lnTo>
                      <a:pt x="513" y="247"/>
                    </a:lnTo>
                    <a:close/>
                    <a:moveTo>
                      <a:pt x="396" y="247"/>
                    </a:moveTo>
                    <a:lnTo>
                      <a:pt x="409" y="247"/>
                    </a:lnTo>
                    <a:lnTo>
                      <a:pt x="409" y="232"/>
                    </a:lnTo>
                    <a:lnTo>
                      <a:pt x="396" y="232"/>
                    </a:lnTo>
                    <a:lnTo>
                      <a:pt x="396" y="247"/>
                    </a:lnTo>
                    <a:lnTo>
                      <a:pt x="396" y="247"/>
                    </a:lnTo>
                    <a:close/>
                    <a:moveTo>
                      <a:pt x="419" y="247"/>
                    </a:moveTo>
                    <a:lnTo>
                      <a:pt x="432" y="247"/>
                    </a:lnTo>
                    <a:lnTo>
                      <a:pt x="432" y="232"/>
                    </a:lnTo>
                    <a:lnTo>
                      <a:pt x="419" y="232"/>
                    </a:lnTo>
                    <a:lnTo>
                      <a:pt x="419" y="247"/>
                    </a:lnTo>
                    <a:lnTo>
                      <a:pt x="419" y="247"/>
                    </a:lnTo>
                    <a:close/>
                    <a:moveTo>
                      <a:pt x="440" y="247"/>
                    </a:moveTo>
                    <a:lnTo>
                      <a:pt x="453" y="247"/>
                    </a:lnTo>
                    <a:lnTo>
                      <a:pt x="453" y="232"/>
                    </a:lnTo>
                    <a:lnTo>
                      <a:pt x="440" y="232"/>
                    </a:lnTo>
                    <a:lnTo>
                      <a:pt x="440" y="247"/>
                    </a:lnTo>
                    <a:lnTo>
                      <a:pt x="440" y="247"/>
                    </a:lnTo>
                    <a:close/>
                    <a:moveTo>
                      <a:pt x="396" y="276"/>
                    </a:moveTo>
                    <a:lnTo>
                      <a:pt x="480" y="276"/>
                    </a:lnTo>
                    <a:lnTo>
                      <a:pt x="480" y="259"/>
                    </a:lnTo>
                    <a:lnTo>
                      <a:pt x="396" y="259"/>
                    </a:lnTo>
                    <a:lnTo>
                      <a:pt x="396" y="276"/>
                    </a:lnTo>
                    <a:lnTo>
                      <a:pt x="396" y="276"/>
                    </a:lnTo>
                    <a:close/>
                    <a:moveTo>
                      <a:pt x="440" y="301"/>
                    </a:moveTo>
                    <a:lnTo>
                      <a:pt x="453" y="301"/>
                    </a:lnTo>
                    <a:lnTo>
                      <a:pt x="453" y="287"/>
                    </a:lnTo>
                    <a:lnTo>
                      <a:pt x="440" y="287"/>
                    </a:lnTo>
                    <a:lnTo>
                      <a:pt x="440" y="301"/>
                    </a:lnTo>
                    <a:lnTo>
                      <a:pt x="440" y="301"/>
                    </a:lnTo>
                    <a:close/>
                    <a:moveTo>
                      <a:pt x="396" y="301"/>
                    </a:moveTo>
                    <a:lnTo>
                      <a:pt x="430" y="301"/>
                    </a:lnTo>
                    <a:lnTo>
                      <a:pt x="430" y="287"/>
                    </a:lnTo>
                    <a:lnTo>
                      <a:pt x="396" y="287"/>
                    </a:lnTo>
                    <a:lnTo>
                      <a:pt x="396" y="301"/>
                    </a:lnTo>
                    <a:lnTo>
                      <a:pt x="396" y="301"/>
                    </a:lnTo>
                    <a:close/>
                    <a:moveTo>
                      <a:pt x="490" y="301"/>
                    </a:moveTo>
                    <a:lnTo>
                      <a:pt x="525" y="301"/>
                    </a:lnTo>
                    <a:lnTo>
                      <a:pt x="525" y="287"/>
                    </a:lnTo>
                    <a:lnTo>
                      <a:pt x="490" y="287"/>
                    </a:lnTo>
                    <a:lnTo>
                      <a:pt x="490" y="301"/>
                    </a:lnTo>
                    <a:lnTo>
                      <a:pt x="490" y="301"/>
                    </a:lnTo>
                    <a:close/>
                    <a:moveTo>
                      <a:pt x="480" y="328"/>
                    </a:moveTo>
                    <a:lnTo>
                      <a:pt x="480" y="312"/>
                    </a:lnTo>
                    <a:lnTo>
                      <a:pt x="469" y="312"/>
                    </a:lnTo>
                    <a:lnTo>
                      <a:pt x="469" y="328"/>
                    </a:lnTo>
                    <a:lnTo>
                      <a:pt x="480" y="328"/>
                    </a:lnTo>
                    <a:lnTo>
                      <a:pt x="480" y="328"/>
                    </a:lnTo>
                    <a:close/>
                    <a:moveTo>
                      <a:pt x="525" y="328"/>
                    </a:moveTo>
                    <a:lnTo>
                      <a:pt x="525" y="312"/>
                    </a:lnTo>
                    <a:lnTo>
                      <a:pt x="490" y="312"/>
                    </a:lnTo>
                    <a:lnTo>
                      <a:pt x="490" y="328"/>
                    </a:lnTo>
                    <a:lnTo>
                      <a:pt x="525" y="328"/>
                    </a:lnTo>
                    <a:lnTo>
                      <a:pt x="525" y="328"/>
                    </a:lnTo>
                    <a:close/>
                    <a:moveTo>
                      <a:pt x="430" y="328"/>
                    </a:moveTo>
                    <a:lnTo>
                      <a:pt x="430" y="312"/>
                    </a:lnTo>
                    <a:lnTo>
                      <a:pt x="396" y="312"/>
                    </a:lnTo>
                    <a:lnTo>
                      <a:pt x="396" y="328"/>
                    </a:lnTo>
                    <a:lnTo>
                      <a:pt x="430" y="328"/>
                    </a:lnTo>
                    <a:lnTo>
                      <a:pt x="430" y="328"/>
                    </a:lnTo>
                    <a:close/>
                    <a:moveTo>
                      <a:pt x="482" y="356"/>
                    </a:moveTo>
                    <a:lnTo>
                      <a:pt x="482" y="341"/>
                    </a:lnTo>
                    <a:lnTo>
                      <a:pt x="469" y="341"/>
                    </a:lnTo>
                    <a:lnTo>
                      <a:pt x="469" y="356"/>
                    </a:lnTo>
                    <a:lnTo>
                      <a:pt x="482" y="356"/>
                    </a:lnTo>
                    <a:lnTo>
                      <a:pt x="482" y="356"/>
                    </a:lnTo>
                    <a:close/>
                    <a:moveTo>
                      <a:pt x="525" y="356"/>
                    </a:moveTo>
                    <a:lnTo>
                      <a:pt x="525" y="341"/>
                    </a:lnTo>
                    <a:lnTo>
                      <a:pt x="490" y="341"/>
                    </a:lnTo>
                    <a:lnTo>
                      <a:pt x="490" y="356"/>
                    </a:lnTo>
                    <a:lnTo>
                      <a:pt x="525" y="356"/>
                    </a:lnTo>
                    <a:lnTo>
                      <a:pt x="525" y="356"/>
                    </a:lnTo>
                    <a:close/>
                    <a:moveTo>
                      <a:pt x="430" y="356"/>
                    </a:moveTo>
                    <a:lnTo>
                      <a:pt x="430" y="341"/>
                    </a:lnTo>
                    <a:lnTo>
                      <a:pt x="396" y="341"/>
                    </a:lnTo>
                    <a:lnTo>
                      <a:pt x="396" y="356"/>
                    </a:lnTo>
                    <a:lnTo>
                      <a:pt x="430" y="356"/>
                    </a:lnTo>
                    <a:lnTo>
                      <a:pt x="430" y="356"/>
                    </a:lnTo>
                    <a:close/>
                    <a:moveTo>
                      <a:pt x="440" y="383"/>
                    </a:moveTo>
                    <a:lnTo>
                      <a:pt x="453" y="383"/>
                    </a:lnTo>
                    <a:lnTo>
                      <a:pt x="453" y="366"/>
                    </a:lnTo>
                    <a:lnTo>
                      <a:pt x="440" y="366"/>
                    </a:lnTo>
                    <a:lnTo>
                      <a:pt x="440" y="383"/>
                    </a:lnTo>
                    <a:lnTo>
                      <a:pt x="440" y="383"/>
                    </a:lnTo>
                    <a:close/>
                    <a:moveTo>
                      <a:pt x="396" y="383"/>
                    </a:moveTo>
                    <a:lnTo>
                      <a:pt x="430" y="383"/>
                    </a:lnTo>
                    <a:lnTo>
                      <a:pt x="430" y="366"/>
                    </a:lnTo>
                    <a:lnTo>
                      <a:pt x="396" y="366"/>
                    </a:lnTo>
                    <a:lnTo>
                      <a:pt x="396" y="383"/>
                    </a:lnTo>
                    <a:lnTo>
                      <a:pt x="396" y="383"/>
                    </a:lnTo>
                    <a:close/>
                    <a:moveTo>
                      <a:pt x="396" y="406"/>
                    </a:moveTo>
                    <a:lnTo>
                      <a:pt x="480" y="406"/>
                    </a:lnTo>
                    <a:lnTo>
                      <a:pt x="480" y="391"/>
                    </a:lnTo>
                    <a:lnTo>
                      <a:pt x="396" y="391"/>
                    </a:lnTo>
                    <a:lnTo>
                      <a:pt x="396" y="406"/>
                    </a:lnTo>
                    <a:lnTo>
                      <a:pt x="396" y="406"/>
                    </a:lnTo>
                    <a:close/>
                    <a:moveTo>
                      <a:pt x="440" y="433"/>
                    </a:moveTo>
                    <a:lnTo>
                      <a:pt x="453" y="433"/>
                    </a:lnTo>
                    <a:lnTo>
                      <a:pt x="453" y="416"/>
                    </a:lnTo>
                    <a:lnTo>
                      <a:pt x="440" y="416"/>
                    </a:lnTo>
                    <a:lnTo>
                      <a:pt x="440" y="433"/>
                    </a:lnTo>
                    <a:lnTo>
                      <a:pt x="440" y="433"/>
                    </a:lnTo>
                    <a:close/>
                    <a:moveTo>
                      <a:pt x="396" y="433"/>
                    </a:moveTo>
                    <a:lnTo>
                      <a:pt x="430" y="433"/>
                    </a:lnTo>
                    <a:lnTo>
                      <a:pt x="430" y="416"/>
                    </a:lnTo>
                    <a:lnTo>
                      <a:pt x="396" y="416"/>
                    </a:lnTo>
                    <a:lnTo>
                      <a:pt x="396" y="433"/>
                    </a:lnTo>
                    <a:lnTo>
                      <a:pt x="396" y="433"/>
                    </a:lnTo>
                    <a:close/>
                    <a:moveTo>
                      <a:pt x="490" y="433"/>
                    </a:moveTo>
                    <a:lnTo>
                      <a:pt x="525" y="433"/>
                    </a:lnTo>
                    <a:lnTo>
                      <a:pt x="525" y="416"/>
                    </a:lnTo>
                    <a:lnTo>
                      <a:pt x="490" y="416"/>
                    </a:lnTo>
                    <a:lnTo>
                      <a:pt x="490" y="433"/>
                    </a:lnTo>
                    <a:lnTo>
                      <a:pt x="490" y="433"/>
                    </a:lnTo>
                    <a:close/>
                    <a:moveTo>
                      <a:pt x="480" y="458"/>
                    </a:moveTo>
                    <a:lnTo>
                      <a:pt x="480" y="443"/>
                    </a:lnTo>
                    <a:lnTo>
                      <a:pt x="469" y="443"/>
                    </a:lnTo>
                    <a:lnTo>
                      <a:pt x="469" y="458"/>
                    </a:lnTo>
                    <a:lnTo>
                      <a:pt x="480" y="458"/>
                    </a:lnTo>
                    <a:lnTo>
                      <a:pt x="480" y="458"/>
                    </a:lnTo>
                    <a:close/>
                    <a:moveTo>
                      <a:pt x="525" y="458"/>
                    </a:moveTo>
                    <a:lnTo>
                      <a:pt x="525" y="443"/>
                    </a:lnTo>
                    <a:lnTo>
                      <a:pt x="490" y="443"/>
                    </a:lnTo>
                    <a:lnTo>
                      <a:pt x="490" y="458"/>
                    </a:lnTo>
                    <a:lnTo>
                      <a:pt x="525" y="458"/>
                    </a:lnTo>
                    <a:lnTo>
                      <a:pt x="525" y="458"/>
                    </a:lnTo>
                    <a:close/>
                    <a:moveTo>
                      <a:pt x="430" y="458"/>
                    </a:moveTo>
                    <a:lnTo>
                      <a:pt x="430" y="443"/>
                    </a:lnTo>
                    <a:lnTo>
                      <a:pt x="396" y="443"/>
                    </a:lnTo>
                    <a:lnTo>
                      <a:pt x="396" y="458"/>
                    </a:lnTo>
                    <a:lnTo>
                      <a:pt x="430" y="458"/>
                    </a:lnTo>
                    <a:lnTo>
                      <a:pt x="430" y="458"/>
                    </a:lnTo>
                    <a:close/>
                    <a:moveTo>
                      <a:pt x="430" y="483"/>
                    </a:moveTo>
                    <a:lnTo>
                      <a:pt x="430" y="466"/>
                    </a:lnTo>
                    <a:lnTo>
                      <a:pt x="396" y="466"/>
                    </a:lnTo>
                    <a:lnTo>
                      <a:pt x="396" y="483"/>
                    </a:lnTo>
                    <a:lnTo>
                      <a:pt x="430" y="483"/>
                    </a:lnTo>
                    <a:lnTo>
                      <a:pt x="430" y="483"/>
                    </a:lnTo>
                    <a:close/>
                    <a:moveTo>
                      <a:pt x="525" y="483"/>
                    </a:moveTo>
                    <a:lnTo>
                      <a:pt x="525" y="466"/>
                    </a:lnTo>
                    <a:lnTo>
                      <a:pt x="442" y="466"/>
                    </a:lnTo>
                    <a:lnTo>
                      <a:pt x="442" y="483"/>
                    </a:lnTo>
                    <a:lnTo>
                      <a:pt x="525" y="483"/>
                    </a:lnTo>
                    <a:lnTo>
                      <a:pt x="525" y="483"/>
                    </a:lnTo>
                    <a:close/>
                    <a:moveTo>
                      <a:pt x="197" y="588"/>
                    </a:moveTo>
                    <a:lnTo>
                      <a:pt x="114" y="588"/>
                    </a:lnTo>
                    <a:lnTo>
                      <a:pt x="114" y="602"/>
                    </a:lnTo>
                    <a:lnTo>
                      <a:pt x="197" y="602"/>
                    </a:lnTo>
                    <a:lnTo>
                      <a:pt x="197" y="588"/>
                    </a:lnTo>
                    <a:lnTo>
                      <a:pt x="197" y="588"/>
                    </a:lnTo>
                    <a:close/>
                    <a:moveTo>
                      <a:pt x="126" y="556"/>
                    </a:moveTo>
                    <a:lnTo>
                      <a:pt x="114" y="556"/>
                    </a:lnTo>
                    <a:lnTo>
                      <a:pt x="114" y="573"/>
                    </a:lnTo>
                    <a:lnTo>
                      <a:pt x="126" y="573"/>
                    </a:lnTo>
                    <a:lnTo>
                      <a:pt x="126" y="556"/>
                    </a:lnTo>
                    <a:lnTo>
                      <a:pt x="126" y="556"/>
                    </a:lnTo>
                    <a:close/>
                    <a:moveTo>
                      <a:pt x="101" y="556"/>
                    </a:moveTo>
                    <a:lnTo>
                      <a:pt x="89" y="556"/>
                    </a:lnTo>
                    <a:lnTo>
                      <a:pt x="89" y="573"/>
                    </a:lnTo>
                    <a:lnTo>
                      <a:pt x="101" y="573"/>
                    </a:lnTo>
                    <a:lnTo>
                      <a:pt x="101" y="556"/>
                    </a:lnTo>
                    <a:lnTo>
                      <a:pt x="101" y="556"/>
                    </a:lnTo>
                    <a:close/>
                    <a:moveTo>
                      <a:pt x="81" y="556"/>
                    </a:moveTo>
                    <a:lnTo>
                      <a:pt x="70" y="556"/>
                    </a:lnTo>
                    <a:lnTo>
                      <a:pt x="70" y="573"/>
                    </a:lnTo>
                    <a:lnTo>
                      <a:pt x="81" y="573"/>
                    </a:lnTo>
                    <a:lnTo>
                      <a:pt x="81" y="556"/>
                    </a:lnTo>
                    <a:lnTo>
                      <a:pt x="81" y="556"/>
                    </a:lnTo>
                    <a:close/>
                    <a:moveTo>
                      <a:pt x="197" y="556"/>
                    </a:moveTo>
                    <a:lnTo>
                      <a:pt x="185" y="556"/>
                    </a:lnTo>
                    <a:lnTo>
                      <a:pt x="185" y="573"/>
                    </a:lnTo>
                    <a:lnTo>
                      <a:pt x="197" y="573"/>
                    </a:lnTo>
                    <a:lnTo>
                      <a:pt x="197" y="556"/>
                    </a:lnTo>
                    <a:lnTo>
                      <a:pt x="197" y="556"/>
                    </a:lnTo>
                    <a:close/>
                    <a:moveTo>
                      <a:pt x="174" y="556"/>
                    </a:moveTo>
                    <a:lnTo>
                      <a:pt x="162" y="556"/>
                    </a:lnTo>
                    <a:lnTo>
                      <a:pt x="162" y="573"/>
                    </a:lnTo>
                    <a:lnTo>
                      <a:pt x="174" y="573"/>
                    </a:lnTo>
                    <a:lnTo>
                      <a:pt x="174" y="556"/>
                    </a:lnTo>
                    <a:lnTo>
                      <a:pt x="174" y="556"/>
                    </a:lnTo>
                    <a:close/>
                    <a:moveTo>
                      <a:pt x="153" y="556"/>
                    </a:moveTo>
                    <a:lnTo>
                      <a:pt x="141" y="556"/>
                    </a:lnTo>
                    <a:lnTo>
                      <a:pt x="141" y="573"/>
                    </a:lnTo>
                    <a:lnTo>
                      <a:pt x="153" y="573"/>
                    </a:lnTo>
                    <a:lnTo>
                      <a:pt x="153" y="556"/>
                    </a:lnTo>
                    <a:lnTo>
                      <a:pt x="153" y="556"/>
                    </a:lnTo>
                    <a:close/>
                    <a:moveTo>
                      <a:pt x="197" y="529"/>
                    </a:moveTo>
                    <a:lnTo>
                      <a:pt x="114" y="529"/>
                    </a:lnTo>
                    <a:lnTo>
                      <a:pt x="114" y="544"/>
                    </a:lnTo>
                    <a:lnTo>
                      <a:pt x="197" y="544"/>
                    </a:lnTo>
                    <a:lnTo>
                      <a:pt x="197" y="529"/>
                    </a:lnTo>
                    <a:lnTo>
                      <a:pt x="197" y="529"/>
                    </a:lnTo>
                    <a:close/>
                    <a:moveTo>
                      <a:pt x="126" y="502"/>
                    </a:moveTo>
                    <a:lnTo>
                      <a:pt x="114" y="502"/>
                    </a:lnTo>
                    <a:lnTo>
                      <a:pt x="114" y="517"/>
                    </a:lnTo>
                    <a:lnTo>
                      <a:pt x="126" y="517"/>
                    </a:lnTo>
                    <a:lnTo>
                      <a:pt x="126" y="502"/>
                    </a:lnTo>
                    <a:lnTo>
                      <a:pt x="126" y="502"/>
                    </a:lnTo>
                    <a:close/>
                    <a:moveTo>
                      <a:pt x="101" y="502"/>
                    </a:moveTo>
                    <a:lnTo>
                      <a:pt x="89" y="502"/>
                    </a:lnTo>
                    <a:lnTo>
                      <a:pt x="89" y="517"/>
                    </a:lnTo>
                    <a:lnTo>
                      <a:pt x="101" y="517"/>
                    </a:lnTo>
                    <a:lnTo>
                      <a:pt x="101" y="502"/>
                    </a:lnTo>
                    <a:lnTo>
                      <a:pt x="101" y="502"/>
                    </a:lnTo>
                    <a:close/>
                    <a:moveTo>
                      <a:pt x="81" y="502"/>
                    </a:moveTo>
                    <a:lnTo>
                      <a:pt x="70" y="502"/>
                    </a:lnTo>
                    <a:lnTo>
                      <a:pt x="70" y="517"/>
                    </a:lnTo>
                    <a:lnTo>
                      <a:pt x="81" y="517"/>
                    </a:lnTo>
                    <a:lnTo>
                      <a:pt x="81" y="502"/>
                    </a:lnTo>
                    <a:lnTo>
                      <a:pt x="81" y="502"/>
                    </a:lnTo>
                    <a:close/>
                    <a:moveTo>
                      <a:pt x="197" y="502"/>
                    </a:moveTo>
                    <a:lnTo>
                      <a:pt x="185" y="502"/>
                    </a:lnTo>
                    <a:lnTo>
                      <a:pt x="185" y="517"/>
                    </a:lnTo>
                    <a:lnTo>
                      <a:pt x="197" y="517"/>
                    </a:lnTo>
                    <a:lnTo>
                      <a:pt x="197" y="502"/>
                    </a:lnTo>
                    <a:lnTo>
                      <a:pt x="197" y="502"/>
                    </a:lnTo>
                    <a:close/>
                    <a:moveTo>
                      <a:pt x="174" y="502"/>
                    </a:moveTo>
                    <a:lnTo>
                      <a:pt x="162" y="502"/>
                    </a:lnTo>
                    <a:lnTo>
                      <a:pt x="162" y="517"/>
                    </a:lnTo>
                    <a:lnTo>
                      <a:pt x="174" y="517"/>
                    </a:lnTo>
                    <a:lnTo>
                      <a:pt x="174" y="502"/>
                    </a:lnTo>
                    <a:lnTo>
                      <a:pt x="174" y="502"/>
                    </a:lnTo>
                    <a:close/>
                    <a:moveTo>
                      <a:pt x="153" y="502"/>
                    </a:moveTo>
                    <a:lnTo>
                      <a:pt x="141" y="502"/>
                    </a:lnTo>
                    <a:lnTo>
                      <a:pt x="141" y="517"/>
                    </a:lnTo>
                    <a:lnTo>
                      <a:pt x="153" y="517"/>
                    </a:lnTo>
                    <a:lnTo>
                      <a:pt x="153" y="502"/>
                    </a:lnTo>
                    <a:lnTo>
                      <a:pt x="153" y="502"/>
                    </a:lnTo>
                    <a:close/>
                    <a:moveTo>
                      <a:pt x="197" y="473"/>
                    </a:moveTo>
                    <a:lnTo>
                      <a:pt x="114" y="473"/>
                    </a:lnTo>
                    <a:lnTo>
                      <a:pt x="114" y="489"/>
                    </a:lnTo>
                    <a:lnTo>
                      <a:pt x="197" y="489"/>
                    </a:lnTo>
                    <a:lnTo>
                      <a:pt x="197" y="473"/>
                    </a:lnTo>
                    <a:lnTo>
                      <a:pt x="197" y="473"/>
                    </a:lnTo>
                    <a:close/>
                    <a:moveTo>
                      <a:pt x="153" y="448"/>
                    </a:moveTo>
                    <a:lnTo>
                      <a:pt x="141" y="448"/>
                    </a:lnTo>
                    <a:lnTo>
                      <a:pt x="141" y="462"/>
                    </a:lnTo>
                    <a:lnTo>
                      <a:pt x="153" y="462"/>
                    </a:lnTo>
                    <a:lnTo>
                      <a:pt x="153" y="448"/>
                    </a:lnTo>
                    <a:lnTo>
                      <a:pt x="153" y="448"/>
                    </a:lnTo>
                    <a:close/>
                    <a:moveTo>
                      <a:pt x="197" y="448"/>
                    </a:moveTo>
                    <a:lnTo>
                      <a:pt x="164" y="448"/>
                    </a:lnTo>
                    <a:lnTo>
                      <a:pt x="164" y="462"/>
                    </a:lnTo>
                    <a:lnTo>
                      <a:pt x="197" y="462"/>
                    </a:lnTo>
                    <a:lnTo>
                      <a:pt x="197" y="448"/>
                    </a:lnTo>
                    <a:lnTo>
                      <a:pt x="197" y="448"/>
                    </a:lnTo>
                    <a:close/>
                    <a:moveTo>
                      <a:pt x="103" y="448"/>
                    </a:moveTo>
                    <a:lnTo>
                      <a:pt x="68" y="448"/>
                    </a:lnTo>
                    <a:lnTo>
                      <a:pt x="68" y="462"/>
                    </a:lnTo>
                    <a:lnTo>
                      <a:pt x="103" y="462"/>
                    </a:lnTo>
                    <a:lnTo>
                      <a:pt x="103" y="448"/>
                    </a:lnTo>
                    <a:lnTo>
                      <a:pt x="103" y="448"/>
                    </a:lnTo>
                    <a:close/>
                    <a:moveTo>
                      <a:pt x="114" y="420"/>
                    </a:moveTo>
                    <a:lnTo>
                      <a:pt x="114" y="437"/>
                    </a:lnTo>
                    <a:lnTo>
                      <a:pt x="124" y="437"/>
                    </a:lnTo>
                    <a:lnTo>
                      <a:pt x="124" y="420"/>
                    </a:lnTo>
                    <a:lnTo>
                      <a:pt x="114" y="420"/>
                    </a:lnTo>
                    <a:lnTo>
                      <a:pt x="114" y="420"/>
                    </a:lnTo>
                    <a:close/>
                    <a:moveTo>
                      <a:pt x="68" y="420"/>
                    </a:moveTo>
                    <a:lnTo>
                      <a:pt x="68" y="437"/>
                    </a:lnTo>
                    <a:lnTo>
                      <a:pt x="103" y="437"/>
                    </a:lnTo>
                    <a:lnTo>
                      <a:pt x="103" y="420"/>
                    </a:lnTo>
                    <a:lnTo>
                      <a:pt x="68" y="420"/>
                    </a:lnTo>
                    <a:lnTo>
                      <a:pt x="68" y="420"/>
                    </a:lnTo>
                    <a:close/>
                    <a:moveTo>
                      <a:pt x="164" y="420"/>
                    </a:moveTo>
                    <a:lnTo>
                      <a:pt x="164" y="437"/>
                    </a:lnTo>
                    <a:lnTo>
                      <a:pt x="197" y="437"/>
                    </a:lnTo>
                    <a:lnTo>
                      <a:pt x="197" y="420"/>
                    </a:lnTo>
                    <a:lnTo>
                      <a:pt x="164" y="420"/>
                    </a:lnTo>
                    <a:lnTo>
                      <a:pt x="164" y="420"/>
                    </a:lnTo>
                    <a:close/>
                    <a:moveTo>
                      <a:pt x="114" y="393"/>
                    </a:moveTo>
                    <a:lnTo>
                      <a:pt x="114" y="408"/>
                    </a:lnTo>
                    <a:lnTo>
                      <a:pt x="124" y="408"/>
                    </a:lnTo>
                    <a:lnTo>
                      <a:pt x="124" y="393"/>
                    </a:lnTo>
                    <a:lnTo>
                      <a:pt x="114" y="393"/>
                    </a:lnTo>
                    <a:lnTo>
                      <a:pt x="114" y="393"/>
                    </a:lnTo>
                    <a:close/>
                    <a:moveTo>
                      <a:pt x="68" y="393"/>
                    </a:moveTo>
                    <a:lnTo>
                      <a:pt x="68" y="408"/>
                    </a:lnTo>
                    <a:lnTo>
                      <a:pt x="103" y="408"/>
                    </a:lnTo>
                    <a:lnTo>
                      <a:pt x="103" y="393"/>
                    </a:lnTo>
                    <a:lnTo>
                      <a:pt x="68" y="393"/>
                    </a:lnTo>
                    <a:lnTo>
                      <a:pt x="68" y="393"/>
                    </a:lnTo>
                    <a:close/>
                    <a:moveTo>
                      <a:pt x="164" y="393"/>
                    </a:moveTo>
                    <a:lnTo>
                      <a:pt x="164" y="408"/>
                    </a:lnTo>
                    <a:lnTo>
                      <a:pt x="197" y="408"/>
                    </a:lnTo>
                    <a:lnTo>
                      <a:pt x="197" y="393"/>
                    </a:lnTo>
                    <a:lnTo>
                      <a:pt x="164" y="393"/>
                    </a:lnTo>
                    <a:lnTo>
                      <a:pt x="164" y="393"/>
                    </a:lnTo>
                    <a:close/>
                    <a:moveTo>
                      <a:pt x="153" y="366"/>
                    </a:moveTo>
                    <a:lnTo>
                      <a:pt x="141" y="366"/>
                    </a:lnTo>
                    <a:lnTo>
                      <a:pt x="141" y="383"/>
                    </a:lnTo>
                    <a:lnTo>
                      <a:pt x="153" y="383"/>
                    </a:lnTo>
                    <a:lnTo>
                      <a:pt x="153" y="366"/>
                    </a:lnTo>
                    <a:lnTo>
                      <a:pt x="153" y="366"/>
                    </a:lnTo>
                    <a:close/>
                    <a:moveTo>
                      <a:pt x="197" y="366"/>
                    </a:moveTo>
                    <a:lnTo>
                      <a:pt x="164" y="366"/>
                    </a:lnTo>
                    <a:lnTo>
                      <a:pt x="164" y="383"/>
                    </a:lnTo>
                    <a:lnTo>
                      <a:pt x="197" y="383"/>
                    </a:lnTo>
                    <a:lnTo>
                      <a:pt x="197" y="366"/>
                    </a:lnTo>
                    <a:lnTo>
                      <a:pt x="197" y="366"/>
                    </a:lnTo>
                    <a:close/>
                    <a:moveTo>
                      <a:pt x="197" y="343"/>
                    </a:moveTo>
                    <a:lnTo>
                      <a:pt x="114" y="343"/>
                    </a:lnTo>
                    <a:lnTo>
                      <a:pt x="114" y="358"/>
                    </a:lnTo>
                    <a:lnTo>
                      <a:pt x="197" y="358"/>
                    </a:lnTo>
                    <a:lnTo>
                      <a:pt x="197" y="343"/>
                    </a:lnTo>
                    <a:lnTo>
                      <a:pt x="197" y="343"/>
                    </a:lnTo>
                    <a:close/>
                    <a:moveTo>
                      <a:pt x="153" y="316"/>
                    </a:moveTo>
                    <a:lnTo>
                      <a:pt x="141" y="316"/>
                    </a:lnTo>
                    <a:lnTo>
                      <a:pt x="141" y="333"/>
                    </a:lnTo>
                    <a:lnTo>
                      <a:pt x="153" y="333"/>
                    </a:lnTo>
                    <a:lnTo>
                      <a:pt x="153" y="316"/>
                    </a:lnTo>
                    <a:lnTo>
                      <a:pt x="153" y="316"/>
                    </a:lnTo>
                    <a:close/>
                    <a:moveTo>
                      <a:pt x="197" y="316"/>
                    </a:moveTo>
                    <a:lnTo>
                      <a:pt x="164" y="316"/>
                    </a:lnTo>
                    <a:lnTo>
                      <a:pt x="164" y="333"/>
                    </a:lnTo>
                    <a:lnTo>
                      <a:pt x="197" y="333"/>
                    </a:lnTo>
                    <a:lnTo>
                      <a:pt x="197" y="316"/>
                    </a:lnTo>
                    <a:lnTo>
                      <a:pt x="197" y="316"/>
                    </a:lnTo>
                    <a:close/>
                    <a:moveTo>
                      <a:pt x="103" y="316"/>
                    </a:moveTo>
                    <a:lnTo>
                      <a:pt x="68" y="316"/>
                    </a:lnTo>
                    <a:lnTo>
                      <a:pt x="68" y="333"/>
                    </a:lnTo>
                    <a:lnTo>
                      <a:pt x="103" y="333"/>
                    </a:lnTo>
                    <a:lnTo>
                      <a:pt x="103" y="316"/>
                    </a:lnTo>
                    <a:lnTo>
                      <a:pt x="103" y="316"/>
                    </a:lnTo>
                    <a:close/>
                    <a:moveTo>
                      <a:pt x="114" y="291"/>
                    </a:moveTo>
                    <a:lnTo>
                      <a:pt x="114" y="305"/>
                    </a:lnTo>
                    <a:lnTo>
                      <a:pt x="124" y="305"/>
                    </a:lnTo>
                    <a:lnTo>
                      <a:pt x="124" y="291"/>
                    </a:lnTo>
                    <a:lnTo>
                      <a:pt x="114" y="291"/>
                    </a:lnTo>
                    <a:lnTo>
                      <a:pt x="114" y="291"/>
                    </a:lnTo>
                    <a:close/>
                    <a:moveTo>
                      <a:pt x="68" y="291"/>
                    </a:moveTo>
                    <a:lnTo>
                      <a:pt x="68" y="305"/>
                    </a:lnTo>
                    <a:lnTo>
                      <a:pt x="103" y="305"/>
                    </a:lnTo>
                    <a:lnTo>
                      <a:pt x="103" y="291"/>
                    </a:lnTo>
                    <a:lnTo>
                      <a:pt x="68" y="291"/>
                    </a:lnTo>
                    <a:lnTo>
                      <a:pt x="68" y="291"/>
                    </a:lnTo>
                    <a:close/>
                    <a:moveTo>
                      <a:pt x="164" y="291"/>
                    </a:moveTo>
                    <a:lnTo>
                      <a:pt x="164" y="305"/>
                    </a:lnTo>
                    <a:lnTo>
                      <a:pt x="197" y="305"/>
                    </a:lnTo>
                    <a:lnTo>
                      <a:pt x="197" y="291"/>
                    </a:lnTo>
                    <a:lnTo>
                      <a:pt x="164" y="291"/>
                    </a:lnTo>
                    <a:lnTo>
                      <a:pt x="164" y="291"/>
                    </a:lnTo>
                    <a:close/>
                    <a:moveTo>
                      <a:pt x="164" y="266"/>
                    </a:moveTo>
                    <a:lnTo>
                      <a:pt x="164" y="282"/>
                    </a:lnTo>
                    <a:lnTo>
                      <a:pt x="197" y="282"/>
                    </a:lnTo>
                    <a:lnTo>
                      <a:pt x="197" y="266"/>
                    </a:lnTo>
                    <a:lnTo>
                      <a:pt x="164" y="2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4" name="ïSḻiḓè"/>
              <p:cNvSpPr/>
              <p:nvPr/>
            </p:nvSpPr>
            <p:spPr bwMode="auto">
              <a:xfrm>
                <a:off x="5754688" y="3430588"/>
                <a:ext cx="514350" cy="492125"/>
              </a:xfrm>
              <a:custGeom>
                <a:avLst/>
                <a:gdLst>
                  <a:gd name="T0" fmla="*/ 33 w 156"/>
                  <a:gd name="T1" fmla="*/ 57 h 148"/>
                  <a:gd name="T2" fmla="*/ 124 w 156"/>
                  <a:gd name="T3" fmla="*/ 147 h 148"/>
                  <a:gd name="T4" fmla="*/ 38 w 156"/>
                  <a:gd name="T5" fmla="*/ 147 h 148"/>
                  <a:gd name="T6" fmla="*/ 84 w 156"/>
                  <a:gd name="T7" fmla="*/ 131 h 148"/>
                  <a:gd name="T8" fmla="*/ 75 w 156"/>
                  <a:gd name="T9" fmla="*/ 148 h 148"/>
                  <a:gd name="T10" fmla="*/ 11 w 156"/>
                  <a:gd name="T11" fmla="*/ 124 h 148"/>
                  <a:gd name="T12" fmla="*/ 11 w 156"/>
                  <a:gd name="T13" fmla="*/ 102 h 148"/>
                  <a:gd name="T14" fmla="*/ 11 w 156"/>
                  <a:gd name="T15" fmla="*/ 82 h 148"/>
                  <a:gd name="T16" fmla="*/ 11 w 156"/>
                  <a:gd name="T17" fmla="*/ 61 h 148"/>
                  <a:gd name="T18" fmla="*/ 11 w 156"/>
                  <a:gd name="T19" fmla="*/ 41 h 148"/>
                  <a:gd name="T20" fmla="*/ 5 w 156"/>
                  <a:gd name="T21" fmla="*/ 22 h 148"/>
                  <a:gd name="T22" fmla="*/ 11 w 156"/>
                  <a:gd name="T23" fmla="*/ 147 h 148"/>
                  <a:gd name="T24" fmla="*/ 11 w 156"/>
                  <a:gd name="T25" fmla="*/ 124 h 148"/>
                  <a:gd name="T26" fmla="*/ 118 w 156"/>
                  <a:gd name="T27" fmla="*/ 50 h 148"/>
                  <a:gd name="T28" fmla="*/ 92 w 156"/>
                  <a:gd name="T29" fmla="*/ 50 h 148"/>
                  <a:gd name="T30" fmla="*/ 103 w 156"/>
                  <a:gd name="T31" fmla="*/ 41 h 148"/>
                  <a:gd name="T32" fmla="*/ 107 w 156"/>
                  <a:gd name="T33" fmla="*/ 41 h 148"/>
                  <a:gd name="T34" fmla="*/ 107 w 156"/>
                  <a:gd name="T35" fmla="*/ 41 h 148"/>
                  <a:gd name="T36" fmla="*/ 118 w 156"/>
                  <a:gd name="T37" fmla="*/ 36 h 148"/>
                  <a:gd name="T38" fmla="*/ 92 w 156"/>
                  <a:gd name="T39" fmla="*/ 36 h 148"/>
                  <a:gd name="T40" fmla="*/ 103 w 156"/>
                  <a:gd name="T41" fmla="*/ 27 h 148"/>
                  <a:gd name="T42" fmla="*/ 107 w 156"/>
                  <a:gd name="T43" fmla="*/ 27 h 148"/>
                  <a:gd name="T44" fmla="*/ 107 w 156"/>
                  <a:gd name="T45" fmla="*/ 27 h 148"/>
                  <a:gd name="T46" fmla="*/ 52 w 156"/>
                  <a:gd name="T47" fmla="*/ 104 h 148"/>
                  <a:gd name="T48" fmla="*/ 106 w 156"/>
                  <a:gd name="T49" fmla="*/ 127 h 148"/>
                  <a:gd name="T50" fmla="*/ 57 w 156"/>
                  <a:gd name="T51" fmla="*/ 127 h 148"/>
                  <a:gd name="T52" fmla="*/ 67 w 156"/>
                  <a:gd name="T53" fmla="*/ 118 h 148"/>
                  <a:gd name="T54" fmla="*/ 67 w 156"/>
                  <a:gd name="T55" fmla="*/ 118 h 148"/>
                  <a:gd name="T56" fmla="*/ 85 w 156"/>
                  <a:gd name="T57" fmla="*/ 118 h 148"/>
                  <a:gd name="T58" fmla="*/ 95 w 156"/>
                  <a:gd name="T59" fmla="*/ 127 h 148"/>
                  <a:gd name="T60" fmla="*/ 46 w 156"/>
                  <a:gd name="T61" fmla="*/ 127 h 148"/>
                  <a:gd name="T62" fmla="*/ 100 w 156"/>
                  <a:gd name="T63" fmla="*/ 104 h 148"/>
                  <a:gd name="T64" fmla="*/ 100 w 156"/>
                  <a:gd name="T65" fmla="*/ 104 h 148"/>
                  <a:gd name="T66" fmla="*/ 63 w 156"/>
                  <a:gd name="T67" fmla="*/ 104 h 148"/>
                  <a:gd name="T68" fmla="*/ 74 w 156"/>
                  <a:gd name="T69" fmla="*/ 113 h 148"/>
                  <a:gd name="T70" fmla="*/ 78 w 156"/>
                  <a:gd name="T71" fmla="*/ 113 h 148"/>
                  <a:gd name="T72" fmla="*/ 89 w 156"/>
                  <a:gd name="T73" fmla="*/ 104 h 148"/>
                  <a:gd name="T74" fmla="*/ 89 w 156"/>
                  <a:gd name="T75" fmla="*/ 104 h 148"/>
                  <a:gd name="T76" fmla="*/ 52 w 156"/>
                  <a:gd name="T77" fmla="*/ 76 h 148"/>
                  <a:gd name="T78" fmla="*/ 106 w 156"/>
                  <a:gd name="T79" fmla="*/ 98 h 148"/>
                  <a:gd name="T80" fmla="*/ 57 w 156"/>
                  <a:gd name="T81" fmla="*/ 98 h 148"/>
                  <a:gd name="T82" fmla="*/ 67 w 156"/>
                  <a:gd name="T83" fmla="*/ 90 h 148"/>
                  <a:gd name="T84" fmla="*/ 67 w 156"/>
                  <a:gd name="T85" fmla="*/ 90 h 148"/>
                  <a:gd name="T86" fmla="*/ 85 w 156"/>
                  <a:gd name="T87" fmla="*/ 90 h 148"/>
                  <a:gd name="T88" fmla="*/ 95 w 156"/>
                  <a:gd name="T89" fmla="*/ 98 h 148"/>
                  <a:gd name="T90" fmla="*/ 46 w 156"/>
                  <a:gd name="T91" fmla="*/ 98 h 148"/>
                  <a:gd name="T92" fmla="*/ 100 w 156"/>
                  <a:gd name="T93" fmla="*/ 76 h 148"/>
                  <a:gd name="T94" fmla="*/ 100 w 156"/>
                  <a:gd name="T95" fmla="*/ 76 h 148"/>
                  <a:gd name="T96" fmla="*/ 63 w 156"/>
                  <a:gd name="T97" fmla="*/ 76 h 148"/>
                  <a:gd name="T98" fmla="*/ 74 w 156"/>
                  <a:gd name="T99" fmla="*/ 84 h 148"/>
                  <a:gd name="T100" fmla="*/ 78 w 156"/>
                  <a:gd name="T101" fmla="*/ 84 h 148"/>
                  <a:gd name="T102" fmla="*/ 89 w 156"/>
                  <a:gd name="T103" fmla="*/ 76 h 148"/>
                  <a:gd name="T104" fmla="*/ 89 w 156"/>
                  <a:gd name="T105" fmla="*/ 76 h 148"/>
                  <a:gd name="T106" fmla="*/ 134 w 156"/>
                  <a:gd name="T107" fmla="*/ 22 h 148"/>
                  <a:gd name="T108" fmla="*/ 156 w 156"/>
                  <a:gd name="T109" fmla="*/ 0 h 148"/>
                  <a:gd name="T110" fmla="*/ 56 w 156"/>
                  <a:gd name="T111" fmla="*/ 1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" h="148">
                    <a:moveTo>
                      <a:pt x="27" y="147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24" y="62"/>
                      <a:pt x="124" y="62"/>
                      <a:pt x="124" y="62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3" y="147"/>
                      <a:pt x="113" y="147"/>
                      <a:pt x="113" y="147"/>
                    </a:cubicBezTo>
                    <a:cubicBezTo>
                      <a:pt x="113" y="68"/>
                      <a:pt x="113" y="68"/>
                      <a:pt x="113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27" y="147"/>
                      <a:pt x="27" y="147"/>
                      <a:pt x="27" y="147"/>
                    </a:cubicBezTo>
                    <a:close/>
                    <a:moveTo>
                      <a:pt x="77" y="148"/>
                    </a:moveTo>
                    <a:cubicBezTo>
                      <a:pt x="84" y="148"/>
                      <a:pt x="84" y="148"/>
                      <a:pt x="84" y="148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77" y="131"/>
                      <a:pt x="77" y="131"/>
                      <a:pt x="77" y="131"/>
                    </a:cubicBezTo>
                    <a:cubicBezTo>
                      <a:pt x="77" y="148"/>
                      <a:pt x="77" y="148"/>
                      <a:pt x="77" y="148"/>
                    </a:cubicBezTo>
                    <a:close/>
                    <a:moveTo>
                      <a:pt x="68" y="148"/>
                    </a:move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48"/>
                      <a:pt x="68" y="148"/>
                      <a:pt x="68" y="148"/>
                    </a:cubicBezTo>
                    <a:close/>
                    <a:moveTo>
                      <a:pt x="11" y="124"/>
                    </a:moveTo>
                    <a:cubicBezTo>
                      <a:pt x="11" y="113"/>
                      <a:pt x="11" y="113"/>
                      <a:pt x="11" y="113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11" y="147"/>
                      <a:pt x="11" y="147"/>
                      <a:pt x="11" y="147"/>
                    </a:cubicBezTo>
                    <a:cubicBezTo>
                      <a:pt x="11" y="134"/>
                      <a:pt x="11" y="134"/>
                      <a:pt x="11" y="134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20" y="124"/>
                      <a:pt x="20" y="124"/>
                      <a:pt x="20" y="124"/>
                    </a:cubicBezTo>
                    <a:cubicBezTo>
                      <a:pt x="11" y="124"/>
                      <a:pt x="11" y="124"/>
                      <a:pt x="11" y="124"/>
                    </a:cubicBezTo>
                    <a:close/>
                    <a:moveTo>
                      <a:pt x="118" y="41"/>
                    </a:moveTo>
                    <a:cubicBezTo>
                      <a:pt x="124" y="41"/>
                      <a:pt x="124" y="41"/>
                      <a:pt x="124" y="41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8" y="41"/>
                      <a:pt x="118" y="41"/>
                      <a:pt x="118" y="41"/>
                    </a:cubicBezTo>
                    <a:close/>
                    <a:moveTo>
                      <a:pt x="86" y="41"/>
                    </a:moveTo>
                    <a:cubicBezTo>
                      <a:pt x="88" y="41"/>
                      <a:pt x="90" y="41"/>
                      <a:pt x="92" y="41"/>
                    </a:cubicBezTo>
                    <a:cubicBezTo>
                      <a:pt x="92" y="44"/>
                      <a:pt x="92" y="47"/>
                      <a:pt x="92" y="50"/>
                    </a:cubicBezTo>
                    <a:cubicBezTo>
                      <a:pt x="90" y="50"/>
                      <a:pt x="88" y="50"/>
                      <a:pt x="86" y="50"/>
                    </a:cubicBezTo>
                    <a:cubicBezTo>
                      <a:pt x="86" y="47"/>
                      <a:pt x="86" y="44"/>
                      <a:pt x="86" y="41"/>
                    </a:cubicBezTo>
                    <a:close/>
                    <a:moveTo>
                      <a:pt x="96" y="41"/>
                    </a:moveTo>
                    <a:cubicBezTo>
                      <a:pt x="98" y="41"/>
                      <a:pt x="101" y="41"/>
                      <a:pt x="103" y="41"/>
                    </a:cubicBezTo>
                    <a:cubicBezTo>
                      <a:pt x="103" y="44"/>
                      <a:pt x="103" y="47"/>
                      <a:pt x="103" y="50"/>
                    </a:cubicBezTo>
                    <a:cubicBezTo>
                      <a:pt x="101" y="50"/>
                      <a:pt x="98" y="50"/>
                      <a:pt x="96" y="50"/>
                    </a:cubicBezTo>
                    <a:cubicBezTo>
                      <a:pt x="96" y="47"/>
                      <a:pt x="96" y="44"/>
                      <a:pt x="96" y="41"/>
                    </a:cubicBezTo>
                    <a:close/>
                    <a:moveTo>
                      <a:pt x="107" y="41"/>
                    </a:moveTo>
                    <a:cubicBezTo>
                      <a:pt x="109" y="41"/>
                      <a:pt x="111" y="41"/>
                      <a:pt x="114" y="41"/>
                    </a:cubicBezTo>
                    <a:cubicBezTo>
                      <a:pt x="114" y="44"/>
                      <a:pt x="114" y="47"/>
                      <a:pt x="114" y="50"/>
                    </a:cubicBezTo>
                    <a:cubicBezTo>
                      <a:pt x="111" y="50"/>
                      <a:pt x="109" y="50"/>
                      <a:pt x="107" y="50"/>
                    </a:cubicBezTo>
                    <a:cubicBezTo>
                      <a:pt x="107" y="47"/>
                      <a:pt x="107" y="44"/>
                      <a:pt x="107" y="41"/>
                    </a:cubicBezTo>
                    <a:close/>
                    <a:moveTo>
                      <a:pt x="118" y="27"/>
                    </a:moveTo>
                    <a:cubicBezTo>
                      <a:pt x="124" y="27"/>
                      <a:pt x="124" y="27"/>
                      <a:pt x="124" y="27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18" y="36"/>
                      <a:pt x="118" y="36"/>
                      <a:pt x="118" y="36"/>
                    </a:cubicBezTo>
                    <a:cubicBezTo>
                      <a:pt x="118" y="27"/>
                      <a:pt x="118" y="27"/>
                      <a:pt x="118" y="27"/>
                    </a:cubicBezTo>
                    <a:close/>
                    <a:moveTo>
                      <a:pt x="86" y="27"/>
                    </a:moveTo>
                    <a:cubicBezTo>
                      <a:pt x="88" y="27"/>
                      <a:pt x="90" y="27"/>
                      <a:pt x="92" y="27"/>
                    </a:cubicBezTo>
                    <a:cubicBezTo>
                      <a:pt x="92" y="30"/>
                      <a:pt x="92" y="33"/>
                      <a:pt x="92" y="36"/>
                    </a:cubicBezTo>
                    <a:cubicBezTo>
                      <a:pt x="90" y="36"/>
                      <a:pt x="88" y="36"/>
                      <a:pt x="86" y="36"/>
                    </a:cubicBezTo>
                    <a:cubicBezTo>
                      <a:pt x="86" y="33"/>
                      <a:pt x="86" y="30"/>
                      <a:pt x="86" y="27"/>
                    </a:cubicBezTo>
                    <a:close/>
                    <a:moveTo>
                      <a:pt x="96" y="27"/>
                    </a:moveTo>
                    <a:cubicBezTo>
                      <a:pt x="98" y="27"/>
                      <a:pt x="101" y="27"/>
                      <a:pt x="103" y="27"/>
                    </a:cubicBezTo>
                    <a:cubicBezTo>
                      <a:pt x="103" y="30"/>
                      <a:pt x="103" y="33"/>
                      <a:pt x="103" y="36"/>
                    </a:cubicBezTo>
                    <a:cubicBezTo>
                      <a:pt x="101" y="36"/>
                      <a:pt x="98" y="36"/>
                      <a:pt x="96" y="36"/>
                    </a:cubicBezTo>
                    <a:cubicBezTo>
                      <a:pt x="96" y="33"/>
                      <a:pt x="96" y="30"/>
                      <a:pt x="96" y="27"/>
                    </a:cubicBezTo>
                    <a:close/>
                    <a:moveTo>
                      <a:pt x="107" y="27"/>
                    </a:moveTo>
                    <a:cubicBezTo>
                      <a:pt x="109" y="27"/>
                      <a:pt x="111" y="27"/>
                      <a:pt x="114" y="27"/>
                    </a:cubicBezTo>
                    <a:cubicBezTo>
                      <a:pt x="114" y="30"/>
                      <a:pt x="114" y="33"/>
                      <a:pt x="114" y="36"/>
                    </a:cubicBezTo>
                    <a:cubicBezTo>
                      <a:pt x="111" y="36"/>
                      <a:pt x="109" y="36"/>
                      <a:pt x="107" y="36"/>
                    </a:cubicBezTo>
                    <a:cubicBezTo>
                      <a:pt x="107" y="33"/>
                      <a:pt x="107" y="30"/>
                      <a:pt x="107" y="27"/>
                    </a:cubicBezTo>
                    <a:close/>
                    <a:moveTo>
                      <a:pt x="46" y="104"/>
                    </a:moveTo>
                    <a:cubicBezTo>
                      <a:pt x="46" y="113"/>
                      <a:pt x="46" y="113"/>
                      <a:pt x="46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46" y="104"/>
                      <a:pt x="46" y="104"/>
                      <a:pt x="46" y="104"/>
                    </a:cubicBezTo>
                    <a:close/>
                    <a:moveTo>
                      <a:pt x="100" y="118"/>
                    </a:moveTo>
                    <a:cubicBezTo>
                      <a:pt x="100" y="127"/>
                      <a:pt x="100" y="127"/>
                      <a:pt x="100" y="127"/>
                    </a:cubicBezTo>
                    <a:cubicBezTo>
                      <a:pt x="106" y="127"/>
                      <a:pt x="106" y="127"/>
                      <a:pt x="106" y="127"/>
                    </a:cubicBezTo>
                    <a:cubicBezTo>
                      <a:pt x="106" y="118"/>
                      <a:pt x="106" y="118"/>
                      <a:pt x="106" y="118"/>
                    </a:cubicBezTo>
                    <a:cubicBezTo>
                      <a:pt x="100" y="118"/>
                      <a:pt x="100" y="118"/>
                      <a:pt x="100" y="118"/>
                    </a:cubicBezTo>
                    <a:close/>
                    <a:moveTo>
                      <a:pt x="57" y="118"/>
                    </a:moveTo>
                    <a:cubicBezTo>
                      <a:pt x="57" y="121"/>
                      <a:pt x="57" y="124"/>
                      <a:pt x="57" y="127"/>
                    </a:cubicBezTo>
                    <a:cubicBezTo>
                      <a:pt x="59" y="127"/>
                      <a:pt x="61" y="127"/>
                      <a:pt x="63" y="127"/>
                    </a:cubicBezTo>
                    <a:cubicBezTo>
                      <a:pt x="63" y="124"/>
                      <a:pt x="63" y="121"/>
                      <a:pt x="63" y="118"/>
                    </a:cubicBezTo>
                    <a:cubicBezTo>
                      <a:pt x="61" y="118"/>
                      <a:pt x="59" y="118"/>
                      <a:pt x="57" y="118"/>
                    </a:cubicBezTo>
                    <a:close/>
                    <a:moveTo>
                      <a:pt x="67" y="118"/>
                    </a:moveTo>
                    <a:cubicBezTo>
                      <a:pt x="67" y="121"/>
                      <a:pt x="67" y="124"/>
                      <a:pt x="67" y="127"/>
                    </a:cubicBezTo>
                    <a:cubicBezTo>
                      <a:pt x="70" y="127"/>
                      <a:pt x="72" y="127"/>
                      <a:pt x="74" y="127"/>
                    </a:cubicBezTo>
                    <a:cubicBezTo>
                      <a:pt x="74" y="124"/>
                      <a:pt x="74" y="121"/>
                      <a:pt x="74" y="118"/>
                    </a:cubicBezTo>
                    <a:cubicBezTo>
                      <a:pt x="72" y="118"/>
                      <a:pt x="70" y="118"/>
                      <a:pt x="67" y="118"/>
                    </a:cubicBezTo>
                    <a:close/>
                    <a:moveTo>
                      <a:pt x="78" y="118"/>
                    </a:moveTo>
                    <a:cubicBezTo>
                      <a:pt x="78" y="121"/>
                      <a:pt x="78" y="124"/>
                      <a:pt x="78" y="127"/>
                    </a:cubicBezTo>
                    <a:cubicBezTo>
                      <a:pt x="80" y="127"/>
                      <a:pt x="83" y="127"/>
                      <a:pt x="85" y="127"/>
                    </a:cubicBezTo>
                    <a:cubicBezTo>
                      <a:pt x="85" y="124"/>
                      <a:pt x="85" y="121"/>
                      <a:pt x="85" y="118"/>
                    </a:cubicBezTo>
                    <a:cubicBezTo>
                      <a:pt x="83" y="118"/>
                      <a:pt x="80" y="118"/>
                      <a:pt x="78" y="118"/>
                    </a:cubicBezTo>
                    <a:close/>
                    <a:moveTo>
                      <a:pt x="89" y="118"/>
                    </a:moveTo>
                    <a:cubicBezTo>
                      <a:pt x="89" y="121"/>
                      <a:pt x="89" y="124"/>
                      <a:pt x="89" y="127"/>
                    </a:cubicBezTo>
                    <a:cubicBezTo>
                      <a:pt x="91" y="127"/>
                      <a:pt x="93" y="127"/>
                      <a:pt x="95" y="127"/>
                    </a:cubicBezTo>
                    <a:cubicBezTo>
                      <a:pt x="95" y="124"/>
                      <a:pt x="95" y="121"/>
                      <a:pt x="95" y="118"/>
                    </a:cubicBezTo>
                    <a:cubicBezTo>
                      <a:pt x="93" y="118"/>
                      <a:pt x="91" y="118"/>
                      <a:pt x="89" y="118"/>
                    </a:cubicBezTo>
                    <a:close/>
                    <a:moveTo>
                      <a:pt x="46" y="118"/>
                    </a:moveTo>
                    <a:cubicBezTo>
                      <a:pt x="46" y="127"/>
                      <a:pt x="46" y="127"/>
                      <a:pt x="46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46" y="118"/>
                      <a:pt x="46" y="118"/>
                      <a:pt x="46" y="118"/>
                    </a:cubicBezTo>
                    <a:close/>
                    <a:moveTo>
                      <a:pt x="100" y="104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0" y="104"/>
                      <a:pt x="100" y="104"/>
                      <a:pt x="100" y="104"/>
                    </a:cubicBezTo>
                    <a:close/>
                    <a:moveTo>
                      <a:pt x="57" y="104"/>
                    </a:moveTo>
                    <a:cubicBezTo>
                      <a:pt x="57" y="107"/>
                      <a:pt x="57" y="110"/>
                      <a:pt x="57" y="113"/>
                    </a:cubicBezTo>
                    <a:cubicBezTo>
                      <a:pt x="59" y="113"/>
                      <a:pt x="61" y="113"/>
                      <a:pt x="63" y="113"/>
                    </a:cubicBezTo>
                    <a:cubicBezTo>
                      <a:pt x="63" y="110"/>
                      <a:pt x="63" y="107"/>
                      <a:pt x="63" y="104"/>
                    </a:cubicBezTo>
                    <a:cubicBezTo>
                      <a:pt x="61" y="104"/>
                      <a:pt x="59" y="104"/>
                      <a:pt x="57" y="104"/>
                    </a:cubicBezTo>
                    <a:close/>
                    <a:moveTo>
                      <a:pt x="67" y="104"/>
                    </a:moveTo>
                    <a:cubicBezTo>
                      <a:pt x="67" y="107"/>
                      <a:pt x="67" y="110"/>
                      <a:pt x="67" y="113"/>
                    </a:cubicBezTo>
                    <a:cubicBezTo>
                      <a:pt x="70" y="113"/>
                      <a:pt x="72" y="113"/>
                      <a:pt x="74" y="113"/>
                    </a:cubicBezTo>
                    <a:cubicBezTo>
                      <a:pt x="74" y="110"/>
                      <a:pt x="74" y="107"/>
                      <a:pt x="74" y="104"/>
                    </a:cubicBezTo>
                    <a:cubicBezTo>
                      <a:pt x="72" y="104"/>
                      <a:pt x="70" y="104"/>
                      <a:pt x="67" y="104"/>
                    </a:cubicBezTo>
                    <a:close/>
                    <a:moveTo>
                      <a:pt x="78" y="104"/>
                    </a:moveTo>
                    <a:cubicBezTo>
                      <a:pt x="78" y="107"/>
                      <a:pt x="78" y="110"/>
                      <a:pt x="78" y="113"/>
                    </a:cubicBezTo>
                    <a:cubicBezTo>
                      <a:pt x="80" y="113"/>
                      <a:pt x="83" y="113"/>
                      <a:pt x="85" y="113"/>
                    </a:cubicBezTo>
                    <a:cubicBezTo>
                      <a:pt x="85" y="110"/>
                      <a:pt x="85" y="107"/>
                      <a:pt x="85" y="104"/>
                    </a:cubicBezTo>
                    <a:cubicBezTo>
                      <a:pt x="83" y="104"/>
                      <a:pt x="80" y="104"/>
                      <a:pt x="78" y="104"/>
                    </a:cubicBezTo>
                    <a:close/>
                    <a:moveTo>
                      <a:pt x="89" y="104"/>
                    </a:moveTo>
                    <a:cubicBezTo>
                      <a:pt x="89" y="107"/>
                      <a:pt x="89" y="110"/>
                      <a:pt x="89" y="113"/>
                    </a:cubicBezTo>
                    <a:cubicBezTo>
                      <a:pt x="91" y="113"/>
                      <a:pt x="93" y="113"/>
                      <a:pt x="95" y="113"/>
                    </a:cubicBezTo>
                    <a:cubicBezTo>
                      <a:pt x="95" y="110"/>
                      <a:pt x="95" y="107"/>
                      <a:pt x="95" y="104"/>
                    </a:cubicBezTo>
                    <a:cubicBezTo>
                      <a:pt x="93" y="104"/>
                      <a:pt x="91" y="104"/>
                      <a:pt x="89" y="104"/>
                    </a:cubicBezTo>
                    <a:close/>
                    <a:moveTo>
                      <a:pt x="46" y="76"/>
                    </a:moveTo>
                    <a:cubicBezTo>
                      <a:pt x="46" y="84"/>
                      <a:pt x="46" y="84"/>
                      <a:pt x="46" y="84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46" y="76"/>
                      <a:pt x="46" y="76"/>
                      <a:pt x="46" y="76"/>
                    </a:cubicBezTo>
                    <a:close/>
                    <a:moveTo>
                      <a:pt x="100" y="90"/>
                    </a:moveTo>
                    <a:cubicBezTo>
                      <a:pt x="100" y="98"/>
                      <a:pt x="100" y="98"/>
                      <a:pt x="100" y="98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6" y="90"/>
                      <a:pt x="106" y="90"/>
                      <a:pt x="106" y="90"/>
                    </a:cubicBezTo>
                    <a:cubicBezTo>
                      <a:pt x="100" y="90"/>
                      <a:pt x="100" y="90"/>
                      <a:pt x="100" y="90"/>
                    </a:cubicBezTo>
                    <a:close/>
                    <a:moveTo>
                      <a:pt x="57" y="90"/>
                    </a:moveTo>
                    <a:cubicBezTo>
                      <a:pt x="57" y="92"/>
                      <a:pt x="57" y="95"/>
                      <a:pt x="57" y="98"/>
                    </a:cubicBezTo>
                    <a:cubicBezTo>
                      <a:pt x="59" y="98"/>
                      <a:pt x="61" y="98"/>
                      <a:pt x="63" y="98"/>
                    </a:cubicBezTo>
                    <a:cubicBezTo>
                      <a:pt x="63" y="95"/>
                      <a:pt x="63" y="92"/>
                      <a:pt x="63" y="90"/>
                    </a:cubicBezTo>
                    <a:cubicBezTo>
                      <a:pt x="61" y="90"/>
                      <a:pt x="59" y="90"/>
                      <a:pt x="57" y="90"/>
                    </a:cubicBezTo>
                    <a:close/>
                    <a:moveTo>
                      <a:pt x="67" y="90"/>
                    </a:moveTo>
                    <a:cubicBezTo>
                      <a:pt x="67" y="92"/>
                      <a:pt x="67" y="95"/>
                      <a:pt x="67" y="98"/>
                    </a:cubicBezTo>
                    <a:cubicBezTo>
                      <a:pt x="70" y="98"/>
                      <a:pt x="72" y="98"/>
                      <a:pt x="74" y="98"/>
                    </a:cubicBezTo>
                    <a:cubicBezTo>
                      <a:pt x="74" y="95"/>
                      <a:pt x="74" y="92"/>
                      <a:pt x="74" y="90"/>
                    </a:cubicBezTo>
                    <a:cubicBezTo>
                      <a:pt x="72" y="90"/>
                      <a:pt x="70" y="90"/>
                      <a:pt x="67" y="90"/>
                    </a:cubicBezTo>
                    <a:close/>
                    <a:moveTo>
                      <a:pt x="78" y="90"/>
                    </a:moveTo>
                    <a:cubicBezTo>
                      <a:pt x="78" y="92"/>
                      <a:pt x="78" y="95"/>
                      <a:pt x="78" y="98"/>
                    </a:cubicBezTo>
                    <a:cubicBezTo>
                      <a:pt x="80" y="98"/>
                      <a:pt x="83" y="98"/>
                      <a:pt x="85" y="98"/>
                    </a:cubicBezTo>
                    <a:cubicBezTo>
                      <a:pt x="85" y="95"/>
                      <a:pt x="85" y="92"/>
                      <a:pt x="85" y="90"/>
                    </a:cubicBezTo>
                    <a:cubicBezTo>
                      <a:pt x="83" y="90"/>
                      <a:pt x="80" y="90"/>
                      <a:pt x="78" y="90"/>
                    </a:cubicBezTo>
                    <a:close/>
                    <a:moveTo>
                      <a:pt x="89" y="90"/>
                    </a:moveTo>
                    <a:cubicBezTo>
                      <a:pt x="89" y="92"/>
                      <a:pt x="89" y="95"/>
                      <a:pt x="89" y="98"/>
                    </a:cubicBezTo>
                    <a:cubicBezTo>
                      <a:pt x="91" y="98"/>
                      <a:pt x="93" y="98"/>
                      <a:pt x="95" y="98"/>
                    </a:cubicBezTo>
                    <a:cubicBezTo>
                      <a:pt x="95" y="95"/>
                      <a:pt x="95" y="92"/>
                      <a:pt x="95" y="90"/>
                    </a:cubicBezTo>
                    <a:cubicBezTo>
                      <a:pt x="93" y="90"/>
                      <a:pt x="91" y="90"/>
                      <a:pt x="89" y="90"/>
                    </a:cubicBezTo>
                    <a:close/>
                    <a:moveTo>
                      <a:pt x="46" y="90"/>
                    </a:moveTo>
                    <a:cubicBezTo>
                      <a:pt x="46" y="98"/>
                      <a:pt x="46" y="98"/>
                      <a:pt x="46" y="98"/>
                    </a:cubicBezTo>
                    <a:cubicBezTo>
                      <a:pt x="52" y="98"/>
                      <a:pt x="52" y="98"/>
                      <a:pt x="52" y="98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46" y="90"/>
                      <a:pt x="46" y="90"/>
                      <a:pt x="46" y="90"/>
                    </a:cubicBezTo>
                    <a:close/>
                    <a:moveTo>
                      <a:pt x="100" y="76"/>
                    </a:moveTo>
                    <a:cubicBezTo>
                      <a:pt x="100" y="84"/>
                      <a:pt x="100" y="84"/>
                      <a:pt x="100" y="84"/>
                    </a:cubicBezTo>
                    <a:cubicBezTo>
                      <a:pt x="106" y="84"/>
                      <a:pt x="106" y="84"/>
                      <a:pt x="106" y="84"/>
                    </a:cubicBezTo>
                    <a:cubicBezTo>
                      <a:pt x="106" y="76"/>
                      <a:pt x="106" y="76"/>
                      <a:pt x="106" y="76"/>
                    </a:cubicBezTo>
                    <a:cubicBezTo>
                      <a:pt x="100" y="76"/>
                      <a:pt x="100" y="76"/>
                      <a:pt x="100" y="76"/>
                    </a:cubicBezTo>
                    <a:close/>
                    <a:moveTo>
                      <a:pt x="57" y="76"/>
                    </a:moveTo>
                    <a:cubicBezTo>
                      <a:pt x="57" y="79"/>
                      <a:pt x="57" y="81"/>
                      <a:pt x="57" y="84"/>
                    </a:cubicBezTo>
                    <a:cubicBezTo>
                      <a:pt x="59" y="84"/>
                      <a:pt x="61" y="84"/>
                      <a:pt x="63" y="84"/>
                    </a:cubicBezTo>
                    <a:cubicBezTo>
                      <a:pt x="63" y="81"/>
                      <a:pt x="63" y="79"/>
                      <a:pt x="63" y="76"/>
                    </a:cubicBezTo>
                    <a:cubicBezTo>
                      <a:pt x="61" y="76"/>
                      <a:pt x="59" y="76"/>
                      <a:pt x="57" y="76"/>
                    </a:cubicBezTo>
                    <a:close/>
                    <a:moveTo>
                      <a:pt x="67" y="76"/>
                    </a:moveTo>
                    <a:cubicBezTo>
                      <a:pt x="67" y="79"/>
                      <a:pt x="67" y="81"/>
                      <a:pt x="67" y="84"/>
                    </a:cubicBezTo>
                    <a:cubicBezTo>
                      <a:pt x="70" y="84"/>
                      <a:pt x="72" y="84"/>
                      <a:pt x="74" y="84"/>
                    </a:cubicBezTo>
                    <a:cubicBezTo>
                      <a:pt x="74" y="81"/>
                      <a:pt x="74" y="79"/>
                      <a:pt x="74" y="76"/>
                    </a:cubicBezTo>
                    <a:cubicBezTo>
                      <a:pt x="72" y="76"/>
                      <a:pt x="70" y="76"/>
                      <a:pt x="67" y="76"/>
                    </a:cubicBezTo>
                    <a:close/>
                    <a:moveTo>
                      <a:pt x="78" y="76"/>
                    </a:moveTo>
                    <a:cubicBezTo>
                      <a:pt x="78" y="79"/>
                      <a:pt x="78" y="81"/>
                      <a:pt x="78" y="84"/>
                    </a:cubicBezTo>
                    <a:cubicBezTo>
                      <a:pt x="80" y="84"/>
                      <a:pt x="83" y="84"/>
                      <a:pt x="85" y="84"/>
                    </a:cubicBezTo>
                    <a:cubicBezTo>
                      <a:pt x="85" y="81"/>
                      <a:pt x="85" y="79"/>
                      <a:pt x="85" y="76"/>
                    </a:cubicBezTo>
                    <a:cubicBezTo>
                      <a:pt x="83" y="76"/>
                      <a:pt x="80" y="76"/>
                      <a:pt x="78" y="76"/>
                    </a:cubicBezTo>
                    <a:close/>
                    <a:moveTo>
                      <a:pt x="89" y="76"/>
                    </a:moveTo>
                    <a:cubicBezTo>
                      <a:pt x="89" y="79"/>
                      <a:pt x="89" y="81"/>
                      <a:pt x="89" y="84"/>
                    </a:cubicBezTo>
                    <a:cubicBezTo>
                      <a:pt x="91" y="84"/>
                      <a:pt x="93" y="84"/>
                      <a:pt x="95" y="84"/>
                    </a:cubicBezTo>
                    <a:cubicBezTo>
                      <a:pt x="95" y="81"/>
                      <a:pt x="95" y="79"/>
                      <a:pt x="95" y="76"/>
                    </a:cubicBezTo>
                    <a:cubicBezTo>
                      <a:pt x="93" y="76"/>
                      <a:pt x="91" y="76"/>
                      <a:pt x="89" y="76"/>
                    </a:cubicBezTo>
                    <a:close/>
                    <a:moveTo>
                      <a:pt x="56" y="50"/>
                    </a:move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47"/>
                      <a:pt x="134" y="147"/>
                      <a:pt x="134" y="147"/>
                    </a:cubicBezTo>
                    <a:cubicBezTo>
                      <a:pt x="156" y="147"/>
                      <a:pt x="156" y="147"/>
                      <a:pt x="156" y="147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1"/>
                      <a:pt x="56" y="11"/>
                      <a:pt x="56" y="11"/>
                    </a:cubicBezTo>
                    <a:lnTo>
                      <a:pt x="56" y="5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işľíḑé"/>
              <p:cNvSpPr/>
              <p:nvPr/>
            </p:nvSpPr>
            <p:spPr bwMode="auto">
              <a:xfrm>
                <a:off x="6361113" y="3009901"/>
                <a:ext cx="758825" cy="968375"/>
              </a:xfrm>
              <a:custGeom>
                <a:avLst/>
                <a:gdLst>
                  <a:gd name="T0" fmla="*/ 230 w 230"/>
                  <a:gd name="T1" fmla="*/ 21 h 292"/>
                  <a:gd name="T2" fmla="*/ 73 w 230"/>
                  <a:gd name="T3" fmla="*/ 68 h 292"/>
                  <a:gd name="T4" fmla="*/ 11 w 230"/>
                  <a:gd name="T5" fmla="*/ 98 h 292"/>
                  <a:gd name="T6" fmla="*/ 28 w 230"/>
                  <a:gd name="T7" fmla="*/ 106 h 292"/>
                  <a:gd name="T8" fmla="*/ 129 w 230"/>
                  <a:gd name="T9" fmla="*/ 36 h 292"/>
                  <a:gd name="T10" fmla="*/ 107 w 230"/>
                  <a:gd name="T11" fmla="*/ 52 h 292"/>
                  <a:gd name="T12" fmla="*/ 172 w 230"/>
                  <a:gd name="T13" fmla="*/ 263 h 292"/>
                  <a:gd name="T14" fmla="*/ 129 w 230"/>
                  <a:gd name="T15" fmla="*/ 250 h 292"/>
                  <a:gd name="T16" fmla="*/ 107 w 230"/>
                  <a:gd name="T17" fmla="*/ 263 h 292"/>
                  <a:gd name="T18" fmla="*/ 107 w 230"/>
                  <a:gd name="T19" fmla="*/ 240 h 292"/>
                  <a:gd name="T20" fmla="*/ 172 w 230"/>
                  <a:gd name="T21" fmla="*/ 239 h 292"/>
                  <a:gd name="T22" fmla="*/ 149 w 230"/>
                  <a:gd name="T23" fmla="*/ 226 h 292"/>
                  <a:gd name="T24" fmla="*/ 160 w 230"/>
                  <a:gd name="T25" fmla="*/ 217 h 292"/>
                  <a:gd name="T26" fmla="*/ 153 w 230"/>
                  <a:gd name="T27" fmla="*/ 218 h 292"/>
                  <a:gd name="T28" fmla="*/ 137 w 230"/>
                  <a:gd name="T29" fmla="*/ 182 h 292"/>
                  <a:gd name="T30" fmla="*/ 137 w 230"/>
                  <a:gd name="T31" fmla="*/ 182 h 292"/>
                  <a:gd name="T32" fmla="*/ 107 w 230"/>
                  <a:gd name="T33" fmla="*/ 184 h 292"/>
                  <a:gd name="T34" fmla="*/ 107 w 230"/>
                  <a:gd name="T35" fmla="*/ 174 h 292"/>
                  <a:gd name="T36" fmla="*/ 172 w 230"/>
                  <a:gd name="T37" fmla="*/ 171 h 292"/>
                  <a:gd name="T38" fmla="*/ 149 w 230"/>
                  <a:gd name="T39" fmla="*/ 159 h 292"/>
                  <a:gd name="T40" fmla="*/ 172 w 230"/>
                  <a:gd name="T41" fmla="*/ 147 h 292"/>
                  <a:gd name="T42" fmla="*/ 129 w 230"/>
                  <a:gd name="T43" fmla="*/ 136 h 292"/>
                  <a:gd name="T44" fmla="*/ 107 w 230"/>
                  <a:gd name="T45" fmla="*/ 151 h 292"/>
                  <a:gd name="T46" fmla="*/ 154 w 230"/>
                  <a:gd name="T47" fmla="*/ 122 h 292"/>
                  <a:gd name="T48" fmla="*/ 137 w 230"/>
                  <a:gd name="T49" fmla="*/ 124 h 292"/>
                  <a:gd name="T50" fmla="*/ 119 w 230"/>
                  <a:gd name="T51" fmla="*/ 112 h 292"/>
                  <a:gd name="T52" fmla="*/ 119 w 230"/>
                  <a:gd name="T53" fmla="*/ 112 h 292"/>
                  <a:gd name="T54" fmla="*/ 161 w 230"/>
                  <a:gd name="T55" fmla="*/ 81 h 292"/>
                  <a:gd name="T56" fmla="*/ 132 w 230"/>
                  <a:gd name="T57" fmla="*/ 97 h 292"/>
                  <a:gd name="T58" fmla="*/ 119 w 230"/>
                  <a:gd name="T59" fmla="*/ 99 h 292"/>
                  <a:gd name="T60" fmla="*/ 119 w 230"/>
                  <a:gd name="T61" fmla="*/ 61 h 292"/>
                  <a:gd name="T62" fmla="*/ 119 w 230"/>
                  <a:gd name="T63" fmla="*/ 61 h 292"/>
                  <a:gd name="T64" fmla="*/ 126 w 230"/>
                  <a:gd name="T65" fmla="*/ 73 h 292"/>
                  <a:gd name="T66" fmla="*/ 160 w 230"/>
                  <a:gd name="T67" fmla="*/ 32 h 292"/>
                  <a:gd name="T68" fmla="*/ 160 w 230"/>
                  <a:gd name="T69" fmla="*/ 32 h 292"/>
                  <a:gd name="T70" fmla="*/ 51 w 230"/>
                  <a:gd name="T71" fmla="*/ 270 h 292"/>
                  <a:gd name="T72" fmla="*/ 45 w 230"/>
                  <a:gd name="T73" fmla="*/ 260 h 292"/>
                  <a:gd name="T74" fmla="*/ 11 w 230"/>
                  <a:gd name="T75" fmla="*/ 260 h 292"/>
                  <a:gd name="T76" fmla="*/ 11 w 230"/>
                  <a:gd name="T77" fmla="*/ 242 h 292"/>
                  <a:gd name="T78" fmla="*/ 43 w 230"/>
                  <a:gd name="T79" fmla="*/ 252 h 292"/>
                  <a:gd name="T80" fmla="*/ 61 w 230"/>
                  <a:gd name="T81" fmla="*/ 241 h 292"/>
                  <a:gd name="T82" fmla="*/ 51 w 230"/>
                  <a:gd name="T83" fmla="*/ 224 h 292"/>
                  <a:gd name="T84" fmla="*/ 37 w 230"/>
                  <a:gd name="T85" fmla="*/ 235 h 292"/>
                  <a:gd name="T86" fmla="*/ 34 w 230"/>
                  <a:gd name="T87" fmla="*/ 218 h 292"/>
                  <a:gd name="T88" fmla="*/ 20 w 230"/>
                  <a:gd name="T89" fmla="*/ 208 h 292"/>
                  <a:gd name="T90" fmla="*/ 20 w 230"/>
                  <a:gd name="T91" fmla="*/ 208 h 292"/>
                  <a:gd name="T92" fmla="*/ 11 w 230"/>
                  <a:gd name="T93" fmla="*/ 192 h 292"/>
                  <a:gd name="T94" fmla="*/ 43 w 230"/>
                  <a:gd name="T95" fmla="*/ 200 h 292"/>
                  <a:gd name="T96" fmla="*/ 61 w 230"/>
                  <a:gd name="T97" fmla="*/ 188 h 292"/>
                  <a:gd name="T98" fmla="*/ 51 w 230"/>
                  <a:gd name="T99" fmla="*/ 181 h 292"/>
                  <a:gd name="T100" fmla="*/ 45 w 230"/>
                  <a:gd name="T101" fmla="*/ 171 h 292"/>
                  <a:gd name="T102" fmla="*/ 11 w 230"/>
                  <a:gd name="T103" fmla="*/ 174 h 292"/>
                  <a:gd name="T104" fmla="*/ 46 w 230"/>
                  <a:gd name="T105" fmla="*/ 151 h 292"/>
                  <a:gd name="T106" fmla="*/ 25 w 230"/>
                  <a:gd name="T107" fmla="*/ 164 h 292"/>
                  <a:gd name="T108" fmla="*/ 20 w 230"/>
                  <a:gd name="T109" fmla="*/ 164 h 292"/>
                  <a:gd name="T110" fmla="*/ 62 w 230"/>
                  <a:gd name="T111" fmla="*/ 129 h 292"/>
                  <a:gd name="T112" fmla="*/ 62 w 230"/>
                  <a:gd name="T113" fmla="*/ 129 h 292"/>
                  <a:gd name="T114" fmla="*/ 30 w 230"/>
                  <a:gd name="T115" fmla="*/ 132 h 292"/>
                  <a:gd name="T116" fmla="*/ 11 w 230"/>
                  <a:gd name="T117" fmla="*/ 145 h 292"/>
                  <a:gd name="T118" fmla="*/ 20 w 230"/>
                  <a:gd name="T119" fmla="*/ 125 h 292"/>
                  <a:gd name="T120" fmla="*/ 61 w 230"/>
                  <a:gd name="T121" fmla="*/ 109 h 292"/>
                  <a:gd name="T122" fmla="*/ 25 w 230"/>
                  <a:gd name="T123" fmla="*/ 114 h 292"/>
                  <a:gd name="T124" fmla="*/ 61 w 230"/>
                  <a:gd name="T125" fmla="*/ 9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0" h="292">
                    <a:moveTo>
                      <a:pt x="93" y="292"/>
                    </a:moveTo>
                    <a:cubicBezTo>
                      <a:pt x="105" y="292"/>
                      <a:pt x="105" y="292"/>
                      <a:pt x="105" y="292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0" y="21"/>
                      <a:pt x="230" y="21"/>
                      <a:pt x="230" y="21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93" y="292"/>
                      <a:pt x="93" y="292"/>
                      <a:pt x="93" y="292"/>
                    </a:cubicBezTo>
                    <a:close/>
                    <a:moveTo>
                      <a:pt x="11" y="98"/>
                    </a:moveTo>
                    <a:cubicBezTo>
                      <a:pt x="16" y="97"/>
                      <a:pt x="22" y="96"/>
                      <a:pt x="28" y="96"/>
                    </a:cubicBezTo>
                    <a:cubicBezTo>
                      <a:pt x="34" y="95"/>
                      <a:pt x="39" y="94"/>
                      <a:pt x="45" y="93"/>
                    </a:cubicBezTo>
                    <a:cubicBezTo>
                      <a:pt x="45" y="97"/>
                      <a:pt x="45" y="100"/>
                      <a:pt x="45" y="103"/>
                    </a:cubicBezTo>
                    <a:cubicBezTo>
                      <a:pt x="39" y="104"/>
                      <a:pt x="34" y="105"/>
                      <a:pt x="28" y="106"/>
                    </a:cubicBezTo>
                    <a:cubicBezTo>
                      <a:pt x="22" y="107"/>
                      <a:pt x="16" y="107"/>
                      <a:pt x="11" y="108"/>
                    </a:cubicBezTo>
                    <a:cubicBezTo>
                      <a:pt x="11" y="105"/>
                      <a:pt x="11" y="101"/>
                      <a:pt x="11" y="98"/>
                    </a:cubicBezTo>
                    <a:close/>
                    <a:moveTo>
                      <a:pt x="107" y="39"/>
                    </a:moveTo>
                    <a:cubicBezTo>
                      <a:pt x="114" y="38"/>
                      <a:pt x="122" y="37"/>
                      <a:pt x="129" y="36"/>
                    </a:cubicBezTo>
                    <a:cubicBezTo>
                      <a:pt x="137" y="35"/>
                      <a:pt x="144" y="34"/>
                      <a:pt x="152" y="33"/>
                    </a:cubicBezTo>
                    <a:cubicBezTo>
                      <a:pt x="152" y="38"/>
                      <a:pt x="152" y="42"/>
                      <a:pt x="152" y="46"/>
                    </a:cubicBezTo>
                    <a:cubicBezTo>
                      <a:pt x="144" y="47"/>
                      <a:pt x="137" y="48"/>
                      <a:pt x="129" y="49"/>
                    </a:cubicBezTo>
                    <a:cubicBezTo>
                      <a:pt x="122" y="50"/>
                      <a:pt x="114" y="51"/>
                      <a:pt x="107" y="52"/>
                    </a:cubicBezTo>
                    <a:cubicBezTo>
                      <a:pt x="107" y="48"/>
                      <a:pt x="107" y="44"/>
                      <a:pt x="107" y="39"/>
                    </a:cubicBezTo>
                    <a:close/>
                    <a:moveTo>
                      <a:pt x="160" y="250"/>
                    </a:moveTo>
                    <a:cubicBezTo>
                      <a:pt x="164" y="250"/>
                      <a:pt x="168" y="250"/>
                      <a:pt x="172" y="250"/>
                    </a:cubicBezTo>
                    <a:cubicBezTo>
                      <a:pt x="172" y="254"/>
                      <a:pt x="172" y="259"/>
                      <a:pt x="172" y="263"/>
                    </a:cubicBezTo>
                    <a:cubicBezTo>
                      <a:pt x="168" y="263"/>
                      <a:pt x="164" y="263"/>
                      <a:pt x="160" y="263"/>
                    </a:cubicBezTo>
                    <a:cubicBezTo>
                      <a:pt x="160" y="259"/>
                      <a:pt x="160" y="254"/>
                      <a:pt x="160" y="250"/>
                    </a:cubicBezTo>
                    <a:close/>
                    <a:moveTo>
                      <a:pt x="107" y="250"/>
                    </a:moveTo>
                    <a:cubicBezTo>
                      <a:pt x="114" y="250"/>
                      <a:pt x="122" y="250"/>
                      <a:pt x="129" y="250"/>
                    </a:cubicBezTo>
                    <a:cubicBezTo>
                      <a:pt x="137" y="250"/>
                      <a:pt x="144" y="250"/>
                      <a:pt x="152" y="250"/>
                    </a:cubicBezTo>
                    <a:cubicBezTo>
                      <a:pt x="152" y="254"/>
                      <a:pt x="152" y="259"/>
                      <a:pt x="152" y="263"/>
                    </a:cubicBezTo>
                    <a:cubicBezTo>
                      <a:pt x="144" y="263"/>
                      <a:pt x="137" y="263"/>
                      <a:pt x="129" y="263"/>
                    </a:cubicBezTo>
                    <a:cubicBezTo>
                      <a:pt x="122" y="263"/>
                      <a:pt x="114" y="263"/>
                      <a:pt x="107" y="263"/>
                    </a:cubicBezTo>
                    <a:cubicBezTo>
                      <a:pt x="107" y="259"/>
                      <a:pt x="107" y="254"/>
                      <a:pt x="107" y="250"/>
                    </a:cubicBezTo>
                    <a:close/>
                    <a:moveTo>
                      <a:pt x="119" y="227"/>
                    </a:moveTo>
                    <a:cubicBezTo>
                      <a:pt x="119" y="231"/>
                      <a:pt x="119" y="236"/>
                      <a:pt x="119" y="240"/>
                    </a:cubicBezTo>
                    <a:cubicBezTo>
                      <a:pt x="115" y="240"/>
                      <a:pt x="111" y="240"/>
                      <a:pt x="107" y="240"/>
                    </a:cubicBezTo>
                    <a:cubicBezTo>
                      <a:pt x="107" y="236"/>
                      <a:pt x="107" y="231"/>
                      <a:pt x="107" y="227"/>
                    </a:cubicBezTo>
                    <a:cubicBezTo>
                      <a:pt x="111" y="227"/>
                      <a:pt x="115" y="227"/>
                      <a:pt x="119" y="227"/>
                    </a:cubicBezTo>
                    <a:close/>
                    <a:moveTo>
                      <a:pt x="172" y="226"/>
                    </a:moveTo>
                    <a:cubicBezTo>
                      <a:pt x="172" y="230"/>
                      <a:pt x="172" y="235"/>
                      <a:pt x="172" y="239"/>
                    </a:cubicBezTo>
                    <a:cubicBezTo>
                      <a:pt x="164" y="239"/>
                      <a:pt x="156" y="239"/>
                      <a:pt x="149" y="239"/>
                    </a:cubicBezTo>
                    <a:cubicBezTo>
                      <a:pt x="141" y="240"/>
                      <a:pt x="134" y="240"/>
                      <a:pt x="126" y="240"/>
                    </a:cubicBezTo>
                    <a:cubicBezTo>
                      <a:pt x="126" y="235"/>
                      <a:pt x="126" y="231"/>
                      <a:pt x="126" y="227"/>
                    </a:cubicBezTo>
                    <a:cubicBezTo>
                      <a:pt x="134" y="226"/>
                      <a:pt x="141" y="226"/>
                      <a:pt x="149" y="226"/>
                    </a:cubicBezTo>
                    <a:cubicBezTo>
                      <a:pt x="156" y="226"/>
                      <a:pt x="164" y="226"/>
                      <a:pt x="172" y="226"/>
                    </a:cubicBezTo>
                    <a:close/>
                    <a:moveTo>
                      <a:pt x="172" y="204"/>
                    </a:moveTo>
                    <a:cubicBezTo>
                      <a:pt x="172" y="208"/>
                      <a:pt x="172" y="213"/>
                      <a:pt x="172" y="217"/>
                    </a:cubicBezTo>
                    <a:cubicBezTo>
                      <a:pt x="168" y="217"/>
                      <a:pt x="164" y="217"/>
                      <a:pt x="160" y="217"/>
                    </a:cubicBezTo>
                    <a:cubicBezTo>
                      <a:pt x="160" y="213"/>
                      <a:pt x="160" y="208"/>
                      <a:pt x="160" y="204"/>
                    </a:cubicBezTo>
                    <a:cubicBezTo>
                      <a:pt x="164" y="204"/>
                      <a:pt x="168" y="204"/>
                      <a:pt x="172" y="204"/>
                    </a:cubicBezTo>
                    <a:close/>
                    <a:moveTo>
                      <a:pt x="153" y="204"/>
                    </a:moveTo>
                    <a:cubicBezTo>
                      <a:pt x="153" y="209"/>
                      <a:pt x="153" y="213"/>
                      <a:pt x="153" y="218"/>
                    </a:cubicBezTo>
                    <a:cubicBezTo>
                      <a:pt x="149" y="218"/>
                      <a:pt x="145" y="218"/>
                      <a:pt x="141" y="218"/>
                    </a:cubicBezTo>
                    <a:cubicBezTo>
                      <a:pt x="141" y="214"/>
                      <a:pt x="141" y="209"/>
                      <a:pt x="141" y="205"/>
                    </a:cubicBezTo>
                    <a:cubicBezTo>
                      <a:pt x="145" y="205"/>
                      <a:pt x="149" y="204"/>
                      <a:pt x="153" y="204"/>
                    </a:cubicBezTo>
                    <a:close/>
                    <a:moveTo>
                      <a:pt x="137" y="182"/>
                    </a:moveTo>
                    <a:cubicBezTo>
                      <a:pt x="137" y="187"/>
                      <a:pt x="137" y="191"/>
                      <a:pt x="137" y="196"/>
                    </a:cubicBezTo>
                    <a:cubicBezTo>
                      <a:pt x="133" y="196"/>
                      <a:pt x="129" y="196"/>
                      <a:pt x="125" y="196"/>
                    </a:cubicBezTo>
                    <a:cubicBezTo>
                      <a:pt x="125" y="192"/>
                      <a:pt x="125" y="187"/>
                      <a:pt x="125" y="183"/>
                    </a:cubicBezTo>
                    <a:cubicBezTo>
                      <a:pt x="129" y="183"/>
                      <a:pt x="133" y="183"/>
                      <a:pt x="137" y="182"/>
                    </a:cubicBezTo>
                    <a:close/>
                    <a:moveTo>
                      <a:pt x="119" y="183"/>
                    </a:moveTo>
                    <a:cubicBezTo>
                      <a:pt x="119" y="188"/>
                      <a:pt x="119" y="192"/>
                      <a:pt x="119" y="196"/>
                    </a:cubicBezTo>
                    <a:cubicBezTo>
                      <a:pt x="115" y="196"/>
                      <a:pt x="111" y="197"/>
                      <a:pt x="107" y="197"/>
                    </a:cubicBezTo>
                    <a:cubicBezTo>
                      <a:pt x="107" y="192"/>
                      <a:pt x="107" y="188"/>
                      <a:pt x="107" y="184"/>
                    </a:cubicBezTo>
                    <a:cubicBezTo>
                      <a:pt x="111" y="184"/>
                      <a:pt x="115" y="183"/>
                      <a:pt x="119" y="183"/>
                    </a:cubicBezTo>
                    <a:close/>
                    <a:moveTo>
                      <a:pt x="119" y="161"/>
                    </a:moveTo>
                    <a:cubicBezTo>
                      <a:pt x="119" y="165"/>
                      <a:pt x="119" y="169"/>
                      <a:pt x="119" y="174"/>
                    </a:cubicBezTo>
                    <a:cubicBezTo>
                      <a:pt x="115" y="174"/>
                      <a:pt x="111" y="174"/>
                      <a:pt x="107" y="174"/>
                    </a:cubicBezTo>
                    <a:cubicBezTo>
                      <a:pt x="107" y="170"/>
                      <a:pt x="107" y="166"/>
                      <a:pt x="107" y="161"/>
                    </a:cubicBezTo>
                    <a:cubicBezTo>
                      <a:pt x="111" y="161"/>
                      <a:pt x="115" y="161"/>
                      <a:pt x="119" y="161"/>
                    </a:cubicBezTo>
                    <a:close/>
                    <a:moveTo>
                      <a:pt x="172" y="157"/>
                    </a:moveTo>
                    <a:cubicBezTo>
                      <a:pt x="172" y="162"/>
                      <a:pt x="172" y="166"/>
                      <a:pt x="172" y="171"/>
                    </a:cubicBezTo>
                    <a:cubicBezTo>
                      <a:pt x="164" y="171"/>
                      <a:pt x="156" y="171"/>
                      <a:pt x="149" y="172"/>
                    </a:cubicBezTo>
                    <a:cubicBezTo>
                      <a:pt x="141" y="172"/>
                      <a:pt x="134" y="173"/>
                      <a:pt x="126" y="173"/>
                    </a:cubicBezTo>
                    <a:cubicBezTo>
                      <a:pt x="126" y="169"/>
                      <a:pt x="126" y="164"/>
                      <a:pt x="126" y="160"/>
                    </a:cubicBezTo>
                    <a:cubicBezTo>
                      <a:pt x="134" y="160"/>
                      <a:pt x="141" y="159"/>
                      <a:pt x="149" y="159"/>
                    </a:cubicBezTo>
                    <a:cubicBezTo>
                      <a:pt x="156" y="158"/>
                      <a:pt x="164" y="158"/>
                      <a:pt x="172" y="157"/>
                    </a:cubicBezTo>
                    <a:close/>
                    <a:moveTo>
                      <a:pt x="160" y="134"/>
                    </a:moveTo>
                    <a:cubicBezTo>
                      <a:pt x="164" y="134"/>
                      <a:pt x="168" y="133"/>
                      <a:pt x="172" y="133"/>
                    </a:cubicBezTo>
                    <a:cubicBezTo>
                      <a:pt x="172" y="138"/>
                      <a:pt x="172" y="142"/>
                      <a:pt x="172" y="147"/>
                    </a:cubicBezTo>
                    <a:cubicBezTo>
                      <a:pt x="168" y="147"/>
                      <a:pt x="164" y="147"/>
                      <a:pt x="160" y="147"/>
                    </a:cubicBezTo>
                    <a:cubicBezTo>
                      <a:pt x="160" y="143"/>
                      <a:pt x="160" y="139"/>
                      <a:pt x="160" y="134"/>
                    </a:cubicBezTo>
                    <a:close/>
                    <a:moveTo>
                      <a:pt x="107" y="138"/>
                    </a:moveTo>
                    <a:cubicBezTo>
                      <a:pt x="114" y="138"/>
                      <a:pt x="122" y="137"/>
                      <a:pt x="129" y="136"/>
                    </a:cubicBezTo>
                    <a:cubicBezTo>
                      <a:pt x="137" y="136"/>
                      <a:pt x="144" y="135"/>
                      <a:pt x="152" y="135"/>
                    </a:cubicBezTo>
                    <a:cubicBezTo>
                      <a:pt x="152" y="139"/>
                      <a:pt x="152" y="144"/>
                      <a:pt x="152" y="148"/>
                    </a:cubicBezTo>
                    <a:cubicBezTo>
                      <a:pt x="144" y="149"/>
                      <a:pt x="137" y="149"/>
                      <a:pt x="129" y="150"/>
                    </a:cubicBezTo>
                    <a:cubicBezTo>
                      <a:pt x="122" y="150"/>
                      <a:pt x="114" y="151"/>
                      <a:pt x="107" y="151"/>
                    </a:cubicBezTo>
                    <a:cubicBezTo>
                      <a:pt x="107" y="147"/>
                      <a:pt x="107" y="143"/>
                      <a:pt x="107" y="138"/>
                    </a:cubicBezTo>
                    <a:close/>
                    <a:moveTo>
                      <a:pt x="166" y="108"/>
                    </a:moveTo>
                    <a:cubicBezTo>
                      <a:pt x="166" y="112"/>
                      <a:pt x="166" y="117"/>
                      <a:pt x="166" y="121"/>
                    </a:cubicBezTo>
                    <a:cubicBezTo>
                      <a:pt x="162" y="122"/>
                      <a:pt x="158" y="122"/>
                      <a:pt x="154" y="122"/>
                    </a:cubicBezTo>
                    <a:cubicBezTo>
                      <a:pt x="154" y="118"/>
                      <a:pt x="154" y="113"/>
                      <a:pt x="154" y="109"/>
                    </a:cubicBezTo>
                    <a:cubicBezTo>
                      <a:pt x="158" y="109"/>
                      <a:pt x="162" y="108"/>
                      <a:pt x="166" y="108"/>
                    </a:cubicBezTo>
                    <a:close/>
                    <a:moveTo>
                      <a:pt x="137" y="111"/>
                    </a:moveTo>
                    <a:cubicBezTo>
                      <a:pt x="137" y="115"/>
                      <a:pt x="137" y="119"/>
                      <a:pt x="137" y="124"/>
                    </a:cubicBezTo>
                    <a:cubicBezTo>
                      <a:pt x="133" y="124"/>
                      <a:pt x="129" y="124"/>
                      <a:pt x="125" y="125"/>
                    </a:cubicBezTo>
                    <a:cubicBezTo>
                      <a:pt x="125" y="120"/>
                      <a:pt x="125" y="116"/>
                      <a:pt x="125" y="112"/>
                    </a:cubicBezTo>
                    <a:cubicBezTo>
                      <a:pt x="129" y="111"/>
                      <a:pt x="133" y="111"/>
                      <a:pt x="137" y="111"/>
                    </a:cubicBezTo>
                    <a:close/>
                    <a:moveTo>
                      <a:pt x="119" y="112"/>
                    </a:moveTo>
                    <a:cubicBezTo>
                      <a:pt x="119" y="117"/>
                      <a:pt x="119" y="121"/>
                      <a:pt x="119" y="125"/>
                    </a:cubicBezTo>
                    <a:cubicBezTo>
                      <a:pt x="115" y="126"/>
                      <a:pt x="111" y="126"/>
                      <a:pt x="107" y="126"/>
                    </a:cubicBezTo>
                    <a:cubicBezTo>
                      <a:pt x="107" y="122"/>
                      <a:pt x="107" y="118"/>
                      <a:pt x="107" y="113"/>
                    </a:cubicBezTo>
                    <a:cubicBezTo>
                      <a:pt x="111" y="113"/>
                      <a:pt x="115" y="113"/>
                      <a:pt x="119" y="112"/>
                    </a:cubicBezTo>
                    <a:close/>
                    <a:moveTo>
                      <a:pt x="173" y="80"/>
                    </a:moveTo>
                    <a:cubicBezTo>
                      <a:pt x="173" y="84"/>
                      <a:pt x="173" y="89"/>
                      <a:pt x="173" y="93"/>
                    </a:cubicBezTo>
                    <a:cubicBezTo>
                      <a:pt x="169" y="94"/>
                      <a:pt x="165" y="94"/>
                      <a:pt x="161" y="94"/>
                    </a:cubicBezTo>
                    <a:cubicBezTo>
                      <a:pt x="161" y="90"/>
                      <a:pt x="161" y="85"/>
                      <a:pt x="161" y="81"/>
                    </a:cubicBezTo>
                    <a:cubicBezTo>
                      <a:pt x="165" y="81"/>
                      <a:pt x="169" y="80"/>
                      <a:pt x="173" y="80"/>
                    </a:cubicBezTo>
                    <a:close/>
                    <a:moveTo>
                      <a:pt x="144" y="83"/>
                    </a:moveTo>
                    <a:cubicBezTo>
                      <a:pt x="144" y="87"/>
                      <a:pt x="144" y="92"/>
                      <a:pt x="144" y="96"/>
                    </a:cubicBezTo>
                    <a:cubicBezTo>
                      <a:pt x="140" y="97"/>
                      <a:pt x="136" y="97"/>
                      <a:pt x="132" y="97"/>
                    </a:cubicBezTo>
                    <a:cubicBezTo>
                      <a:pt x="132" y="93"/>
                      <a:pt x="132" y="89"/>
                      <a:pt x="132" y="84"/>
                    </a:cubicBezTo>
                    <a:cubicBezTo>
                      <a:pt x="136" y="84"/>
                      <a:pt x="140" y="83"/>
                      <a:pt x="144" y="83"/>
                    </a:cubicBezTo>
                    <a:close/>
                    <a:moveTo>
                      <a:pt x="119" y="86"/>
                    </a:moveTo>
                    <a:cubicBezTo>
                      <a:pt x="119" y="90"/>
                      <a:pt x="119" y="94"/>
                      <a:pt x="119" y="99"/>
                    </a:cubicBezTo>
                    <a:cubicBezTo>
                      <a:pt x="115" y="99"/>
                      <a:pt x="111" y="100"/>
                      <a:pt x="107" y="100"/>
                    </a:cubicBezTo>
                    <a:cubicBezTo>
                      <a:pt x="107" y="96"/>
                      <a:pt x="107" y="91"/>
                      <a:pt x="107" y="87"/>
                    </a:cubicBezTo>
                    <a:cubicBezTo>
                      <a:pt x="111" y="87"/>
                      <a:pt x="115" y="86"/>
                      <a:pt x="119" y="86"/>
                    </a:cubicBezTo>
                    <a:close/>
                    <a:moveTo>
                      <a:pt x="119" y="61"/>
                    </a:moveTo>
                    <a:cubicBezTo>
                      <a:pt x="119" y="65"/>
                      <a:pt x="119" y="70"/>
                      <a:pt x="119" y="74"/>
                    </a:cubicBezTo>
                    <a:cubicBezTo>
                      <a:pt x="115" y="75"/>
                      <a:pt x="111" y="75"/>
                      <a:pt x="107" y="75"/>
                    </a:cubicBezTo>
                    <a:cubicBezTo>
                      <a:pt x="107" y="71"/>
                      <a:pt x="107" y="67"/>
                      <a:pt x="107" y="63"/>
                    </a:cubicBezTo>
                    <a:cubicBezTo>
                      <a:pt x="111" y="62"/>
                      <a:pt x="115" y="62"/>
                      <a:pt x="119" y="61"/>
                    </a:cubicBezTo>
                    <a:close/>
                    <a:moveTo>
                      <a:pt x="172" y="54"/>
                    </a:moveTo>
                    <a:cubicBezTo>
                      <a:pt x="172" y="59"/>
                      <a:pt x="172" y="63"/>
                      <a:pt x="172" y="68"/>
                    </a:cubicBezTo>
                    <a:cubicBezTo>
                      <a:pt x="164" y="69"/>
                      <a:pt x="156" y="70"/>
                      <a:pt x="149" y="71"/>
                    </a:cubicBezTo>
                    <a:cubicBezTo>
                      <a:pt x="141" y="71"/>
                      <a:pt x="134" y="72"/>
                      <a:pt x="126" y="73"/>
                    </a:cubicBezTo>
                    <a:cubicBezTo>
                      <a:pt x="126" y="69"/>
                      <a:pt x="126" y="64"/>
                      <a:pt x="126" y="60"/>
                    </a:cubicBezTo>
                    <a:cubicBezTo>
                      <a:pt x="134" y="59"/>
                      <a:pt x="141" y="58"/>
                      <a:pt x="149" y="57"/>
                    </a:cubicBezTo>
                    <a:cubicBezTo>
                      <a:pt x="156" y="56"/>
                      <a:pt x="164" y="55"/>
                      <a:pt x="172" y="54"/>
                    </a:cubicBezTo>
                    <a:close/>
                    <a:moveTo>
                      <a:pt x="160" y="32"/>
                    </a:moveTo>
                    <a:cubicBezTo>
                      <a:pt x="164" y="31"/>
                      <a:pt x="168" y="31"/>
                      <a:pt x="172" y="30"/>
                    </a:cubicBezTo>
                    <a:cubicBezTo>
                      <a:pt x="172" y="35"/>
                      <a:pt x="172" y="39"/>
                      <a:pt x="172" y="44"/>
                    </a:cubicBezTo>
                    <a:cubicBezTo>
                      <a:pt x="168" y="44"/>
                      <a:pt x="164" y="45"/>
                      <a:pt x="160" y="45"/>
                    </a:cubicBezTo>
                    <a:cubicBezTo>
                      <a:pt x="160" y="41"/>
                      <a:pt x="160" y="36"/>
                      <a:pt x="160" y="32"/>
                    </a:cubicBezTo>
                    <a:close/>
                    <a:moveTo>
                      <a:pt x="51" y="259"/>
                    </a:moveTo>
                    <a:cubicBezTo>
                      <a:pt x="54" y="259"/>
                      <a:pt x="58" y="259"/>
                      <a:pt x="61" y="259"/>
                    </a:cubicBezTo>
                    <a:cubicBezTo>
                      <a:pt x="61" y="263"/>
                      <a:pt x="61" y="266"/>
                      <a:pt x="61" y="270"/>
                    </a:cubicBezTo>
                    <a:cubicBezTo>
                      <a:pt x="58" y="270"/>
                      <a:pt x="54" y="270"/>
                      <a:pt x="51" y="270"/>
                    </a:cubicBezTo>
                    <a:cubicBezTo>
                      <a:pt x="51" y="266"/>
                      <a:pt x="51" y="263"/>
                      <a:pt x="51" y="259"/>
                    </a:cubicBezTo>
                    <a:close/>
                    <a:moveTo>
                      <a:pt x="11" y="260"/>
                    </a:moveTo>
                    <a:cubicBezTo>
                      <a:pt x="16" y="260"/>
                      <a:pt x="22" y="260"/>
                      <a:pt x="28" y="260"/>
                    </a:cubicBezTo>
                    <a:cubicBezTo>
                      <a:pt x="34" y="260"/>
                      <a:pt x="39" y="260"/>
                      <a:pt x="45" y="260"/>
                    </a:cubicBezTo>
                    <a:cubicBezTo>
                      <a:pt x="45" y="263"/>
                      <a:pt x="45" y="266"/>
                      <a:pt x="45" y="270"/>
                    </a:cubicBezTo>
                    <a:cubicBezTo>
                      <a:pt x="39" y="270"/>
                      <a:pt x="34" y="270"/>
                      <a:pt x="28" y="270"/>
                    </a:cubicBezTo>
                    <a:cubicBezTo>
                      <a:pt x="22" y="270"/>
                      <a:pt x="16" y="270"/>
                      <a:pt x="11" y="270"/>
                    </a:cubicBezTo>
                    <a:cubicBezTo>
                      <a:pt x="11" y="266"/>
                      <a:pt x="11" y="263"/>
                      <a:pt x="11" y="260"/>
                    </a:cubicBezTo>
                    <a:close/>
                    <a:moveTo>
                      <a:pt x="20" y="242"/>
                    </a:moveTo>
                    <a:cubicBezTo>
                      <a:pt x="20" y="245"/>
                      <a:pt x="20" y="249"/>
                      <a:pt x="20" y="252"/>
                    </a:cubicBezTo>
                    <a:cubicBezTo>
                      <a:pt x="17" y="252"/>
                      <a:pt x="14" y="252"/>
                      <a:pt x="11" y="252"/>
                    </a:cubicBezTo>
                    <a:cubicBezTo>
                      <a:pt x="11" y="249"/>
                      <a:pt x="11" y="245"/>
                      <a:pt x="11" y="242"/>
                    </a:cubicBezTo>
                    <a:cubicBezTo>
                      <a:pt x="14" y="242"/>
                      <a:pt x="17" y="242"/>
                      <a:pt x="20" y="242"/>
                    </a:cubicBezTo>
                    <a:close/>
                    <a:moveTo>
                      <a:pt x="61" y="241"/>
                    </a:moveTo>
                    <a:cubicBezTo>
                      <a:pt x="61" y="244"/>
                      <a:pt x="61" y="248"/>
                      <a:pt x="61" y="251"/>
                    </a:cubicBezTo>
                    <a:cubicBezTo>
                      <a:pt x="55" y="251"/>
                      <a:pt x="49" y="252"/>
                      <a:pt x="43" y="252"/>
                    </a:cubicBezTo>
                    <a:cubicBezTo>
                      <a:pt x="37" y="252"/>
                      <a:pt x="31" y="252"/>
                      <a:pt x="25" y="252"/>
                    </a:cubicBezTo>
                    <a:cubicBezTo>
                      <a:pt x="25" y="248"/>
                      <a:pt x="25" y="245"/>
                      <a:pt x="25" y="242"/>
                    </a:cubicBezTo>
                    <a:cubicBezTo>
                      <a:pt x="31" y="242"/>
                      <a:pt x="37" y="242"/>
                      <a:pt x="43" y="241"/>
                    </a:cubicBezTo>
                    <a:cubicBezTo>
                      <a:pt x="49" y="241"/>
                      <a:pt x="55" y="241"/>
                      <a:pt x="61" y="241"/>
                    </a:cubicBezTo>
                    <a:close/>
                    <a:moveTo>
                      <a:pt x="61" y="224"/>
                    </a:moveTo>
                    <a:cubicBezTo>
                      <a:pt x="61" y="228"/>
                      <a:pt x="61" y="231"/>
                      <a:pt x="61" y="234"/>
                    </a:cubicBezTo>
                    <a:cubicBezTo>
                      <a:pt x="58" y="235"/>
                      <a:pt x="55" y="235"/>
                      <a:pt x="51" y="235"/>
                    </a:cubicBezTo>
                    <a:cubicBezTo>
                      <a:pt x="51" y="231"/>
                      <a:pt x="51" y="228"/>
                      <a:pt x="51" y="224"/>
                    </a:cubicBezTo>
                    <a:cubicBezTo>
                      <a:pt x="55" y="224"/>
                      <a:pt x="58" y="224"/>
                      <a:pt x="61" y="224"/>
                    </a:cubicBezTo>
                    <a:close/>
                    <a:moveTo>
                      <a:pt x="46" y="225"/>
                    </a:moveTo>
                    <a:cubicBezTo>
                      <a:pt x="46" y="228"/>
                      <a:pt x="46" y="231"/>
                      <a:pt x="46" y="235"/>
                    </a:cubicBezTo>
                    <a:cubicBezTo>
                      <a:pt x="43" y="235"/>
                      <a:pt x="40" y="235"/>
                      <a:pt x="37" y="235"/>
                    </a:cubicBezTo>
                    <a:cubicBezTo>
                      <a:pt x="37" y="232"/>
                      <a:pt x="37" y="228"/>
                      <a:pt x="37" y="225"/>
                    </a:cubicBezTo>
                    <a:cubicBezTo>
                      <a:pt x="40" y="225"/>
                      <a:pt x="43" y="225"/>
                      <a:pt x="46" y="225"/>
                    </a:cubicBezTo>
                    <a:close/>
                    <a:moveTo>
                      <a:pt x="34" y="208"/>
                    </a:moveTo>
                    <a:cubicBezTo>
                      <a:pt x="34" y="211"/>
                      <a:pt x="34" y="215"/>
                      <a:pt x="34" y="218"/>
                    </a:cubicBezTo>
                    <a:cubicBezTo>
                      <a:pt x="31" y="218"/>
                      <a:pt x="28" y="218"/>
                      <a:pt x="25" y="218"/>
                    </a:cubicBezTo>
                    <a:cubicBezTo>
                      <a:pt x="25" y="215"/>
                      <a:pt x="25" y="212"/>
                      <a:pt x="25" y="208"/>
                    </a:cubicBezTo>
                    <a:cubicBezTo>
                      <a:pt x="28" y="208"/>
                      <a:pt x="31" y="208"/>
                      <a:pt x="34" y="208"/>
                    </a:cubicBezTo>
                    <a:close/>
                    <a:moveTo>
                      <a:pt x="20" y="208"/>
                    </a:moveTo>
                    <a:cubicBezTo>
                      <a:pt x="20" y="212"/>
                      <a:pt x="20" y="215"/>
                      <a:pt x="20" y="218"/>
                    </a:cubicBezTo>
                    <a:cubicBezTo>
                      <a:pt x="17" y="219"/>
                      <a:pt x="14" y="219"/>
                      <a:pt x="11" y="219"/>
                    </a:cubicBezTo>
                    <a:cubicBezTo>
                      <a:pt x="11" y="216"/>
                      <a:pt x="11" y="212"/>
                      <a:pt x="11" y="209"/>
                    </a:cubicBezTo>
                    <a:cubicBezTo>
                      <a:pt x="14" y="209"/>
                      <a:pt x="17" y="209"/>
                      <a:pt x="20" y="208"/>
                    </a:cubicBezTo>
                    <a:close/>
                    <a:moveTo>
                      <a:pt x="20" y="191"/>
                    </a:moveTo>
                    <a:cubicBezTo>
                      <a:pt x="20" y="194"/>
                      <a:pt x="20" y="198"/>
                      <a:pt x="20" y="201"/>
                    </a:cubicBezTo>
                    <a:cubicBezTo>
                      <a:pt x="17" y="201"/>
                      <a:pt x="14" y="201"/>
                      <a:pt x="11" y="202"/>
                    </a:cubicBezTo>
                    <a:cubicBezTo>
                      <a:pt x="11" y="198"/>
                      <a:pt x="11" y="195"/>
                      <a:pt x="11" y="192"/>
                    </a:cubicBezTo>
                    <a:cubicBezTo>
                      <a:pt x="14" y="191"/>
                      <a:pt x="17" y="191"/>
                      <a:pt x="20" y="191"/>
                    </a:cubicBezTo>
                    <a:close/>
                    <a:moveTo>
                      <a:pt x="61" y="188"/>
                    </a:moveTo>
                    <a:cubicBezTo>
                      <a:pt x="61" y="192"/>
                      <a:pt x="61" y="195"/>
                      <a:pt x="61" y="199"/>
                    </a:cubicBezTo>
                    <a:cubicBezTo>
                      <a:pt x="55" y="199"/>
                      <a:pt x="49" y="199"/>
                      <a:pt x="43" y="200"/>
                    </a:cubicBezTo>
                    <a:cubicBezTo>
                      <a:pt x="37" y="200"/>
                      <a:pt x="31" y="200"/>
                      <a:pt x="25" y="201"/>
                    </a:cubicBezTo>
                    <a:cubicBezTo>
                      <a:pt x="25" y="197"/>
                      <a:pt x="25" y="194"/>
                      <a:pt x="25" y="191"/>
                    </a:cubicBezTo>
                    <a:cubicBezTo>
                      <a:pt x="31" y="190"/>
                      <a:pt x="37" y="190"/>
                      <a:pt x="43" y="190"/>
                    </a:cubicBezTo>
                    <a:cubicBezTo>
                      <a:pt x="49" y="189"/>
                      <a:pt x="55" y="189"/>
                      <a:pt x="61" y="188"/>
                    </a:cubicBezTo>
                    <a:close/>
                    <a:moveTo>
                      <a:pt x="51" y="171"/>
                    </a:moveTo>
                    <a:cubicBezTo>
                      <a:pt x="54" y="170"/>
                      <a:pt x="58" y="170"/>
                      <a:pt x="61" y="170"/>
                    </a:cubicBezTo>
                    <a:cubicBezTo>
                      <a:pt x="61" y="173"/>
                      <a:pt x="61" y="177"/>
                      <a:pt x="61" y="180"/>
                    </a:cubicBezTo>
                    <a:cubicBezTo>
                      <a:pt x="58" y="180"/>
                      <a:pt x="54" y="181"/>
                      <a:pt x="51" y="181"/>
                    </a:cubicBezTo>
                    <a:cubicBezTo>
                      <a:pt x="51" y="178"/>
                      <a:pt x="51" y="174"/>
                      <a:pt x="51" y="171"/>
                    </a:cubicBezTo>
                    <a:close/>
                    <a:moveTo>
                      <a:pt x="11" y="174"/>
                    </a:moveTo>
                    <a:cubicBezTo>
                      <a:pt x="16" y="173"/>
                      <a:pt x="22" y="173"/>
                      <a:pt x="28" y="173"/>
                    </a:cubicBezTo>
                    <a:cubicBezTo>
                      <a:pt x="34" y="172"/>
                      <a:pt x="39" y="172"/>
                      <a:pt x="45" y="171"/>
                    </a:cubicBezTo>
                    <a:cubicBezTo>
                      <a:pt x="45" y="175"/>
                      <a:pt x="45" y="178"/>
                      <a:pt x="45" y="181"/>
                    </a:cubicBezTo>
                    <a:cubicBezTo>
                      <a:pt x="39" y="182"/>
                      <a:pt x="34" y="182"/>
                      <a:pt x="28" y="183"/>
                    </a:cubicBezTo>
                    <a:cubicBezTo>
                      <a:pt x="22" y="183"/>
                      <a:pt x="16" y="183"/>
                      <a:pt x="11" y="184"/>
                    </a:cubicBezTo>
                    <a:cubicBezTo>
                      <a:pt x="11" y="181"/>
                      <a:pt x="11" y="177"/>
                      <a:pt x="11" y="174"/>
                    </a:cubicBezTo>
                    <a:close/>
                    <a:moveTo>
                      <a:pt x="56" y="151"/>
                    </a:moveTo>
                    <a:cubicBezTo>
                      <a:pt x="56" y="154"/>
                      <a:pt x="56" y="157"/>
                      <a:pt x="56" y="161"/>
                    </a:cubicBezTo>
                    <a:cubicBezTo>
                      <a:pt x="53" y="161"/>
                      <a:pt x="50" y="161"/>
                      <a:pt x="46" y="162"/>
                    </a:cubicBezTo>
                    <a:cubicBezTo>
                      <a:pt x="46" y="158"/>
                      <a:pt x="46" y="155"/>
                      <a:pt x="46" y="151"/>
                    </a:cubicBezTo>
                    <a:cubicBezTo>
                      <a:pt x="50" y="151"/>
                      <a:pt x="53" y="151"/>
                      <a:pt x="56" y="151"/>
                    </a:cubicBezTo>
                    <a:close/>
                    <a:moveTo>
                      <a:pt x="34" y="153"/>
                    </a:moveTo>
                    <a:cubicBezTo>
                      <a:pt x="34" y="156"/>
                      <a:pt x="34" y="159"/>
                      <a:pt x="34" y="163"/>
                    </a:cubicBezTo>
                    <a:cubicBezTo>
                      <a:pt x="31" y="163"/>
                      <a:pt x="28" y="163"/>
                      <a:pt x="25" y="164"/>
                    </a:cubicBezTo>
                    <a:cubicBezTo>
                      <a:pt x="25" y="160"/>
                      <a:pt x="25" y="157"/>
                      <a:pt x="25" y="154"/>
                    </a:cubicBezTo>
                    <a:cubicBezTo>
                      <a:pt x="28" y="153"/>
                      <a:pt x="31" y="153"/>
                      <a:pt x="34" y="153"/>
                    </a:cubicBezTo>
                    <a:close/>
                    <a:moveTo>
                      <a:pt x="20" y="154"/>
                    </a:moveTo>
                    <a:cubicBezTo>
                      <a:pt x="20" y="157"/>
                      <a:pt x="20" y="161"/>
                      <a:pt x="20" y="164"/>
                    </a:cubicBezTo>
                    <a:cubicBezTo>
                      <a:pt x="17" y="164"/>
                      <a:pt x="14" y="165"/>
                      <a:pt x="11" y="165"/>
                    </a:cubicBezTo>
                    <a:cubicBezTo>
                      <a:pt x="11" y="161"/>
                      <a:pt x="11" y="158"/>
                      <a:pt x="11" y="155"/>
                    </a:cubicBezTo>
                    <a:cubicBezTo>
                      <a:pt x="14" y="155"/>
                      <a:pt x="17" y="154"/>
                      <a:pt x="20" y="154"/>
                    </a:cubicBezTo>
                    <a:close/>
                    <a:moveTo>
                      <a:pt x="62" y="129"/>
                    </a:moveTo>
                    <a:cubicBezTo>
                      <a:pt x="62" y="132"/>
                      <a:pt x="62" y="136"/>
                      <a:pt x="62" y="139"/>
                    </a:cubicBezTo>
                    <a:cubicBezTo>
                      <a:pt x="58" y="140"/>
                      <a:pt x="55" y="140"/>
                      <a:pt x="52" y="140"/>
                    </a:cubicBezTo>
                    <a:cubicBezTo>
                      <a:pt x="52" y="137"/>
                      <a:pt x="52" y="133"/>
                      <a:pt x="52" y="130"/>
                    </a:cubicBezTo>
                    <a:cubicBezTo>
                      <a:pt x="55" y="130"/>
                      <a:pt x="58" y="129"/>
                      <a:pt x="62" y="129"/>
                    </a:cubicBezTo>
                    <a:close/>
                    <a:moveTo>
                      <a:pt x="39" y="131"/>
                    </a:moveTo>
                    <a:cubicBezTo>
                      <a:pt x="39" y="135"/>
                      <a:pt x="39" y="138"/>
                      <a:pt x="39" y="142"/>
                    </a:cubicBezTo>
                    <a:cubicBezTo>
                      <a:pt x="36" y="142"/>
                      <a:pt x="33" y="142"/>
                      <a:pt x="30" y="142"/>
                    </a:cubicBezTo>
                    <a:cubicBezTo>
                      <a:pt x="30" y="139"/>
                      <a:pt x="30" y="136"/>
                      <a:pt x="30" y="132"/>
                    </a:cubicBezTo>
                    <a:cubicBezTo>
                      <a:pt x="33" y="132"/>
                      <a:pt x="36" y="132"/>
                      <a:pt x="39" y="131"/>
                    </a:cubicBezTo>
                    <a:close/>
                    <a:moveTo>
                      <a:pt x="20" y="134"/>
                    </a:moveTo>
                    <a:cubicBezTo>
                      <a:pt x="20" y="137"/>
                      <a:pt x="20" y="140"/>
                      <a:pt x="20" y="144"/>
                    </a:cubicBezTo>
                    <a:cubicBezTo>
                      <a:pt x="17" y="144"/>
                      <a:pt x="14" y="144"/>
                      <a:pt x="11" y="145"/>
                    </a:cubicBezTo>
                    <a:cubicBezTo>
                      <a:pt x="11" y="141"/>
                      <a:pt x="11" y="138"/>
                      <a:pt x="11" y="135"/>
                    </a:cubicBezTo>
                    <a:cubicBezTo>
                      <a:pt x="14" y="134"/>
                      <a:pt x="17" y="134"/>
                      <a:pt x="20" y="134"/>
                    </a:cubicBezTo>
                    <a:close/>
                    <a:moveTo>
                      <a:pt x="20" y="115"/>
                    </a:moveTo>
                    <a:cubicBezTo>
                      <a:pt x="20" y="118"/>
                      <a:pt x="20" y="121"/>
                      <a:pt x="20" y="125"/>
                    </a:cubicBezTo>
                    <a:cubicBezTo>
                      <a:pt x="17" y="125"/>
                      <a:pt x="14" y="125"/>
                      <a:pt x="11" y="126"/>
                    </a:cubicBezTo>
                    <a:cubicBezTo>
                      <a:pt x="11" y="122"/>
                      <a:pt x="11" y="119"/>
                      <a:pt x="11" y="116"/>
                    </a:cubicBezTo>
                    <a:cubicBezTo>
                      <a:pt x="14" y="115"/>
                      <a:pt x="17" y="115"/>
                      <a:pt x="20" y="115"/>
                    </a:cubicBezTo>
                    <a:close/>
                    <a:moveTo>
                      <a:pt x="61" y="109"/>
                    </a:moveTo>
                    <a:cubicBezTo>
                      <a:pt x="61" y="113"/>
                      <a:pt x="61" y="116"/>
                      <a:pt x="61" y="120"/>
                    </a:cubicBezTo>
                    <a:cubicBezTo>
                      <a:pt x="55" y="120"/>
                      <a:pt x="49" y="121"/>
                      <a:pt x="43" y="122"/>
                    </a:cubicBezTo>
                    <a:cubicBezTo>
                      <a:pt x="37" y="123"/>
                      <a:pt x="31" y="123"/>
                      <a:pt x="25" y="124"/>
                    </a:cubicBezTo>
                    <a:cubicBezTo>
                      <a:pt x="25" y="121"/>
                      <a:pt x="25" y="117"/>
                      <a:pt x="25" y="114"/>
                    </a:cubicBezTo>
                    <a:cubicBezTo>
                      <a:pt x="31" y="113"/>
                      <a:pt x="37" y="112"/>
                      <a:pt x="43" y="112"/>
                    </a:cubicBezTo>
                    <a:cubicBezTo>
                      <a:pt x="49" y="111"/>
                      <a:pt x="55" y="110"/>
                      <a:pt x="61" y="109"/>
                    </a:cubicBezTo>
                    <a:close/>
                    <a:moveTo>
                      <a:pt x="51" y="92"/>
                    </a:moveTo>
                    <a:cubicBezTo>
                      <a:pt x="54" y="92"/>
                      <a:pt x="58" y="91"/>
                      <a:pt x="61" y="91"/>
                    </a:cubicBezTo>
                    <a:cubicBezTo>
                      <a:pt x="61" y="94"/>
                      <a:pt x="61" y="98"/>
                      <a:pt x="61" y="101"/>
                    </a:cubicBezTo>
                    <a:cubicBezTo>
                      <a:pt x="58" y="102"/>
                      <a:pt x="54" y="102"/>
                      <a:pt x="51" y="103"/>
                    </a:cubicBezTo>
                    <a:cubicBezTo>
                      <a:pt x="51" y="99"/>
                      <a:pt x="51" y="96"/>
                      <a:pt x="51" y="92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šlîdè"/>
              <p:cNvSpPr/>
              <p:nvPr/>
            </p:nvSpPr>
            <p:spPr bwMode="auto">
              <a:xfrm>
                <a:off x="3233738" y="3914776"/>
                <a:ext cx="5727700" cy="1000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šliḓe"/>
              <p:cNvSpPr/>
              <p:nvPr/>
            </p:nvSpPr>
            <p:spPr bwMode="auto">
              <a:xfrm>
                <a:off x="3848101" y="3271838"/>
                <a:ext cx="787400" cy="690563"/>
              </a:xfrm>
              <a:custGeom>
                <a:avLst/>
                <a:gdLst>
                  <a:gd name="T0" fmla="*/ 122 w 239"/>
                  <a:gd name="T1" fmla="*/ 208 h 208"/>
                  <a:gd name="T2" fmla="*/ 217 w 239"/>
                  <a:gd name="T3" fmla="*/ 194 h 208"/>
                  <a:gd name="T4" fmla="*/ 24 w 239"/>
                  <a:gd name="T5" fmla="*/ 0 h 208"/>
                  <a:gd name="T6" fmla="*/ 132 w 239"/>
                  <a:gd name="T7" fmla="*/ 105 h 208"/>
                  <a:gd name="T8" fmla="*/ 132 w 239"/>
                  <a:gd name="T9" fmla="*/ 105 h 208"/>
                  <a:gd name="T10" fmla="*/ 55 w 239"/>
                  <a:gd name="T11" fmla="*/ 174 h 208"/>
                  <a:gd name="T12" fmla="*/ 48 w 239"/>
                  <a:gd name="T13" fmla="*/ 174 h 208"/>
                  <a:gd name="T14" fmla="*/ 76 w 239"/>
                  <a:gd name="T15" fmla="*/ 163 h 208"/>
                  <a:gd name="T16" fmla="*/ 83 w 239"/>
                  <a:gd name="T17" fmla="*/ 163 h 208"/>
                  <a:gd name="T18" fmla="*/ 83 w 239"/>
                  <a:gd name="T19" fmla="*/ 163 h 208"/>
                  <a:gd name="T20" fmla="*/ 97 w 239"/>
                  <a:gd name="T21" fmla="*/ 174 h 208"/>
                  <a:gd name="T22" fmla="*/ 62 w 239"/>
                  <a:gd name="T23" fmla="*/ 52 h 208"/>
                  <a:gd name="T24" fmla="*/ 48 w 239"/>
                  <a:gd name="T25" fmla="*/ 41 h 208"/>
                  <a:gd name="T26" fmla="*/ 69 w 239"/>
                  <a:gd name="T27" fmla="*/ 41 h 208"/>
                  <a:gd name="T28" fmla="*/ 69 w 239"/>
                  <a:gd name="T29" fmla="*/ 41 h 208"/>
                  <a:gd name="T30" fmla="*/ 83 w 239"/>
                  <a:gd name="T31" fmla="*/ 52 h 208"/>
                  <a:gd name="T32" fmla="*/ 104 w 239"/>
                  <a:gd name="T33" fmla="*/ 52 h 208"/>
                  <a:gd name="T34" fmla="*/ 62 w 239"/>
                  <a:gd name="T35" fmla="*/ 65 h 208"/>
                  <a:gd name="T36" fmla="*/ 41 w 239"/>
                  <a:gd name="T37" fmla="*/ 65 h 208"/>
                  <a:gd name="T38" fmla="*/ 41 w 239"/>
                  <a:gd name="T39" fmla="*/ 65 h 208"/>
                  <a:gd name="T40" fmla="*/ 69 w 239"/>
                  <a:gd name="T41" fmla="*/ 76 h 208"/>
                  <a:gd name="T42" fmla="*/ 90 w 239"/>
                  <a:gd name="T43" fmla="*/ 76 h 208"/>
                  <a:gd name="T44" fmla="*/ 104 w 239"/>
                  <a:gd name="T45" fmla="*/ 65 h 208"/>
                  <a:gd name="T46" fmla="*/ 55 w 239"/>
                  <a:gd name="T47" fmla="*/ 90 h 208"/>
                  <a:gd name="T48" fmla="*/ 55 w 239"/>
                  <a:gd name="T49" fmla="*/ 90 h 208"/>
                  <a:gd name="T50" fmla="*/ 41 w 239"/>
                  <a:gd name="T51" fmla="*/ 101 h 208"/>
                  <a:gd name="T52" fmla="*/ 76 w 239"/>
                  <a:gd name="T53" fmla="*/ 101 h 208"/>
                  <a:gd name="T54" fmla="*/ 90 w 239"/>
                  <a:gd name="T55" fmla="*/ 90 h 208"/>
                  <a:gd name="T56" fmla="*/ 97 w 239"/>
                  <a:gd name="T57" fmla="*/ 90 h 208"/>
                  <a:gd name="T58" fmla="*/ 97 w 239"/>
                  <a:gd name="T59" fmla="*/ 90 h 208"/>
                  <a:gd name="T60" fmla="*/ 55 w 239"/>
                  <a:gd name="T61" fmla="*/ 125 h 208"/>
                  <a:gd name="T62" fmla="*/ 48 w 239"/>
                  <a:gd name="T63" fmla="*/ 125 h 208"/>
                  <a:gd name="T64" fmla="*/ 76 w 239"/>
                  <a:gd name="T65" fmla="*/ 114 h 208"/>
                  <a:gd name="T66" fmla="*/ 83 w 239"/>
                  <a:gd name="T67" fmla="*/ 114 h 208"/>
                  <a:gd name="T68" fmla="*/ 83 w 239"/>
                  <a:gd name="T69" fmla="*/ 114 h 208"/>
                  <a:gd name="T70" fmla="*/ 97 w 239"/>
                  <a:gd name="T71" fmla="*/ 125 h 208"/>
                  <a:gd name="T72" fmla="*/ 62 w 239"/>
                  <a:gd name="T73" fmla="*/ 150 h 208"/>
                  <a:gd name="T74" fmla="*/ 48 w 239"/>
                  <a:gd name="T75" fmla="*/ 139 h 208"/>
                  <a:gd name="T76" fmla="*/ 69 w 239"/>
                  <a:gd name="T77" fmla="*/ 139 h 208"/>
                  <a:gd name="T78" fmla="*/ 69 w 239"/>
                  <a:gd name="T79" fmla="*/ 139 h 208"/>
                  <a:gd name="T80" fmla="*/ 83 w 239"/>
                  <a:gd name="T81" fmla="*/ 150 h 208"/>
                  <a:gd name="T82" fmla="*/ 104 w 239"/>
                  <a:gd name="T83" fmla="*/ 150 h 208"/>
                  <a:gd name="T84" fmla="*/ 62 w 239"/>
                  <a:gd name="T85" fmla="*/ 17 h 208"/>
                  <a:gd name="T86" fmla="*/ 41 w 239"/>
                  <a:gd name="T87" fmla="*/ 17 h 208"/>
                  <a:gd name="T88" fmla="*/ 41 w 239"/>
                  <a:gd name="T89" fmla="*/ 17 h 208"/>
                  <a:gd name="T90" fmla="*/ 69 w 239"/>
                  <a:gd name="T91" fmla="*/ 27 h 208"/>
                  <a:gd name="T92" fmla="*/ 90 w 239"/>
                  <a:gd name="T93" fmla="*/ 27 h 208"/>
                  <a:gd name="T94" fmla="*/ 104 w 239"/>
                  <a:gd name="T95" fmla="*/ 17 h 208"/>
                  <a:gd name="T96" fmla="*/ 132 w 239"/>
                  <a:gd name="T97" fmla="*/ 85 h 208"/>
                  <a:gd name="T98" fmla="*/ 132 w 239"/>
                  <a:gd name="T99" fmla="*/ 85 h 208"/>
                  <a:gd name="T100" fmla="*/ 132 w 239"/>
                  <a:gd name="T101" fmla="*/ 134 h 208"/>
                  <a:gd name="T102" fmla="*/ 202 w 239"/>
                  <a:gd name="T103" fmla="*/ 154 h 208"/>
                  <a:gd name="T104" fmla="*/ 202 w 239"/>
                  <a:gd name="T105" fmla="*/ 16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9" h="208">
                    <a:moveTo>
                      <a:pt x="0" y="208"/>
                    </a:moveTo>
                    <a:cubicBezTo>
                      <a:pt x="24" y="208"/>
                      <a:pt x="24" y="208"/>
                      <a:pt x="24" y="208"/>
                    </a:cubicBezTo>
                    <a:cubicBezTo>
                      <a:pt x="113" y="208"/>
                      <a:pt x="113" y="208"/>
                      <a:pt x="113" y="208"/>
                    </a:cubicBezTo>
                    <a:cubicBezTo>
                      <a:pt x="122" y="208"/>
                      <a:pt x="122" y="208"/>
                      <a:pt x="122" y="208"/>
                    </a:cubicBezTo>
                    <a:cubicBezTo>
                      <a:pt x="217" y="208"/>
                      <a:pt x="217" y="208"/>
                      <a:pt x="217" y="208"/>
                    </a:cubicBezTo>
                    <a:cubicBezTo>
                      <a:pt x="239" y="208"/>
                      <a:pt x="239" y="208"/>
                      <a:pt x="239" y="208"/>
                    </a:cubicBezTo>
                    <a:cubicBezTo>
                      <a:pt x="239" y="194"/>
                      <a:pt x="239" y="194"/>
                      <a:pt x="239" y="194"/>
                    </a:cubicBezTo>
                    <a:cubicBezTo>
                      <a:pt x="217" y="194"/>
                      <a:pt x="217" y="194"/>
                      <a:pt x="217" y="194"/>
                    </a:cubicBezTo>
                    <a:cubicBezTo>
                      <a:pt x="217" y="72"/>
                      <a:pt x="217" y="72"/>
                      <a:pt x="217" y="72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94"/>
                      <a:pt x="24" y="194"/>
                      <a:pt x="24" y="19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08"/>
                      <a:pt x="0" y="208"/>
                      <a:pt x="0" y="208"/>
                    </a:cubicBezTo>
                    <a:close/>
                    <a:moveTo>
                      <a:pt x="132" y="105"/>
                    </a:moveTo>
                    <a:cubicBezTo>
                      <a:pt x="155" y="105"/>
                      <a:pt x="178" y="105"/>
                      <a:pt x="202" y="105"/>
                    </a:cubicBezTo>
                    <a:cubicBezTo>
                      <a:pt x="202" y="108"/>
                      <a:pt x="202" y="111"/>
                      <a:pt x="202" y="114"/>
                    </a:cubicBezTo>
                    <a:cubicBezTo>
                      <a:pt x="178" y="114"/>
                      <a:pt x="155" y="114"/>
                      <a:pt x="132" y="114"/>
                    </a:cubicBezTo>
                    <a:cubicBezTo>
                      <a:pt x="132" y="111"/>
                      <a:pt x="132" y="108"/>
                      <a:pt x="132" y="105"/>
                    </a:cubicBezTo>
                    <a:close/>
                    <a:moveTo>
                      <a:pt x="55" y="163"/>
                    </a:moveTo>
                    <a:cubicBezTo>
                      <a:pt x="57" y="163"/>
                      <a:pt x="60" y="163"/>
                      <a:pt x="62" y="163"/>
                    </a:cubicBezTo>
                    <a:cubicBezTo>
                      <a:pt x="62" y="167"/>
                      <a:pt x="62" y="171"/>
                      <a:pt x="62" y="174"/>
                    </a:cubicBezTo>
                    <a:cubicBezTo>
                      <a:pt x="60" y="174"/>
                      <a:pt x="57" y="174"/>
                      <a:pt x="55" y="174"/>
                    </a:cubicBezTo>
                    <a:cubicBezTo>
                      <a:pt x="55" y="171"/>
                      <a:pt x="55" y="167"/>
                      <a:pt x="55" y="163"/>
                    </a:cubicBezTo>
                    <a:close/>
                    <a:moveTo>
                      <a:pt x="41" y="163"/>
                    </a:moveTo>
                    <a:cubicBezTo>
                      <a:pt x="48" y="163"/>
                      <a:pt x="48" y="163"/>
                      <a:pt x="48" y="163"/>
                    </a:cubicBezTo>
                    <a:cubicBezTo>
                      <a:pt x="48" y="174"/>
                      <a:pt x="48" y="174"/>
                      <a:pt x="48" y="174"/>
                    </a:cubicBezTo>
                    <a:cubicBezTo>
                      <a:pt x="41" y="174"/>
                      <a:pt x="41" y="174"/>
                      <a:pt x="41" y="174"/>
                    </a:cubicBezTo>
                    <a:cubicBezTo>
                      <a:pt x="41" y="163"/>
                      <a:pt x="41" y="163"/>
                      <a:pt x="41" y="163"/>
                    </a:cubicBezTo>
                    <a:close/>
                    <a:moveTo>
                      <a:pt x="69" y="163"/>
                    </a:moveTo>
                    <a:cubicBezTo>
                      <a:pt x="71" y="163"/>
                      <a:pt x="74" y="163"/>
                      <a:pt x="76" y="163"/>
                    </a:cubicBezTo>
                    <a:cubicBezTo>
                      <a:pt x="76" y="167"/>
                      <a:pt x="76" y="171"/>
                      <a:pt x="76" y="174"/>
                    </a:cubicBezTo>
                    <a:cubicBezTo>
                      <a:pt x="74" y="174"/>
                      <a:pt x="71" y="174"/>
                      <a:pt x="69" y="174"/>
                    </a:cubicBezTo>
                    <a:cubicBezTo>
                      <a:pt x="69" y="171"/>
                      <a:pt x="69" y="167"/>
                      <a:pt x="69" y="163"/>
                    </a:cubicBezTo>
                    <a:close/>
                    <a:moveTo>
                      <a:pt x="83" y="163"/>
                    </a:moveTo>
                    <a:cubicBezTo>
                      <a:pt x="85" y="163"/>
                      <a:pt x="87" y="163"/>
                      <a:pt x="90" y="163"/>
                    </a:cubicBezTo>
                    <a:cubicBezTo>
                      <a:pt x="90" y="167"/>
                      <a:pt x="90" y="171"/>
                      <a:pt x="90" y="174"/>
                    </a:cubicBezTo>
                    <a:cubicBezTo>
                      <a:pt x="87" y="174"/>
                      <a:pt x="85" y="174"/>
                      <a:pt x="83" y="174"/>
                    </a:cubicBezTo>
                    <a:cubicBezTo>
                      <a:pt x="83" y="171"/>
                      <a:pt x="83" y="167"/>
                      <a:pt x="83" y="163"/>
                    </a:cubicBezTo>
                    <a:close/>
                    <a:moveTo>
                      <a:pt x="97" y="163"/>
                    </a:moveTo>
                    <a:cubicBezTo>
                      <a:pt x="104" y="163"/>
                      <a:pt x="104" y="163"/>
                      <a:pt x="104" y="163"/>
                    </a:cubicBezTo>
                    <a:cubicBezTo>
                      <a:pt x="104" y="174"/>
                      <a:pt x="104" y="174"/>
                      <a:pt x="104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7" y="163"/>
                      <a:pt x="97" y="163"/>
                      <a:pt x="97" y="163"/>
                    </a:cubicBezTo>
                    <a:close/>
                    <a:moveTo>
                      <a:pt x="55" y="41"/>
                    </a:moveTo>
                    <a:cubicBezTo>
                      <a:pt x="57" y="41"/>
                      <a:pt x="60" y="41"/>
                      <a:pt x="62" y="41"/>
                    </a:cubicBezTo>
                    <a:cubicBezTo>
                      <a:pt x="62" y="45"/>
                      <a:pt x="62" y="48"/>
                      <a:pt x="62" y="52"/>
                    </a:cubicBezTo>
                    <a:cubicBezTo>
                      <a:pt x="60" y="52"/>
                      <a:pt x="57" y="52"/>
                      <a:pt x="55" y="52"/>
                    </a:cubicBezTo>
                    <a:cubicBezTo>
                      <a:pt x="55" y="48"/>
                      <a:pt x="55" y="45"/>
                      <a:pt x="55" y="41"/>
                    </a:cubicBezTo>
                    <a:close/>
                    <a:moveTo>
                      <a:pt x="41" y="41"/>
                    </a:moveTo>
                    <a:cubicBezTo>
                      <a:pt x="43" y="41"/>
                      <a:pt x="46" y="41"/>
                      <a:pt x="48" y="41"/>
                    </a:cubicBezTo>
                    <a:cubicBezTo>
                      <a:pt x="48" y="45"/>
                      <a:pt x="48" y="48"/>
                      <a:pt x="48" y="52"/>
                    </a:cubicBezTo>
                    <a:cubicBezTo>
                      <a:pt x="46" y="52"/>
                      <a:pt x="43" y="52"/>
                      <a:pt x="41" y="52"/>
                    </a:cubicBezTo>
                    <a:cubicBezTo>
                      <a:pt x="41" y="48"/>
                      <a:pt x="41" y="45"/>
                      <a:pt x="41" y="41"/>
                    </a:cubicBezTo>
                    <a:close/>
                    <a:moveTo>
                      <a:pt x="69" y="41"/>
                    </a:moveTo>
                    <a:cubicBezTo>
                      <a:pt x="71" y="41"/>
                      <a:pt x="74" y="41"/>
                      <a:pt x="76" y="41"/>
                    </a:cubicBezTo>
                    <a:cubicBezTo>
                      <a:pt x="76" y="45"/>
                      <a:pt x="76" y="48"/>
                      <a:pt x="76" y="52"/>
                    </a:cubicBezTo>
                    <a:cubicBezTo>
                      <a:pt x="74" y="52"/>
                      <a:pt x="71" y="52"/>
                      <a:pt x="69" y="52"/>
                    </a:cubicBezTo>
                    <a:cubicBezTo>
                      <a:pt x="69" y="48"/>
                      <a:pt x="69" y="45"/>
                      <a:pt x="69" y="41"/>
                    </a:cubicBezTo>
                    <a:close/>
                    <a:moveTo>
                      <a:pt x="83" y="41"/>
                    </a:moveTo>
                    <a:cubicBezTo>
                      <a:pt x="85" y="41"/>
                      <a:pt x="87" y="41"/>
                      <a:pt x="90" y="41"/>
                    </a:cubicBezTo>
                    <a:cubicBezTo>
                      <a:pt x="90" y="45"/>
                      <a:pt x="90" y="48"/>
                      <a:pt x="90" y="52"/>
                    </a:cubicBezTo>
                    <a:cubicBezTo>
                      <a:pt x="87" y="52"/>
                      <a:pt x="85" y="52"/>
                      <a:pt x="83" y="52"/>
                    </a:cubicBezTo>
                    <a:cubicBezTo>
                      <a:pt x="83" y="48"/>
                      <a:pt x="83" y="45"/>
                      <a:pt x="83" y="41"/>
                    </a:cubicBezTo>
                    <a:close/>
                    <a:moveTo>
                      <a:pt x="97" y="41"/>
                    </a:moveTo>
                    <a:cubicBezTo>
                      <a:pt x="99" y="41"/>
                      <a:pt x="101" y="41"/>
                      <a:pt x="104" y="41"/>
                    </a:cubicBezTo>
                    <a:cubicBezTo>
                      <a:pt x="104" y="45"/>
                      <a:pt x="104" y="48"/>
                      <a:pt x="104" y="52"/>
                    </a:cubicBezTo>
                    <a:cubicBezTo>
                      <a:pt x="101" y="52"/>
                      <a:pt x="99" y="52"/>
                      <a:pt x="97" y="52"/>
                    </a:cubicBezTo>
                    <a:cubicBezTo>
                      <a:pt x="97" y="48"/>
                      <a:pt x="97" y="45"/>
                      <a:pt x="97" y="41"/>
                    </a:cubicBezTo>
                    <a:close/>
                    <a:moveTo>
                      <a:pt x="55" y="65"/>
                    </a:moveTo>
                    <a:cubicBezTo>
                      <a:pt x="57" y="65"/>
                      <a:pt x="60" y="65"/>
                      <a:pt x="62" y="65"/>
                    </a:cubicBezTo>
                    <a:cubicBezTo>
                      <a:pt x="62" y="69"/>
                      <a:pt x="62" y="73"/>
                      <a:pt x="62" y="76"/>
                    </a:cubicBezTo>
                    <a:cubicBezTo>
                      <a:pt x="60" y="76"/>
                      <a:pt x="57" y="76"/>
                      <a:pt x="55" y="76"/>
                    </a:cubicBezTo>
                    <a:cubicBezTo>
                      <a:pt x="55" y="73"/>
                      <a:pt x="55" y="69"/>
                      <a:pt x="55" y="65"/>
                    </a:cubicBezTo>
                    <a:close/>
                    <a:moveTo>
                      <a:pt x="41" y="65"/>
                    </a:moveTo>
                    <a:cubicBezTo>
                      <a:pt x="43" y="65"/>
                      <a:pt x="46" y="65"/>
                      <a:pt x="48" y="65"/>
                    </a:cubicBezTo>
                    <a:cubicBezTo>
                      <a:pt x="48" y="69"/>
                      <a:pt x="48" y="73"/>
                      <a:pt x="48" y="76"/>
                    </a:cubicBezTo>
                    <a:cubicBezTo>
                      <a:pt x="46" y="76"/>
                      <a:pt x="43" y="76"/>
                      <a:pt x="41" y="76"/>
                    </a:cubicBezTo>
                    <a:cubicBezTo>
                      <a:pt x="41" y="73"/>
                      <a:pt x="41" y="69"/>
                      <a:pt x="41" y="65"/>
                    </a:cubicBezTo>
                    <a:close/>
                    <a:moveTo>
                      <a:pt x="69" y="65"/>
                    </a:moveTo>
                    <a:cubicBezTo>
                      <a:pt x="71" y="65"/>
                      <a:pt x="74" y="65"/>
                      <a:pt x="76" y="65"/>
                    </a:cubicBezTo>
                    <a:cubicBezTo>
                      <a:pt x="76" y="69"/>
                      <a:pt x="76" y="73"/>
                      <a:pt x="76" y="76"/>
                    </a:cubicBezTo>
                    <a:cubicBezTo>
                      <a:pt x="74" y="76"/>
                      <a:pt x="71" y="76"/>
                      <a:pt x="69" y="76"/>
                    </a:cubicBezTo>
                    <a:cubicBezTo>
                      <a:pt x="69" y="73"/>
                      <a:pt x="69" y="69"/>
                      <a:pt x="69" y="65"/>
                    </a:cubicBezTo>
                    <a:close/>
                    <a:moveTo>
                      <a:pt x="83" y="65"/>
                    </a:moveTo>
                    <a:cubicBezTo>
                      <a:pt x="85" y="65"/>
                      <a:pt x="87" y="65"/>
                      <a:pt x="90" y="65"/>
                    </a:cubicBezTo>
                    <a:cubicBezTo>
                      <a:pt x="90" y="69"/>
                      <a:pt x="90" y="73"/>
                      <a:pt x="90" y="76"/>
                    </a:cubicBezTo>
                    <a:cubicBezTo>
                      <a:pt x="87" y="76"/>
                      <a:pt x="85" y="76"/>
                      <a:pt x="83" y="76"/>
                    </a:cubicBezTo>
                    <a:cubicBezTo>
                      <a:pt x="83" y="73"/>
                      <a:pt x="83" y="69"/>
                      <a:pt x="83" y="65"/>
                    </a:cubicBezTo>
                    <a:close/>
                    <a:moveTo>
                      <a:pt x="97" y="65"/>
                    </a:moveTo>
                    <a:cubicBezTo>
                      <a:pt x="99" y="65"/>
                      <a:pt x="101" y="65"/>
                      <a:pt x="104" y="65"/>
                    </a:cubicBezTo>
                    <a:cubicBezTo>
                      <a:pt x="104" y="69"/>
                      <a:pt x="104" y="73"/>
                      <a:pt x="104" y="76"/>
                    </a:cubicBezTo>
                    <a:cubicBezTo>
                      <a:pt x="101" y="76"/>
                      <a:pt x="99" y="76"/>
                      <a:pt x="97" y="76"/>
                    </a:cubicBezTo>
                    <a:cubicBezTo>
                      <a:pt x="97" y="73"/>
                      <a:pt x="97" y="69"/>
                      <a:pt x="97" y="65"/>
                    </a:cubicBezTo>
                    <a:close/>
                    <a:moveTo>
                      <a:pt x="55" y="90"/>
                    </a:moveTo>
                    <a:cubicBezTo>
                      <a:pt x="57" y="90"/>
                      <a:pt x="60" y="90"/>
                      <a:pt x="62" y="90"/>
                    </a:cubicBezTo>
                    <a:cubicBezTo>
                      <a:pt x="62" y="94"/>
                      <a:pt x="62" y="97"/>
                      <a:pt x="62" y="101"/>
                    </a:cubicBezTo>
                    <a:cubicBezTo>
                      <a:pt x="60" y="101"/>
                      <a:pt x="57" y="101"/>
                      <a:pt x="55" y="101"/>
                    </a:cubicBezTo>
                    <a:cubicBezTo>
                      <a:pt x="55" y="97"/>
                      <a:pt x="55" y="94"/>
                      <a:pt x="55" y="90"/>
                    </a:cubicBezTo>
                    <a:close/>
                    <a:moveTo>
                      <a:pt x="41" y="90"/>
                    </a:moveTo>
                    <a:cubicBezTo>
                      <a:pt x="43" y="90"/>
                      <a:pt x="46" y="90"/>
                      <a:pt x="48" y="90"/>
                    </a:cubicBezTo>
                    <a:cubicBezTo>
                      <a:pt x="48" y="94"/>
                      <a:pt x="48" y="97"/>
                      <a:pt x="48" y="101"/>
                    </a:cubicBezTo>
                    <a:cubicBezTo>
                      <a:pt x="46" y="101"/>
                      <a:pt x="43" y="101"/>
                      <a:pt x="41" y="101"/>
                    </a:cubicBezTo>
                    <a:cubicBezTo>
                      <a:pt x="41" y="97"/>
                      <a:pt x="41" y="94"/>
                      <a:pt x="41" y="90"/>
                    </a:cubicBezTo>
                    <a:close/>
                    <a:moveTo>
                      <a:pt x="69" y="90"/>
                    </a:moveTo>
                    <a:cubicBezTo>
                      <a:pt x="71" y="90"/>
                      <a:pt x="74" y="90"/>
                      <a:pt x="76" y="90"/>
                    </a:cubicBezTo>
                    <a:cubicBezTo>
                      <a:pt x="76" y="94"/>
                      <a:pt x="76" y="97"/>
                      <a:pt x="76" y="101"/>
                    </a:cubicBezTo>
                    <a:cubicBezTo>
                      <a:pt x="74" y="101"/>
                      <a:pt x="71" y="101"/>
                      <a:pt x="69" y="101"/>
                    </a:cubicBezTo>
                    <a:cubicBezTo>
                      <a:pt x="69" y="97"/>
                      <a:pt x="69" y="94"/>
                      <a:pt x="69" y="90"/>
                    </a:cubicBezTo>
                    <a:close/>
                    <a:moveTo>
                      <a:pt x="83" y="90"/>
                    </a:move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4"/>
                      <a:pt x="90" y="97"/>
                      <a:pt x="90" y="101"/>
                    </a:cubicBezTo>
                    <a:cubicBezTo>
                      <a:pt x="87" y="101"/>
                      <a:pt x="85" y="101"/>
                      <a:pt x="83" y="101"/>
                    </a:cubicBezTo>
                    <a:cubicBezTo>
                      <a:pt x="83" y="97"/>
                      <a:pt x="83" y="94"/>
                      <a:pt x="83" y="90"/>
                    </a:cubicBezTo>
                    <a:close/>
                    <a:moveTo>
                      <a:pt x="97" y="90"/>
                    </a:moveTo>
                    <a:cubicBezTo>
                      <a:pt x="99" y="90"/>
                      <a:pt x="101" y="90"/>
                      <a:pt x="104" y="90"/>
                    </a:cubicBezTo>
                    <a:cubicBezTo>
                      <a:pt x="104" y="94"/>
                      <a:pt x="104" y="97"/>
                      <a:pt x="104" y="101"/>
                    </a:cubicBezTo>
                    <a:cubicBezTo>
                      <a:pt x="101" y="101"/>
                      <a:pt x="99" y="101"/>
                      <a:pt x="97" y="101"/>
                    </a:cubicBezTo>
                    <a:cubicBezTo>
                      <a:pt x="97" y="97"/>
                      <a:pt x="97" y="94"/>
                      <a:pt x="97" y="90"/>
                    </a:cubicBezTo>
                    <a:close/>
                    <a:moveTo>
                      <a:pt x="55" y="114"/>
                    </a:moveTo>
                    <a:cubicBezTo>
                      <a:pt x="57" y="114"/>
                      <a:pt x="60" y="114"/>
                      <a:pt x="62" y="114"/>
                    </a:cubicBezTo>
                    <a:cubicBezTo>
                      <a:pt x="62" y="118"/>
                      <a:pt x="62" y="122"/>
                      <a:pt x="62" y="125"/>
                    </a:cubicBezTo>
                    <a:cubicBezTo>
                      <a:pt x="60" y="125"/>
                      <a:pt x="57" y="125"/>
                      <a:pt x="55" y="125"/>
                    </a:cubicBezTo>
                    <a:cubicBezTo>
                      <a:pt x="55" y="122"/>
                      <a:pt x="55" y="118"/>
                      <a:pt x="55" y="114"/>
                    </a:cubicBezTo>
                    <a:close/>
                    <a:moveTo>
                      <a:pt x="41" y="114"/>
                    </a:moveTo>
                    <a:cubicBezTo>
                      <a:pt x="43" y="114"/>
                      <a:pt x="46" y="114"/>
                      <a:pt x="48" y="114"/>
                    </a:cubicBezTo>
                    <a:cubicBezTo>
                      <a:pt x="48" y="118"/>
                      <a:pt x="48" y="122"/>
                      <a:pt x="48" y="125"/>
                    </a:cubicBezTo>
                    <a:cubicBezTo>
                      <a:pt x="46" y="125"/>
                      <a:pt x="43" y="125"/>
                      <a:pt x="41" y="125"/>
                    </a:cubicBezTo>
                    <a:cubicBezTo>
                      <a:pt x="41" y="122"/>
                      <a:pt x="41" y="118"/>
                      <a:pt x="41" y="114"/>
                    </a:cubicBezTo>
                    <a:close/>
                    <a:moveTo>
                      <a:pt x="69" y="114"/>
                    </a:moveTo>
                    <a:cubicBezTo>
                      <a:pt x="71" y="114"/>
                      <a:pt x="74" y="114"/>
                      <a:pt x="76" y="114"/>
                    </a:cubicBezTo>
                    <a:cubicBezTo>
                      <a:pt x="76" y="118"/>
                      <a:pt x="76" y="122"/>
                      <a:pt x="76" y="125"/>
                    </a:cubicBezTo>
                    <a:cubicBezTo>
                      <a:pt x="74" y="125"/>
                      <a:pt x="71" y="125"/>
                      <a:pt x="69" y="125"/>
                    </a:cubicBezTo>
                    <a:cubicBezTo>
                      <a:pt x="69" y="122"/>
                      <a:pt x="69" y="118"/>
                      <a:pt x="69" y="114"/>
                    </a:cubicBezTo>
                    <a:close/>
                    <a:moveTo>
                      <a:pt x="83" y="114"/>
                    </a:moveTo>
                    <a:cubicBezTo>
                      <a:pt x="85" y="114"/>
                      <a:pt x="87" y="114"/>
                      <a:pt x="90" y="114"/>
                    </a:cubicBezTo>
                    <a:cubicBezTo>
                      <a:pt x="90" y="118"/>
                      <a:pt x="90" y="122"/>
                      <a:pt x="90" y="125"/>
                    </a:cubicBezTo>
                    <a:cubicBezTo>
                      <a:pt x="87" y="125"/>
                      <a:pt x="85" y="125"/>
                      <a:pt x="83" y="125"/>
                    </a:cubicBezTo>
                    <a:cubicBezTo>
                      <a:pt x="83" y="122"/>
                      <a:pt x="83" y="118"/>
                      <a:pt x="83" y="114"/>
                    </a:cubicBezTo>
                    <a:close/>
                    <a:moveTo>
                      <a:pt x="97" y="114"/>
                    </a:moveTo>
                    <a:cubicBezTo>
                      <a:pt x="99" y="114"/>
                      <a:pt x="101" y="114"/>
                      <a:pt x="104" y="114"/>
                    </a:cubicBezTo>
                    <a:cubicBezTo>
                      <a:pt x="104" y="118"/>
                      <a:pt x="104" y="122"/>
                      <a:pt x="104" y="125"/>
                    </a:cubicBezTo>
                    <a:cubicBezTo>
                      <a:pt x="101" y="125"/>
                      <a:pt x="99" y="125"/>
                      <a:pt x="97" y="125"/>
                    </a:cubicBezTo>
                    <a:cubicBezTo>
                      <a:pt x="97" y="122"/>
                      <a:pt x="97" y="118"/>
                      <a:pt x="97" y="114"/>
                    </a:cubicBezTo>
                    <a:close/>
                    <a:moveTo>
                      <a:pt x="55" y="139"/>
                    </a:moveTo>
                    <a:cubicBezTo>
                      <a:pt x="57" y="139"/>
                      <a:pt x="60" y="139"/>
                      <a:pt x="62" y="139"/>
                    </a:cubicBezTo>
                    <a:cubicBezTo>
                      <a:pt x="62" y="143"/>
                      <a:pt x="62" y="146"/>
                      <a:pt x="62" y="150"/>
                    </a:cubicBezTo>
                    <a:cubicBezTo>
                      <a:pt x="60" y="150"/>
                      <a:pt x="57" y="150"/>
                      <a:pt x="55" y="150"/>
                    </a:cubicBezTo>
                    <a:cubicBezTo>
                      <a:pt x="55" y="146"/>
                      <a:pt x="55" y="143"/>
                      <a:pt x="55" y="139"/>
                    </a:cubicBezTo>
                    <a:close/>
                    <a:moveTo>
                      <a:pt x="41" y="139"/>
                    </a:moveTo>
                    <a:cubicBezTo>
                      <a:pt x="43" y="139"/>
                      <a:pt x="46" y="139"/>
                      <a:pt x="48" y="139"/>
                    </a:cubicBezTo>
                    <a:cubicBezTo>
                      <a:pt x="48" y="143"/>
                      <a:pt x="48" y="146"/>
                      <a:pt x="48" y="150"/>
                    </a:cubicBezTo>
                    <a:cubicBezTo>
                      <a:pt x="46" y="150"/>
                      <a:pt x="43" y="150"/>
                      <a:pt x="41" y="150"/>
                    </a:cubicBezTo>
                    <a:cubicBezTo>
                      <a:pt x="41" y="146"/>
                      <a:pt x="41" y="143"/>
                      <a:pt x="41" y="139"/>
                    </a:cubicBezTo>
                    <a:close/>
                    <a:moveTo>
                      <a:pt x="69" y="139"/>
                    </a:moveTo>
                    <a:cubicBezTo>
                      <a:pt x="71" y="139"/>
                      <a:pt x="74" y="139"/>
                      <a:pt x="76" y="139"/>
                    </a:cubicBezTo>
                    <a:cubicBezTo>
                      <a:pt x="76" y="143"/>
                      <a:pt x="76" y="146"/>
                      <a:pt x="76" y="150"/>
                    </a:cubicBezTo>
                    <a:cubicBezTo>
                      <a:pt x="74" y="150"/>
                      <a:pt x="71" y="150"/>
                      <a:pt x="69" y="150"/>
                    </a:cubicBezTo>
                    <a:cubicBezTo>
                      <a:pt x="69" y="146"/>
                      <a:pt x="69" y="143"/>
                      <a:pt x="69" y="139"/>
                    </a:cubicBezTo>
                    <a:close/>
                    <a:moveTo>
                      <a:pt x="83" y="139"/>
                    </a:moveTo>
                    <a:cubicBezTo>
                      <a:pt x="85" y="139"/>
                      <a:pt x="87" y="139"/>
                      <a:pt x="90" y="139"/>
                    </a:cubicBezTo>
                    <a:cubicBezTo>
                      <a:pt x="90" y="143"/>
                      <a:pt x="90" y="146"/>
                      <a:pt x="90" y="150"/>
                    </a:cubicBezTo>
                    <a:cubicBezTo>
                      <a:pt x="87" y="150"/>
                      <a:pt x="85" y="150"/>
                      <a:pt x="83" y="150"/>
                    </a:cubicBezTo>
                    <a:cubicBezTo>
                      <a:pt x="83" y="146"/>
                      <a:pt x="83" y="143"/>
                      <a:pt x="83" y="139"/>
                    </a:cubicBezTo>
                    <a:close/>
                    <a:moveTo>
                      <a:pt x="97" y="139"/>
                    </a:moveTo>
                    <a:cubicBezTo>
                      <a:pt x="99" y="139"/>
                      <a:pt x="101" y="139"/>
                      <a:pt x="104" y="139"/>
                    </a:cubicBezTo>
                    <a:cubicBezTo>
                      <a:pt x="104" y="143"/>
                      <a:pt x="104" y="146"/>
                      <a:pt x="104" y="150"/>
                    </a:cubicBezTo>
                    <a:cubicBezTo>
                      <a:pt x="101" y="150"/>
                      <a:pt x="99" y="150"/>
                      <a:pt x="97" y="150"/>
                    </a:cubicBezTo>
                    <a:cubicBezTo>
                      <a:pt x="97" y="146"/>
                      <a:pt x="97" y="143"/>
                      <a:pt x="97" y="139"/>
                    </a:cubicBezTo>
                    <a:close/>
                    <a:moveTo>
                      <a:pt x="55" y="17"/>
                    </a:moveTo>
                    <a:cubicBezTo>
                      <a:pt x="57" y="17"/>
                      <a:pt x="60" y="17"/>
                      <a:pt x="62" y="17"/>
                    </a:cubicBezTo>
                    <a:cubicBezTo>
                      <a:pt x="62" y="20"/>
                      <a:pt x="62" y="24"/>
                      <a:pt x="62" y="27"/>
                    </a:cubicBezTo>
                    <a:cubicBezTo>
                      <a:pt x="60" y="27"/>
                      <a:pt x="57" y="27"/>
                      <a:pt x="55" y="27"/>
                    </a:cubicBezTo>
                    <a:cubicBezTo>
                      <a:pt x="55" y="24"/>
                      <a:pt x="55" y="20"/>
                      <a:pt x="55" y="17"/>
                    </a:cubicBezTo>
                    <a:close/>
                    <a:moveTo>
                      <a:pt x="41" y="17"/>
                    </a:move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17"/>
                      <a:pt x="41" y="17"/>
                      <a:pt x="41" y="17"/>
                    </a:cubicBezTo>
                    <a:close/>
                    <a:moveTo>
                      <a:pt x="69" y="17"/>
                    </a:moveTo>
                    <a:cubicBezTo>
                      <a:pt x="71" y="17"/>
                      <a:pt x="74" y="17"/>
                      <a:pt x="76" y="17"/>
                    </a:cubicBezTo>
                    <a:cubicBezTo>
                      <a:pt x="76" y="20"/>
                      <a:pt x="76" y="24"/>
                      <a:pt x="76" y="27"/>
                    </a:cubicBezTo>
                    <a:cubicBezTo>
                      <a:pt x="74" y="27"/>
                      <a:pt x="71" y="27"/>
                      <a:pt x="69" y="27"/>
                    </a:cubicBezTo>
                    <a:cubicBezTo>
                      <a:pt x="69" y="24"/>
                      <a:pt x="69" y="20"/>
                      <a:pt x="69" y="17"/>
                    </a:cubicBezTo>
                    <a:close/>
                    <a:moveTo>
                      <a:pt x="83" y="17"/>
                    </a:moveTo>
                    <a:cubicBezTo>
                      <a:pt x="85" y="17"/>
                      <a:pt x="87" y="17"/>
                      <a:pt x="90" y="17"/>
                    </a:cubicBezTo>
                    <a:cubicBezTo>
                      <a:pt x="90" y="20"/>
                      <a:pt x="90" y="24"/>
                      <a:pt x="90" y="27"/>
                    </a:cubicBezTo>
                    <a:cubicBezTo>
                      <a:pt x="87" y="27"/>
                      <a:pt x="85" y="27"/>
                      <a:pt x="83" y="27"/>
                    </a:cubicBezTo>
                    <a:cubicBezTo>
                      <a:pt x="83" y="24"/>
                      <a:pt x="83" y="20"/>
                      <a:pt x="83" y="17"/>
                    </a:cubicBezTo>
                    <a:close/>
                    <a:moveTo>
                      <a:pt x="97" y="17"/>
                    </a:move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27"/>
                      <a:pt x="104" y="27"/>
                      <a:pt x="104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17"/>
                      <a:pt x="97" y="17"/>
                      <a:pt x="97" y="17"/>
                    </a:cubicBezTo>
                    <a:close/>
                    <a:moveTo>
                      <a:pt x="132" y="85"/>
                    </a:moveTo>
                    <a:cubicBezTo>
                      <a:pt x="202" y="85"/>
                      <a:pt x="202" y="85"/>
                      <a:pt x="202" y="85"/>
                    </a:cubicBezTo>
                    <a:cubicBezTo>
                      <a:pt x="202" y="94"/>
                      <a:pt x="202" y="94"/>
                      <a:pt x="202" y="94"/>
                    </a:cubicBezTo>
                    <a:cubicBezTo>
                      <a:pt x="132" y="94"/>
                      <a:pt x="132" y="94"/>
                      <a:pt x="132" y="94"/>
                    </a:cubicBezTo>
                    <a:cubicBezTo>
                      <a:pt x="132" y="85"/>
                      <a:pt x="132" y="85"/>
                      <a:pt x="132" y="85"/>
                    </a:cubicBezTo>
                    <a:close/>
                    <a:moveTo>
                      <a:pt x="132" y="125"/>
                    </a:moveTo>
                    <a:cubicBezTo>
                      <a:pt x="155" y="125"/>
                      <a:pt x="178" y="125"/>
                      <a:pt x="202" y="125"/>
                    </a:cubicBezTo>
                    <a:cubicBezTo>
                      <a:pt x="202" y="128"/>
                      <a:pt x="202" y="131"/>
                      <a:pt x="202" y="134"/>
                    </a:cubicBezTo>
                    <a:cubicBezTo>
                      <a:pt x="178" y="134"/>
                      <a:pt x="155" y="134"/>
                      <a:pt x="132" y="134"/>
                    </a:cubicBezTo>
                    <a:cubicBezTo>
                      <a:pt x="132" y="131"/>
                      <a:pt x="132" y="128"/>
                      <a:pt x="132" y="125"/>
                    </a:cubicBezTo>
                    <a:close/>
                    <a:moveTo>
                      <a:pt x="132" y="145"/>
                    </a:moveTo>
                    <a:cubicBezTo>
                      <a:pt x="155" y="145"/>
                      <a:pt x="178" y="145"/>
                      <a:pt x="202" y="145"/>
                    </a:cubicBezTo>
                    <a:cubicBezTo>
                      <a:pt x="202" y="148"/>
                      <a:pt x="202" y="151"/>
                      <a:pt x="202" y="154"/>
                    </a:cubicBezTo>
                    <a:cubicBezTo>
                      <a:pt x="178" y="154"/>
                      <a:pt x="155" y="154"/>
                      <a:pt x="132" y="154"/>
                    </a:cubicBezTo>
                    <a:cubicBezTo>
                      <a:pt x="132" y="151"/>
                      <a:pt x="132" y="148"/>
                      <a:pt x="132" y="145"/>
                    </a:cubicBezTo>
                    <a:close/>
                    <a:moveTo>
                      <a:pt x="132" y="165"/>
                    </a:moveTo>
                    <a:cubicBezTo>
                      <a:pt x="202" y="165"/>
                      <a:pt x="202" y="165"/>
                      <a:pt x="202" y="165"/>
                    </a:cubicBezTo>
                    <a:cubicBezTo>
                      <a:pt x="202" y="174"/>
                      <a:pt x="202" y="174"/>
                      <a:pt x="20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lnTo>
                      <a:pt x="132" y="1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íSḷíḍè"/>
              <p:cNvSpPr/>
              <p:nvPr/>
            </p:nvSpPr>
            <p:spPr bwMode="auto">
              <a:xfrm>
                <a:off x="7058026" y="3390901"/>
                <a:ext cx="712788" cy="554038"/>
              </a:xfrm>
              <a:custGeom>
                <a:avLst/>
                <a:gdLst>
                  <a:gd name="T0" fmla="*/ 96 w 216"/>
                  <a:gd name="T1" fmla="*/ 18 h 167"/>
                  <a:gd name="T2" fmla="*/ 156 w 216"/>
                  <a:gd name="T3" fmla="*/ 112 h 167"/>
                  <a:gd name="T4" fmla="*/ 169 w 216"/>
                  <a:gd name="T5" fmla="*/ 75 h 167"/>
                  <a:gd name="T6" fmla="*/ 169 w 216"/>
                  <a:gd name="T7" fmla="*/ 53 h 167"/>
                  <a:gd name="T8" fmla="*/ 170 w 216"/>
                  <a:gd name="T9" fmla="*/ 49 h 167"/>
                  <a:gd name="T10" fmla="*/ 178 w 216"/>
                  <a:gd name="T11" fmla="*/ 51 h 167"/>
                  <a:gd name="T12" fmla="*/ 178 w 216"/>
                  <a:gd name="T13" fmla="*/ 54 h 167"/>
                  <a:gd name="T14" fmla="*/ 202 w 216"/>
                  <a:gd name="T15" fmla="*/ 50 h 167"/>
                  <a:gd name="T16" fmla="*/ 216 w 216"/>
                  <a:gd name="T17" fmla="*/ 132 h 167"/>
                  <a:gd name="T18" fmla="*/ 193 w 216"/>
                  <a:gd name="T19" fmla="*/ 167 h 167"/>
                  <a:gd name="T20" fmla="*/ 178 w 216"/>
                  <a:gd name="T21" fmla="*/ 164 h 167"/>
                  <a:gd name="T22" fmla="*/ 96 w 216"/>
                  <a:gd name="T23" fmla="*/ 144 h 167"/>
                  <a:gd name="T24" fmla="*/ 81 w 216"/>
                  <a:gd name="T25" fmla="*/ 145 h 167"/>
                  <a:gd name="T26" fmla="*/ 42 w 216"/>
                  <a:gd name="T27" fmla="*/ 159 h 167"/>
                  <a:gd name="T28" fmla="*/ 0 w 216"/>
                  <a:gd name="T29" fmla="*/ 126 h 167"/>
                  <a:gd name="T30" fmla="*/ 16 w 216"/>
                  <a:gd name="T31" fmla="*/ 88 h 167"/>
                  <a:gd name="T32" fmla="*/ 91 w 216"/>
                  <a:gd name="T33" fmla="*/ 0 h 167"/>
                  <a:gd name="T34" fmla="*/ 112 w 216"/>
                  <a:gd name="T35" fmla="*/ 93 h 167"/>
                  <a:gd name="T36" fmla="*/ 136 w 216"/>
                  <a:gd name="T37" fmla="*/ 113 h 167"/>
                  <a:gd name="T38" fmla="*/ 96 w 216"/>
                  <a:gd name="T39" fmla="*/ 87 h 167"/>
                  <a:gd name="T40" fmla="*/ 169 w 216"/>
                  <a:gd name="T41" fmla="*/ 118 h 167"/>
                  <a:gd name="T42" fmla="*/ 142 w 216"/>
                  <a:gd name="T43" fmla="*/ 112 h 167"/>
                  <a:gd name="T44" fmla="*/ 57 w 216"/>
                  <a:gd name="T45" fmla="*/ 55 h 167"/>
                  <a:gd name="T46" fmla="*/ 81 w 216"/>
                  <a:gd name="T47" fmla="*/ 41 h 167"/>
                  <a:gd name="T48" fmla="*/ 57 w 216"/>
                  <a:gd name="T49" fmla="*/ 55 h 167"/>
                  <a:gd name="T50" fmla="*/ 81 w 216"/>
                  <a:gd name="T51" fmla="*/ 25 h 167"/>
                  <a:gd name="T52" fmla="*/ 179 w 216"/>
                  <a:gd name="T53" fmla="*/ 92 h 167"/>
                  <a:gd name="T54" fmla="*/ 181 w 216"/>
                  <a:gd name="T55" fmla="*/ 88 h 167"/>
                  <a:gd name="T56" fmla="*/ 178 w 216"/>
                  <a:gd name="T57" fmla="*/ 88 h 167"/>
                  <a:gd name="T58" fmla="*/ 192 w 216"/>
                  <a:gd name="T59" fmla="*/ 58 h 167"/>
                  <a:gd name="T60" fmla="*/ 188 w 216"/>
                  <a:gd name="T61" fmla="*/ 71 h 167"/>
                  <a:gd name="T62" fmla="*/ 193 w 216"/>
                  <a:gd name="T63" fmla="*/ 88 h 167"/>
                  <a:gd name="T64" fmla="*/ 180 w 216"/>
                  <a:gd name="T65" fmla="*/ 107 h 167"/>
                  <a:gd name="T66" fmla="*/ 189 w 216"/>
                  <a:gd name="T67" fmla="*/ 92 h 167"/>
                  <a:gd name="T68" fmla="*/ 51 w 216"/>
                  <a:gd name="T69" fmla="*/ 40 h 167"/>
                  <a:gd name="T70" fmla="*/ 73 w 216"/>
                  <a:gd name="T71" fmla="*/ 12 h 167"/>
                  <a:gd name="T72" fmla="*/ 57 w 216"/>
                  <a:gd name="T73" fmla="*/ 0 h 167"/>
                  <a:gd name="T74" fmla="*/ 26 w 216"/>
                  <a:gd name="T75" fmla="*/ 28 h 167"/>
                  <a:gd name="T76" fmla="*/ 32 w 216"/>
                  <a:gd name="T77" fmla="*/ 34 h 167"/>
                  <a:gd name="T78" fmla="*/ 178 w 216"/>
                  <a:gd name="T79" fmla="*/ 111 h 167"/>
                  <a:gd name="T80" fmla="*/ 193 w 216"/>
                  <a:gd name="T81" fmla="*/ 111 h 167"/>
                  <a:gd name="T82" fmla="*/ 57 w 216"/>
                  <a:gd name="T83" fmla="*/ 99 h 167"/>
                  <a:gd name="T84" fmla="*/ 57 w 216"/>
                  <a:gd name="T85" fmla="*/ 67 h 167"/>
                  <a:gd name="T86" fmla="*/ 81 w 216"/>
                  <a:gd name="T87" fmla="*/ 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6" h="167">
                    <a:moveTo>
                      <a:pt x="91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104" y="35"/>
                      <a:pt x="125" y="79"/>
                      <a:pt x="143" y="100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51" y="109"/>
                      <a:pt x="153" y="111"/>
                      <a:pt x="156" y="112"/>
                    </a:cubicBezTo>
                    <a:cubicBezTo>
                      <a:pt x="158" y="113"/>
                      <a:pt x="161" y="113"/>
                      <a:pt x="163" y="112"/>
                    </a:cubicBezTo>
                    <a:cubicBezTo>
                      <a:pt x="165" y="111"/>
                      <a:pt x="167" y="109"/>
                      <a:pt x="169" y="107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4" y="85"/>
                      <a:pt x="158" y="96"/>
                      <a:pt x="151" y="103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57" y="85"/>
                      <a:pt x="166" y="62"/>
                      <a:pt x="169" y="53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74" y="50"/>
                      <a:pt x="174" y="50"/>
                      <a:pt x="174" y="50"/>
                    </a:cubicBezTo>
                    <a:cubicBezTo>
                      <a:pt x="178" y="50"/>
                      <a:pt x="178" y="50"/>
                      <a:pt x="178" y="50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202" y="50"/>
                      <a:pt x="202" y="50"/>
                      <a:pt x="202" y="50"/>
                    </a:cubicBezTo>
                    <a:cubicBezTo>
                      <a:pt x="202" y="126"/>
                      <a:pt x="202" y="126"/>
                      <a:pt x="202" y="126"/>
                    </a:cubicBezTo>
                    <a:cubicBezTo>
                      <a:pt x="216" y="126"/>
                      <a:pt x="216" y="126"/>
                      <a:pt x="216" y="126"/>
                    </a:cubicBezTo>
                    <a:cubicBezTo>
                      <a:pt x="216" y="132"/>
                      <a:pt x="216" y="132"/>
                      <a:pt x="216" y="132"/>
                    </a:cubicBezTo>
                    <a:cubicBezTo>
                      <a:pt x="202" y="133"/>
                      <a:pt x="202" y="133"/>
                      <a:pt x="202" y="133"/>
                    </a:cubicBezTo>
                    <a:cubicBezTo>
                      <a:pt x="202" y="167"/>
                      <a:pt x="202" y="167"/>
                      <a:pt x="202" y="167"/>
                    </a:cubicBezTo>
                    <a:cubicBezTo>
                      <a:pt x="193" y="167"/>
                      <a:pt x="193" y="167"/>
                      <a:pt x="193" y="167"/>
                    </a:cubicBezTo>
                    <a:cubicBezTo>
                      <a:pt x="193" y="134"/>
                      <a:pt x="193" y="134"/>
                      <a:pt x="193" y="134"/>
                    </a:cubicBezTo>
                    <a:cubicBezTo>
                      <a:pt x="178" y="135"/>
                      <a:pt x="178" y="135"/>
                      <a:pt x="178" y="135"/>
                    </a:cubicBezTo>
                    <a:cubicBezTo>
                      <a:pt x="178" y="164"/>
                      <a:pt x="178" y="164"/>
                      <a:pt x="178" y="164"/>
                    </a:cubicBezTo>
                    <a:cubicBezTo>
                      <a:pt x="169" y="164"/>
                      <a:pt x="169" y="164"/>
                      <a:pt x="169" y="164"/>
                    </a:cubicBezTo>
                    <a:cubicBezTo>
                      <a:pt x="169" y="136"/>
                      <a:pt x="169" y="136"/>
                      <a:pt x="169" y="136"/>
                    </a:cubicBezTo>
                    <a:cubicBezTo>
                      <a:pt x="96" y="144"/>
                      <a:pt x="96" y="144"/>
                      <a:pt x="96" y="14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45"/>
                      <a:pt x="81" y="145"/>
                      <a:pt x="81" y="145"/>
                    </a:cubicBezTo>
                    <a:cubicBezTo>
                      <a:pt x="57" y="148"/>
                      <a:pt x="57" y="148"/>
                      <a:pt x="57" y="148"/>
                    </a:cubicBezTo>
                    <a:cubicBezTo>
                      <a:pt x="57" y="159"/>
                      <a:pt x="57" y="159"/>
                      <a:pt x="57" y="159"/>
                    </a:cubicBezTo>
                    <a:cubicBezTo>
                      <a:pt x="42" y="159"/>
                      <a:pt x="42" y="159"/>
                      <a:pt x="42" y="15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1" y="153"/>
                      <a:pt x="1" y="153"/>
                      <a:pt x="1" y="153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34" y="76"/>
                      <a:pt x="25" y="83"/>
                      <a:pt x="16" y="88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27" y="72"/>
                      <a:pt x="41" y="61"/>
                      <a:pt x="53" y="47"/>
                    </a:cubicBezTo>
                    <a:cubicBezTo>
                      <a:pt x="64" y="34"/>
                      <a:pt x="78" y="18"/>
                      <a:pt x="91" y="0"/>
                    </a:cubicBezTo>
                    <a:close/>
                    <a:moveTo>
                      <a:pt x="96" y="38"/>
                    </a:moveTo>
                    <a:cubicBezTo>
                      <a:pt x="96" y="72"/>
                      <a:pt x="96" y="72"/>
                      <a:pt x="96" y="72"/>
                    </a:cubicBezTo>
                    <a:cubicBezTo>
                      <a:pt x="101" y="80"/>
                      <a:pt x="107" y="87"/>
                      <a:pt x="112" y="93"/>
                    </a:cubicBezTo>
                    <a:cubicBezTo>
                      <a:pt x="117" y="99"/>
                      <a:pt x="122" y="103"/>
                      <a:pt x="126" y="105"/>
                    </a:cubicBezTo>
                    <a:cubicBezTo>
                      <a:pt x="127" y="105"/>
                      <a:pt x="129" y="105"/>
                      <a:pt x="130" y="106"/>
                    </a:cubicBez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32" y="114"/>
                      <a:pt x="128" y="114"/>
                      <a:pt x="123" y="113"/>
                    </a:cubicBezTo>
                    <a:cubicBezTo>
                      <a:pt x="117" y="110"/>
                      <a:pt x="111" y="105"/>
                      <a:pt x="105" y="99"/>
                    </a:cubicBezTo>
                    <a:cubicBezTo>
                      <a:pt x="102" y="95"/>
                      <a:pt x="99" y="92"/>
                      <a:pt x="96" y="87"/>
                    </a:cubicBezTo>
                    <a:cubicBezTo>
                      <a:pt x="96" y="126"/>
                      <a:pt x="96" y="126"/>
                      <a:pt x="96" y="126"/>
                    </a:cubicBezTo>
                    <a:cubicBezTo>
                      <a:pt x="169" y="126"/>
                      <a:pt x="169" y="126"/>
                      <a:pt x="169" y="126"/>
                    </a:cubicBez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8" y="119"/>
                      <a:pt x="167" y="119"/>
                      <a:pt x="167" y="119"/>
                    </a:cubicBezTo>
                    <a:cubicBezTo>
                      <a:pt x="162" y="122"/>
                      <a:pt x="157" y="122"/>
                      <a:pt x="152" y="120"/>
                    </a:cubicBezTo>
                    <a:cubicBezTo>
                      <a:pt x="149" y="118"/>
                      <a:pt x="145" y="115"/>
                      <a:pt x="142" y="112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21" y="86"/>
                      <a:pt x="106" y="58"/>
                      <a:pt x="96" y="38"/>
                    </a:cubicBezTo>
                    <a:close/>
                    <a:moveTo>
                      <a:pt x="57" y="55"/>
                    </a:moveTo>
                    <a:cubicBezTo>
                      <a:pt x="57" y="61"/>
                      <a:pt x="57" y="61"/>
                      <a:pt x="57" y="61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66" y="45"/>
                      <a:pt x="63" y="49"/>
                      <a:pt x="59" y="53"/>
                    </a:cubicBezTo>
                    <a:cubicBezTo>
                      <a:pt x="59" y="54"/>
                      <a:pt x="58" y="54"/>
                      <a:pt x="57" y="55"/>
                    </a:cubicBezTo>
                    <a:close/>
                    <a:moveTo>
                      <a:pt x="75" y="35"/>
                    </a:move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9" y="29"/>
                      <a:pt x="77" y="32"/>
                      <a:pt x="75" y="35"/>
                    </a:cubicBezTo>
                    <a:close/>
                    <a:moveTo>
                      <a:pt x="178" y="94"/>
                    </a:moveTo>
                    <a:cubicBezTo>
                      <a:pt x="179" y="93"/>
                      <a:pt x="179" y="92"/>
                      <a:pt x="179" y="92"/>
                    </a:cubicBezTo>
                    <a:cubicBezTo>
                      <a:pt x="178" y="92"/>
                      <a:pt x="178" y="92"/>
                      <a:pt x="178" y="92"/>
                    </a:cubicBezTo>
                    <a:cubicBezTo>
                      <a:pt x="178" y="94"/>
                      <a:pt x="178" y="94"/>
                      <a:pt x="178" y="94"/>
                    </a:cubicBezTo>
                    <a:close/>
                    <a:moveTo>
                      <a:pt x="181" y="88"/>
                    </a:moveTo>
                    <a:cubicBezTo>
                      <a:pt x="183" y="84"/>
                      <a:pt x="185" y="79"/>
                      <a:pt x="186" y="75"/>
                    </a:cubicBezTo>
                    <a:cubicBezTo>
                      <a:pt x="178" y="75"/>
                      <a:pt x="178" y="75"/>
                      <a:pt x="178" y="75"/>
                    </a:cubicBezTo>
                    <a:cubicBezTo>
                      <a:pt x="178" y="88"/>
                      <a:pt x="178" y="88"/>
                      <a:pt x="178" y="88"/>
                    </a:cubicBezTo>
                    <a:cubicBezTo>
                      <a:pt x="181" y="88"/>
                      <a:pt x="181" y="88"/>
                      <a:pt x="181" y="88"/>
                    </a:cubicBezTo>
                    <a:close/>
                    <a:moveTo>
                      <a:pt x="188" y="71"/>
                    </a:moveTo>
                    <a:cubicBezTo>
                      <a:pt x="190" y="65"/>
                      <a:pt x="191" y="60"/>
                      <a:pt x="192" y="58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88" y="71"/>
                      <a:pt x="188" y="71"/>
                      <a:pt x="188" y="71"/>
                    </a:cubicBezTo>
                    <a:close/>
                    <a:moveTo>
                      <a:pt x="193" y="81"/>
                    </a:moveTo>
                    <a:cubicBezTo>
                      <a:pt x="192" y="83"/>
                      <a:pt x="191" y="86"/>
                      <a:pt x="190" y="88"/>
                    </a:cubicBezTo>
                    <a:cubicBezTo>
                      <a:pt x="193" y="88"/>
                      <a:pt x="193" y="88"/>
                      <a:pt x="193" y="88"/>
                    </a:cubicBezTo>
                    <a:cubicBezTo>
                      <a:pt x="193" y="81"/>
                      <a:pt x="193" y="81"/>
                      <a:pt x="193" y="81"/>
                    </a:cubicBezTo>
                    <a:close/>
                    <a:moveTo>
                      <a:pt x="189" y="92"/>
                    </a:moveTo>
                    <a:cubicBezTo>
                      <a:pt x="186" y="97"/>
                      <a:pt x="183" y="103"/>
                      <a:pt x="180" y="107"/>
                    </a:cubicBezTo>
                    <a:cubicBezTo>
                      <a:pt x="193" y="107"/>
                      <a:pt x="193" y="107"/>
                      <a:pt x="193" y="107"/>
                    </a:cubicBezTo>
                    <a:cubicBezTo>
                      <a:pt x="193" y="92"/>
                      <a:pt x="193" y="92"/>
                      <a:pt x="193" y="92"/>
                    </a:cubicBezTo>
                    <a:cubicBezTo>
                      <a:pt x="189" y="92"/>
                      <a:pt x="189" y="92"/>
                      <a:pt x="189" y="92"/>
                    </a:cubicBezTo>
                    <a:close/>
                    <a:moveTo>
                      <a:pt x="42" y="22"/>
                    </a:moveTo>
                    <a:cubicBezTo>
                      <a:pt x="42" y="49"/>
                      <a:pt x="42" y="49"/>
                      <a:pt x="42" y="49"/>
                    </a:cubicBezTo>
                    <a:cubicBezTo>
                      <a:pt x="45" y="46"/>
                      <a:pt x="48" y="43"/>
                      <a:pt x="51" y="40"/>
                    </a:cubicBezTo>
                    <a:cubicBezTo>
                      <a:pt x="53" y="38"/>
                      <a:pt x="55" y="36"/>
                      <a:pt x="57" y="3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5" y="10"/>
                      <a:pt x="76" y="8"/>
                      <a:pt x="78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7" y="16"/>
                      <a:pt x="32" y="22"/>
                      <a:pt x="26" y="28"/>
                    </a:cubicBezTo>
                    <a:cubicBezTo>
                      <a:pt x="18" y="35"/>
                      <a:pt x="10" y="41"/>
                      <a:pt x="1" y="47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15" y="48"/>
                      <a:pt x="24" y="42"/>
                      <a:pt x="32" y="34"/>
                    </a:cubicBezTo>
                    <a:cubicBezTo>
                      <a:pt x="36" y="30"/>
                      <a:pt x="39" y="26"/>
                      <a:pt x="42" y="22"/>
                    </a:cubicBezTo>
                    <a:close/>
                    <a:moveTo>
                      <a:pt x="193" y="111"/>
                    </a:moveTo>
                    <a:cubicBezTo>
                      <a:pt x="178" y="111"/>
                      <a:pt x="178" y="111"/>
                      <a:pt x="178" y="111"/>
                    </a:cubicBezTo>
                    <a:cubicBezTo>
                      <a:pt x="178" y="126"/>
                      <a:pt x="178" y="126"/>
                      <a:pt x="178" y="126"/>
                    </a:cubicBezTo>
                    <a:cubicBezTo>
                      <a:pt x="193" y="126"/>
                      <a:pt x="193" y="126"/>
                      <a:pt x="193" y="126"/>
                    </a:cubicBezTo>
                    <a:cubicBezTo>
                      <a:pt x="193" y="111"/>
                      <a:pt x="193" y="111"/>
                      <a:pt x="193" y="111"/>
                    </a:cubicBezTo>
                    <a:close/>
                    <a:moveTo>
                      <a:pt x="81" y="126"/>
                    </a:moveTo>
                    <a:cubicBezTo>
                      <a:pt x="81" y="99"/>
                      <a:pt x="81" y="99"/>
                      <a:pt x="81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7" y="126"/>
                      <a:pt x="57" y="126"/>
                      <a:pt x="57" y="126"/>
                    </a:cubicBezTo>
                    <a:cubicBezTo>
                      <a:pt x="81" y="126"/>
                      <a:pt x="81" y="126"/>
                      <a:pt x="81" y="126"/>
                    </a:cubicBezTo>
                    <a:close/>
                    <a:moveTo>
                      <a:pt x="57" y="67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67"/>
                      <a:pt x="81" y="67"/>
                      <a:pt x="81" y="67"/>
                    </a:cubicBezTo>
                    <a:lnTo>
                      <a:pt x="57" y="67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ïṩlîḍe"/>
              <p:cNvSpPr/>
              <p:nvPr/>
            </p:nvSpPr>
            <p:spPr bwMode="auto">
              <a:xfrm>
                <a:off x="7750176" y="3078163"/>
                <a:ext cx="679450" cy="881063"/>
              </a:xfrm>
              <a:custGeom>
                <a:avLst/>
                <a:gdLst>
                  <a:gd name="T0" fmla="*/ 130 w 206"/>
                  <a:gd name="T1" fmla="*/ 80 h 265"/>
                  <a:gd name="T2" fmla="*/ 190 w 206"/>
                  <a:gd name="T3" fmla="*/ 118 h 265"/>
                  <a:gd name="T4" fmla="*/ 0 w 206"/>
                  <a:gd name="T5" fmla="*/ 73 h 265"/>
                  <a:gd name="T6" fmla="*/ 48 w 206"/>
                  <a:gd name="T7" fmla="*/ 0 h 265"/>
                  <a:gd name="T8" fmla="*/ 88 w 206"/>
                  <a:gd name="T9" fmla="*/ 265 h 265"/>
                  <a:gd name="T10" fmla="*/ 65 w 206"/>
                  <a:gd name="T11" fmla="*/ 71 h 265"/>
                  <a:gd name="T12" fmla="*/ 65 w 206"/>
                  <a:gd name="T13" fmla="*/ 58 h 265"/>
                  <a:gd name="T14" fmla="*/ 80 w 206"/>
                  <a:gd name="T15" fmla="*/ 94 h 265"/>
                  <a:gd name="T16" fmla="*/ 37 w 206"/>
                  <a:gd name="T17" fmla="*/ 108 h 265"/>
                  <a:gd name="T18" fmla="*/ 80 w 206"/>
                  <a:gd name="T19" fmla="*/ 108 h 265"/>
                  <a:gd name="T20" fmla="*/ 37 w 206"/>
                  <a:gd name="T21" fmla="*/ 123 h 265"/>
                  <a:gd name="T22" fmla="*/ 80 w 206"/>
                  <a:gd name="T23" fmla="*/ 123 h 265"/>
                  <a:gd name="T24" fmla="*/ 23 w 206"/>
                  <a:gd name="T25" fmla="*/ 138 h 265"/>
                  <a:gd name="T26" fmla="*/ 61 w 206"/>
                  <a:gd name="T27" fmla="*/ 138 h 265"/>
                  <a:gd name="T28" fmla="*/ 80 w 206"/>
                  <a:gd name="T29" fmla="*/ 138 h 265"/>
                  <a:gd name="T30" fmla="*/ 23 w 206"/>
                  <a:gd name="T31" fmla="*/ 154 h 265"/>
                  <a:gd name="T32" fmla="*/ 51 w 206"/>
                  <a:gd name="T33" fmla="*/ 154 h 265"/>
                  <a:gd name="T34" fmla="*/ 80 w 206"/>
                  <a:gd name="T35" fmla="*/ 154 h 265"/>
                  <a:gd name="T36" fmla="*/ 37 w 206"/>
                  <a:gd name="T37" fmla="*/ 169 h 265"/>
                  <a:gd name="T38" fmla="*/ 80 w 206"/>
                  <a:gd name="T39" fmla="*/ 169 h 265"/>
                  <a:gd name="T40" fmla="*/ 23 w 206"/>
                  <a:gd name="T41" fmla="*/ 184 h 265"/>
                  <a:gd name="T42" fmla="*/ 61 w 206"/>
                  <a:gd name="T43" fmla="*/ 184 h 265"/>
                  <a:gd name="T44" fmla="*/ 80 w 206"/>
                  <a:gd name="T45" fmla="*/ 184 h 265"/>
                  <a:gd name="T46" fmla="*/ 23 w 206"/>
                  <a:gd name="T47" fmla="*/ 200 h 265"/>
                  <a:gd name="T48" fmla="*/ 51 w 206"/>
                  <a:gd name="T49" fmla="*/ 200 h 265"/>
                  <a:gd name="T50" fmla="*/ 80 w 206"/>
                  <a:gd name="T51" fmla="*/ 200 h 265"/>
                  <a:gd name="T52" fmla="*/ 138 w 206"/>
                  <a:gd name="T53" fmla="*/ 141 h 265"/>
                  <a:gd name="T54" fmla="*/ 165 w 206"/>
                  <a:gd name="T55" fmla="*/ 141 h 265"/>
                  <a:gd name="T56" fmla="*/ 191 w 206"/>
                  <a:gd name="T57" fmla="*/ 141 h 265"/>
                  <a:gd name="T58" fmla="*/ 138 w 206"/>
                  <a:gd name="T59" fmla="*/ 160 h 265"/>
                  <a:gd name="T60" fmla="*/ 165 w 206"/>
                  <a:gd name="T61" fmla="*/ 160 h 265"/>
                  <a:gd name="T62" fmla="*/ 191 w 206"/>
                  <a:gd name="T63" fmla="*/ 160 h 265"/>
                  <a:gd name="T64" fmla="*/ 138 w 206"/>
                  <a:gd name="T65" fmla="*/ 178 h 265"/>
                  <a:gd name="T66" fmla="*/ 165 w 206"/>
                  <a:gd name="T67" fmla="*/ 178 h 265"/>
                  <a:gd name="T68" fmla="*/ 191 w 206"/>
                  <a:gd name="T69" fmla="*/ 178 h 265"/>
                  <a:gd name="T70" fmla="*/ 138 w 206"/>
                  <a:gd name="T71" fmla="*/ 195 h 265"/>
                  <a:gd name="T72" fmla="*/ 165 w 206"/>
                  <a:gd name="T73" fmla="*/ 195 h 265"/>
                  <a:gd name="T74" fmla="*/ 191 w 206"/>
                  <a:gd name="T75" fmla="*/ 195 h 265"/>
                  <a:gd name="T76" fmla="*/ 138 w 206"/>
                  <a:gd name="T77" fmla="*/ 214 h 265"/>
                  <a:gd name="T78" fmla="*/ 165 w 206"/>
                  <a:gd name="T79" fmla="*/ 214 h 265"/>
                  <a:gd name="T80" fmla="*/ 191 w 206"/>
                  <a:gd name="T81" fmla="*/ 214 h 265"/>
                  <a:gd name="T82" fmla="*/ 138 w 206"/>
                  <a:gd name="T83" fmla="*/ 232 h 265"/>
                  <a:gd name="T84" fmla="*/ 165 w 206"/>
                  <a:gd name="T85" fmla="*/ 232 h 265"/>
                  <a:gd name="T86" fmla="*/ 191 w 206"/>
                  <a:gd name="T87" fmla="*/ 232 h 265"/>
                  <a:gd name="T88" fmla="*/ 135 w 206"/>
                  <a:gd name="T89" fmla="*/ 112 h 265"/>
                  <a:gd name="T90" fmla="*/ 147 w 206"/>
                  <a:gd name="T91" fmla="*/ 112 h 265"/>
                  <a:gd name="T92" fmla="*/ 158 w 206"/>
                  <a:gd name="T93" fmla="*/ 112 h 265"/>
                  <a:gd name="T94" fmla="*/ 170 w 206"/>
                  <a:gd name="T95" fmla="*/ 112 h 265"/>
                  <a:gd name="T96" fmla="*/ 181 w 206"/>
                  <a:gd name="T97" fmla="*/ 112 h 265"/>
                  <a:gd name="T98" fmla="*/ 23 w 206"/>
                  <a:gd name="T99" fmla="*/ 215 h 265"/>
                  <a:gd name="T100" fmla="*/ 51 w 206"/>
                  <a:gd name="T101" fmla="*/ 215 h 265"/>
                  <a:gd name="T102" fmla="*/ 80 w 206"/>
                  <a:gd name="T103" fmla="*/ 215 h 265"/>
                  <a:gd name="T104" fmla="*/ 37 w 206"/>
                  <a:gd name="T105" fmla="*/ 231 h 265"/>
                  <a:gd name="T106" fmla="*/ 80 w 206"/>
                  <a:gd name="T107" fmla="*/ 231 h 265"/>
                  <a:gd name="T108" fmla="*/ 23 w 206"/>
                  <a:gd name="T109" fmla="*/ 245 h 265"/>
                  <a:gd name="T110" fmla="*/ 61 w 206"/>
                  <a:gd name="T111" fmla="*/ 245 h 265"/>
                  <a:gd name="T112" fmla="*/ 80 w 206"/>
                  <a:gd name="T113" fmla="*/ 24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6" h="265">
                    <a:moveTo>
                      <a:pt x="103" y="118"/>
                    </a:moveTo>
                    <a:cubicBezTo>
                      <a:pt x="122" y="118"/>
                      <a:pt x="122" y="118"/>
                      <a:pt x="122" y="118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81" y="80"/>
                      <a:pt x="181" y="80"/>
                      <a:pt x="181" y="80"/>
                    </a:cubicBezTo>
                    <a:cubicBezTo>
                      <a:pt x="181" y="95"/>
                      <a:pt x="181" y="95"/>
                      <a:pt x="181" y="95"/>
                    </a:cubicBezTo>
                    <a:cubicBezTo>
                      <a:pt x="190" y="95"/>
                      <a:pt x="190" y="95"/>
                      <a:pt x="190" y="95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206" y="118"/>
                      <a:pt x="206" y="118"/>
                      <a:pt x="206" y="118"/>
                    </a:cubicBezTo>
                    <a:cubicBezTo>
                      <a:pt x="206" y="265"/>
                      <a:pt x="206" y="265"/>
                      <a:pt x="206" y="265"/>
                    </a:cubicBezTo>
                    <a:cubicBezTo>
                      <a:pt x="103" y="265"/>
                      <a:pt x="103" y="265"/>
                      <a:pt x="103" y="265"/>
                    </a:cubicBezTo>
                    <a:cubicBezTo>
                      <a:pt x="103" y="118"/>
                      <a:pt x="103" y="118"/>
                      <a:pt x="103" y="118"/>
                    </a:cubicBezTo>
                    <a:close/>
                    <a:moveTo>
                      <a:pt x="0" y="73"/>
                    </a:move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56"/>
                      <a:pt x="78" y="65"/>
                      <a:pt x="78" y="73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265"/>
                      <a:pt x="88" y="265"/>
                      <a:pt x="88" y="265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0" y="73"/>
                      <a:pt x="0" y="73"/>
                      <a:pt x="0" y="73"/>
                    </a:cubicBezTo>
                    <a:close/>
                    <a:moveTo>
                      <a:pt x="22" y="63"/>
                    </a:moveTo>
                    <a:cubicBezTo>
                      <a:pt x="22" y="71"/>
                      <a:pt x="22" y="71"/>
                      <a:pt x="22" y="7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22" y="63"/>
                      <a:pt x="22" y="63"/>
                      <a:pt x="22" y="63"/>
                    </a:cubicBezTo>
                    <a:close/>
                    <a:moveTo>
                      <a:pt x="22" y="50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22" y="50"/>
                      <a:pt x="22" y="50"/>
                      <a:pt x="22" y="50"/>
                    </a:cubicBezTo>
                    <a:close/>
                    <a:moveTo>
                      <a:pt x="10" y="86"/>
                    </a:moveTo>
                    <a:cubicBezTo>
                      <a:pt x="10" y="94"/>
                      <a:pt x="10" y="94"/>
                      <a:pt x="10" y="94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10" y="86"/>
                      <a:pt x="10" y="86"/>
                      <a:pt x="10" y="86"/>
                    </a:cubicBezTo>
                    <a:close/>
                    <a:moveTo>
                      <a:pt x="10" y="101"/>
                    </a:moveTo>
                    <a:cubicBezTo>
                      <a:pt x="10" y="108"/>
                      <a:pt x="10" y="108"/>
                      <a:pt x="10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10" y="101"/>
                      <a:pt x="10" y="101"/>
                      <a:pt x="10" y="101"/>
                    </a:cubicBezTo>
                    <a:close/>
                    <a:moveTo>
                      <a:pt x="53" y="101"/>
                    </a:moveTo>
                    <a:cubicBezTo>
                      <a:pt x="53" y="108"/>
                      <a:pt x="53" y="108"/>
                      <a:pt x="53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53" y="101"/>
                      <a:pt x="53" y="101"/>
                      <a:pt x="53" y="101"/>
                    </a:cubicBezTo>
                    <a:close/>
                    <a:moveTo>
                      <a:pt x="10" y="115"/>
                    </a:moveTo>
                    <a:cubicBezTo>
                      <a:pt x="10" y="123"/>
                      <a:pt x="10" y="123"/>
                      <a:pt x="10" y="123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10" y="115"/>
                      <a:pt x="10" y="115"/>
                      <a:pt x="10" y="115"/>
                    </a:cubicBezTo>
                    <a:close/>
                    <a:moveTo>
                      <a:pt x="53" y="115"/>
                    </a:moveTo>
                    <a:cubicBezTo>
                      <a:pt x="53" y="123"/>
                      <a:pt x="53" y="123"/>
                      <a:pt x="53" y="123"/>
                    </a:cubicBezTo>
                    <a:cubicBezTo>
                      <a:pt x="80" y="123"/>
                      <a:pt x="80" y="123"/>
                      <a:pt x="80" y="123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53" y="115"/>
                      <a:pt x="53" y="115"/>
                      <a:pt x="53" y="115"/>
                    </a:cubicBezTo>
                    <a:close/>
                    <a:moveTo>
                      <a:pt x="10" y="130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10" y="130"/>
                      <a:pt x="10" y="130"/>
                      <a:pt x="10" y="130"/>
                    </a:cubicBezTo>
                    <a:close/>
                    <a:moveTo>
                      <a:pt x="34" y="130"/>
                    </a:moveTo>
                    <a:cubicBezTo>
                      <a:pt x="34" y="138"/>
                      <a:pt x="34" y="138"/>
                      <a:pt x="34" y="138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1" y="130"/>
                      <a:pt x="61" y="130"/>
                      <a:pt x="61" y="130"/>
                    </a:cubicBezTo>
                    <a:cubicBezTo>
                      <a:pt x="34" y="130"/>
                      <a:pt x="34" y="130"/>
                      <a:pt x="34" y="130"/>
                    </a:cubicBezTo>
                    <a:close/>
                    <a:moveTo>
                      <a:pt x="70" y="130"/>
                    </a:moveTo>
                    <a:cubicBezTo>
                      <a:pt x="70" y="138"/>
                      <a:pt x="70" y="138"/>
                      <a:pt x="70" y="138"/>
                    </a:cubicBezTo>
                    <a:cubicBezTo>
                      <a:pt x="80" y="138"/>
                      <a:pt x="80" y="138"/>
                      <a:pt x="80" y="138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70" y="130"/>
                      <a:pt x="70" y="130"/>
                      <a:pt x="70" y="130"/>
                    </a:cubicBezTo>
                    <a:close/>
                    <a:moveTo>
                      <a:pt x="10" y="146"/>
                    </a:moveTo>
                    <a:cubicBezTo>
                      <a:pt x="10" y="154"/>
                      <a:pt x="10" y="154"/>
                      <a:pt x="10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10" y="146"/>
                      <a:pt x="10" y="146"/>
                      <a:pt x="10" y="146"/>
                    </a:cubicBezTo>
                    <a:close/>
                    <a:moveTo>
                      <a:pt x="23" y="146"/>
                    </a:moveTo>
                    <a:cubicBezTo>
                      <a:pt x="23" y="154"/>
                      <a:pt x="23" y="154"/>
                      <a:pt x="23" y="154"/>
                    </a:cubicBezTo>
                    <a:cubicBezTo>
                      <a:pt x="51" y="154"/>
                      <a:pt x="51" y="154"/>
                      <a:pt x="51" y="154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23" y="146"/>
                      <a:pt x="23" y="146"/>
                      <a:pt x="23" y="146"/>
                    </a:cubicBezTo>
                    <a:close/>
                    <a:moveTo>
                      <a:pt x="70" y="146"/>
                    </a:moveTo>
                    <a:cubicBezTo>
                      <a:pt x="70" y="154"/>
                      <a:pt x="70" y="154"/>
                      <a:pt x="70" y="154"/>
                    </a:cubicBezTo>
                    <a:cubicBezTo>
                      <a:pt x="80" y="154"/>
                      <a:pt x="80" y="154"/>
                      <a:pt x="80" y="154"/>
                    </a:cubicBezTo>
                    <a:cubicBezTo>
                      <a:pt x="80" y="146"/>
                      <a:pt x="80" y="146"/>
                      <a:pt x="80" y="146"/>
                    </a:cubicBezTo>
                    <a:cubicBezTo>
                      <a:pt x="70" y="146"/>
                      <a:pt x="70" y="146"/>
                      <a:pt x="70" y="146"/>
                    </a:cubicBezTo>
                    <a:close/>
                    <a:moveTo>
                      <a:pt x="10" y="161"/>
                    </a:moveTo>
                    <a:cubicBezTo>
                      <a:pt x="10" y="169"/>
                      <a:pt x="10" y="169"/>
                      <a:pt x="10" y="169"/>
                    </a:cubicBezTo>
                    <a:cubicBezTo>
                      <a:pt x="37" y="169"/>
                      <a:pt x="37" y="169"/>
                      <a:pt x="37" y="169"/>
                    </a:cubicBezTo>
                    <a:cubicBezTo>
                      <a:pt x="37" y="161"/>
                      <a:pt x="37" y="161"/>
                      <a:pt x="37" y="161"/>
                    </a:cubicBezTo>
                    <a:cubicBezTo>
                      <a:pt x="10" y="161"/>
                      <a:pt x="10" y="161"/>
                      <a:pt x="10" y="161"/>
                    </a:cubicBezTo>
                    <a:close/>
                    <a:moveTo>
                      <a:pt x="53" y="161"/>
                    </a:moveTo>
                    <a:cubicBezTo>
                      <a:pt x="53" y="169"/>
                      <a:pt x="53" y="169"/>
                      <a:pt x="53" y="169"/>
                    </a:cubicBezTo>
                    <a:cubicBezTo>
                      <a:pt x="80" y="169"/>
                      <a:pt x="80" y="169"/>
                      <a:pt x="80" y="169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53" y="161"/>
                      <a:pt x="53" y="161"/>
                      <a:pt x="53" y="161"/>
                    </a:cubicBezTo>
                    <a:close/>
                    <a:moveTo>
                      <a:pt x="10" y="176"/>
                    </a:moveTo>
                    <a:cubicBezTo>
                      <a:pt x="10" y="184"/>
                      <a:pt x="10" y="184"/>
                      <a:pt x="10" y="184"/>
                    </a:cubicBezTo>
                    <a:cubicBezTo>
                      <a:pt x="23" y="184"/>
                      <a:pt x="23" y="184"/>
                      <a:pt x="23" y="184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10" y="176"/>
                      <a:pt x="10" y="176"/>
                      <a:pt x="10" y="176"/>
                    </a:cubicBezTo>
                    <a:close/>
                    <a:moveTo>
                      <a:pt x="34" y="176"/>
                    </a:moveTo>
                    <a:cubicBezTo>
                      <a:pt x="34" y="184"/>
                      <a:pt x="34" y="184"/>
                      <a:pt x="34" y="184"/>
                    </a:cubicBezTo>
                    <a:cubicBezTo>
                      <a:pt x="61" y="184"/>
                      <a:pt x="61" y="184"/>
                      <a:pt x="61" y="184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34" y="176"/>
                      <a:pt x="34" y="176"/>
                      <a:pt x="34" y="176"/>
                    </a:cubicBezTo>
                    <a:close/>
                    <a:moveTo>
                      <a:pt x="70" y="176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80" y="184"/>
                      <a:pt x="80" y="184"/>
                      <a:pt x="80" y="184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0" y="176"/>
                      <a:pt x="70" y="176"/>
                      <a:pt x="70" y="176"/>
                    </a:cubicBezTo>
                    <a:close/>
                    <a:moveTo>
                      <a:pt x="10" y="192"/>
                    </a:moveTo>
                    <a:cubicBezTo>
                      <a:pt x="10" y="200"/>
                      <a:pt x="10" y="200"/>
                      <a:pt x="10" y="200"/>
                    </a:cubicBezTo>
                    <a:cubicBezTo>
                      <a:pt x="23" y="200"/>
                      <a:pt x="23" y="200"/>
                      <a:pt x="23" y="200"/>
                    </a:cubicBezTo>
                    <a:cubicBezTo>
                      <a:pt x="23" y="192"/>
                      <a:pt x="23" y="192"/>
                      <a:pt x="23" y="192"/>
                    </a:cubicBezTo>
                    <a:cubicBezTo>
                      <a:pt x="10" y="192"/>
                      <a:pt x="10" y="192"/>
                      <a:pt x="10" y="192"/>
                    </a:cubicBezTo>
                    <a:close/>
                    <a:moveTo>
                      <a:pt x="23" y="192"/>
                    </a:moveTo>
                    <a:cubicBezTo>
                      <a:pt x="23" y="200"/>
                      <a:pt x="23" y="200"/>
                      <a:pt x="23" y="200"/>
                    </a:cubicBezTo>
                    <a:cubicBezTo>
                      <a:pt x="51" y="200"/>
                      <a:pt x="51" y="200"/>
                      <a:pt x="51" y="200"/>
                    </a:cubicBezTo>
                    <a:cubicBezTo>
                      <a:pt x="51" y="192"/>
                      <a:pt x="51" y="192"/>
                      <a:pt x="51" y="192"/>
                    </a:cubicBezTo>
                    <a:cubicBezTo>
                      <a:pt x="23" y="192"/>
                      <a:pt x="23" y="192"/>
                      <a:pt x="23" y="192"/>
                    </a:cubicBezTo>
                    <a:close/>
                    <a:moveTo>
                      <a:pt x="70" y="192"/>
                    </a:moveTo>
                    <a:cubicBezTo>
                      <a:pt x="70" y="200"/>
                      <a:pt x="70" y="200"/>
                      <a:pt x="70" y="200"/>
                    </a:cubicBezTo>
                    <a:cubicBezTo>
                      <a:pt x="80" y="200"/>
                      <a:pt x="80" y="200"/>
                      <a:pt x="80" y="200"/>
                    </a:cubicBezTo>
                    <a:cubicBezTo>
                      <a:pt x="80" y="192"/>
                      <a:pt x="80" y="192"/>
                      <a:pt x="80" y="192"/>
                    </a:cubicBezTo>
                    <a:cubicBezTo>
                      <a:pt x="70" y="192"/>
                      <a:pt x="70" y="192"/>
                      <a:pt x="70" y="192"/>
                    </a:cubicBezTo>
                    <a:close/>
                    <a:moveTo>
                      <a:pt x="119" y="133"/>
                    </a:move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38" y="141"/>
                      <a:pt x="138" y="141"/>
                      <a:pt x="138" y="141"/>
                    </a:cubicBez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19" y="133"/>
                      <a:pt x="119" y="133"/>
                      <a:pt x="119" y="133"/>
                    </a:cubicBezTo>
                    <a:close/>
                    <a:moveTo>
                      <a:pt x="146" y="133"/>
                    </a:move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65" y="141"/>
                      <a:pt x="165" y="141"/>
                      <a:pt x="165" y="141"/>
                    </a:cubicBezTo>
                    <a:cubicBezTo>
                      <a:pt x="165" y="133"/>
                      <a:pt x="165" y="133"/>
                      <a:pt x="165" y="133"/>
                    </a:cubicBezTo>
                    <a:cubicBezTo>
                      <a:pt x="146" y="133"/>
                      <a:pt x="146" y="133"/>
                      <a:pt x="146" y="133"/>
                    </a:cubicBezTo>
                    <a:close/>
                    <a:moveTo>
                      <a:pt x="172" y="133"/>
                    </a:moveTo>
                    <a:cubicBezTo>
                      <a:pt x="172" y="141"/>
                      <a:pt x="172" y="141"/>
                      <a:pt x="172" y="141"/>
                    </a:cubicBezTo>
                    <a:cubicBezTo>
                      <a:pt x="191" y="141"/>
                      <a:pt x="191" y="141"/>
                      <a:pt x="191" y="141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72" y="133"/>
                      <a:pt x="172" y="133"/>
                      <a:pt x="172" y="133"/>
                    </a:cubicBezTo>
                    <a:close/>
                    <a:moveTo>
                      <a:pt x="119" y="152"/>
                    </a:move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52"/>
                      <a:pt x="138" y="152"/>
                      <a:pt x="138" y="152"/>
                    </a:cubicBezTo>
                    <a:cubicBezTo>
                      <a:pt x="119" y="152"/>
                      <a:pt x="119" y="152"/>
                      <a:pt x="119" y="152"/>
                    </a:cubicBezTo>
                    <a:close/>
                    <a:moveTo>
                      <a:pt x="146" y="152"/>
                    </a:moveTo>
                    <a:cubicBezTo>
                      <a:pt x="146" y="160"/>
                      <a:pt x="146" y="160"/>
                      <a:pt x="146" y="160"/>
                    </a:cubicBezTo>
                    <a:cubicBezTo>
                      <a:pt x="165" y="160"/>
                      <a:pt x="165" y="160"/>
                      <a:pt x="165" y="160"/>
                    </a:cubicBezTo>
                    <a:cubicBezTo>
                      <a:pt x="165" y="152"/>
                      <a:pt x="165" y="152"/>
                      <a:pt x="165" y="152"/>
                    </a:cubicBezTo>
                    <a:cubicBezTo>
                      <a:pt x="146" y="152"/>
                      <a:pt x="146" y="152"/>
                      <a:pt x="146" y="152"/>
                    </a:cubicBezTo>
                    <a:close/>
                    <a:moveTo>
                      <a:pt x="172" y="152"/>
                    </a:moveTo>
                    <a:cubicBezTo>
                      <a:pt x="172" y="160"/>
                      <a:pt x="172" y="160"/>
                      <a:pt x="172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152"/>
                      <a:pt x="191" y="152"/>
                      <a:pt x="191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lose/>
                    <a:moveTo>
                      <a:pt x="119" y="170"/>
                    </a:moveTo>
                    <a:cubicBezTo>
                      <a:pt x="119" y="178"/>
                      <a:pt x="119" y="178"/>
                      <a:pt x="119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0"/>
                      <a:pt x="138" y="170"/>
                      <a:pt x="138" y="170"/>
                    </a:cubicBezTo>
                    <a:cubicBezTo>
                      <a:pt x="119" y="170"/>
                      <a:pt x="119" y="170"/>
                      <a:pt x="119" y="170"/>
                    </a:cubicBezTo>
                    <a:close/>
                    <a:moveTo>
                      <a:pt x="146" y="170"/>
                    </a:move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46" y="170"/>
                      <a:pt x="146" y="170"/>
                      <a:pt x="146" y="170"/>
                    </a:cubicBezTo>
                    <a:close/>
                    <a:moveTo>
                      <a:pt x="172" y="170"/>
                    </a:moveTo>
                    <a:cubicBezTo>
                      <a:pt x="172" y="178"/>
                      <a:pt x="172" y="178"/>
                      <a:pt x="172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191" y="170"/>
                      <a:pt x="191" y="170"/>
                      <a:pt x="191" y="170"/>
                    </a:cubicBezTo>
                    <a:cubicBezTo>
                      <a:pt x="172" y="170"/>
                      <a:pt x="172" y="170"/>
                      <a:pt x="172" y="170"/>
                    </a:cubicBezTo>
                    <a:close/>
                    <a:moveTo>
                      <a:pt x="119" y="187"/>
                    </a:moveTo>
                    <a:cubicBezTo>
                      <a:pt x="119" y="195"/>
                      <a:pt x="119" y="195"/>
                      <a:pt x="119" y="195"/>
                    </a:cubicBezTo>
                    <a:cubicBezTo>
                      <a:pt x="138" y="195"/>
                      <a:pt x="138" y="195"/>
                      <a:pt x="138" y="195"/>
                    </a:cubicBezTo>
                    <a:cubicBezTo>
                      <a:pt x="138" y="187"/>
                      <a:pt x="138" y="187"/>
                      <a:pt x="138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lose/>
                    <a:moveTo>
                      <a:pt x="146" y="187"/>
                    </a:moveTo>
                    <a:cubicBezTo>
                      <a:pt x="146" y="195"/>
                      <a:pt x="146" y="195"/>
                      <a:pt x="146" y="195"/>
                    </a:cubicBezTo>
                    <a:cubicBezTo>
                      <a:pt x="165" y="195"/>
                      <a:pt x="165" y="195"/>
                      <a:pt x="165" y="195"/>
                    </a:cubicBezTo>
                    <a:cubicBezTo>
                      <a:pt x="165" y="187"/>
                      <a:pt x="165" y="187"/>
                      <a:pt x="165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lose/>
                    <a:moveTo>
                      <a:pt x="172" y="187"/>
                    </a:moveTo>
                    <a:cubicBezTo>
                      <a:pt x="172" y="195"/>
                      <a:pt x="172" y="195"/>
                      <a:pt x="172" y="195"/>
                    </a:cubicBezTo>
                    <a:cubicBezTo>
                      <a:pt x="191" y="195"/>
                      <a:pt x="191" y="195"/>
                      <a:pt x="191" y="19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2" y="187"/>
                      <a:pt x="172" y="187"/>
                      <a:pt x="172" y="187"/>
                    </a:cubicBezTo>
                    <a:close/>
                    <a:moveTo>
                      <a:pt x="119" y="206"/>
                    </a:moveTo>
                    <a:cubicBezTo>
                      <a:pt x="119" y="214"/>
                      <a:pt x="119" y="214"/>
                      <a:pt x="119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06"/>
                      <a:pt x="138" y="206"/>
                      <a:pt x="138" y="206"/>
                    </a:cubicBezTo>
                    <a:cubicBezTo>
                      <a:pt x="119" y="206"/>
                      <a:pt x="119" y="206"/>
                      <a:pt x="119" y="206"/>
                    </a:cubicBezTo>
                    <a:close/>
                    <a:moveTo>
                      <a:pt x="146" y="206"/>
                    </a:moveTo>
                    <a:cubicBezTo>
                      <a:pt x="146" y="214"/>
                      <a:pt x="146" y="214"/>
                      <a:pt x="146" y="214"/>
                    </a:cubicBezTo>
                    <a:cubicBezTo>
                      <a:pt x="165" y="214"/>
                      <a:pt x="165" y="214"/>
                      <a:pt x="165" y="214"/>
                    </a:cubicBezTo>
                    <a:cubicBezTo>
                      <a:pt x="165" y="206"/>
                      <a:pt x="165" y="206"/>
                      <a:pt x="165" y="206"/>
                    </a:cubicBezTo>
                    <a:cubicBezTo>
                      <a:pt x="146" y="206"/>
                      <a:pt x="146" y="206"/>
                      <a:pt x="146" y="206"/>
                    </a:cubicBezTo>
                    <a:close/>
                    <a:moveTo>
                      <a:pt x="172" y="206"/>
                    </a:move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91" y="214"/>
                      <a:pt x="191" y="214"/>
                      <a:pt x="191" y="214"/>
                    </a:cubicBezTo>
                    <a:cubicBezTo>
                      <a:pt x="191" y="206"/>
                      <a:pt x="191" y="206"/>
                      <a:pt x="191" y="206"/>
                    </a:cubicBezTo>
                    <a:cubicBezTo>
                      <a:pt x="172" y="206"/>
                      <a:pt x="172" y="206"/>
                      <a:pt x="172" y="206"/>
                    </a:cubicBezTo>
                    <a:close/>
                    <a:moveTo>
                      <a:pt x="119" y="224"/>
                    </a:moveTo>
                    <a:cubicBezTo>
                      <a:pt x="119" y="232"/>
                      <a:pt x="119" y="232"/>
                      <a:pt x="119" y="232"/>
                    </a:cubicBezTo>
                    <a:cubicBezTo>
                      <a:pt x="138" y="232"/>
                      <a:pt x="138" y="232"/>
                      <a:pt x="138" y="232"/>
                    </a:cubicBezTo>
                    <a:cubicBezTo>
                      <a:pt x="138" y="224"/>
                      <a:pt x="138" y="224"/>
                      <a:pt x="138" y="224"/>
                    </a:cubicBezTo>
                    <a:cubicBezTo>
                      <a:pt x="119" y="224"/>
                      <a:pt x="119" y="224"/>
                      <a:pt x="119" y="224"/>
                    </a:cubicBezTo>
                    <a:close/>
                    <a:moveTo>
                      <a:pt x="146" y="224"/>
                    </a:moveTo>
                    <a:cubicBezTo>
                      <a:pt x="146" y="232"/>
                      <a:pt x="146" y="232"/>
                      <a:pt x="146" y="232"/>
                    </a:cubicBezTo>
                    <a:cubicBezTo>
                      <a:pt x="165" y="232"/>
                      <a:pt x="165" y="232"/>
                      <a:pt x="165" y="232"/>
                    </a:cubicBezTo>
                    <a:cubicBezTo>
                      <a:pt x="165" y="224"/>
                      <a:pt x="165" y="224"/>
                      <a:pt x="165" y="224"/>
                    </a:cubicBezTo>
                    <a:cubicBezTo>
                      <a:pt x="146" y="224"/>
                      <a:pt x="146" y="224"/>
                      <a:pt x="146" y="224"/>
                    </a:cubicBezTo>
                    <a:close/>
                    <a:moveTo>
                      <a:pt x="172" y="224"/>
                    </a:moveTo>
                    <a:cubicBezTo>
                      <a:pt x="172" y="232"/>
                      <a:pt x="172" y="232"/>
                      <a:pt x="172" y="232"/>
                    </a:cubicBezTo>
                    <a:cubicBezTo>
                      <a:pt x="191" y="232"/>
                      <a:pt x="191" y="232"/>
                      <a:pt x="191" y="232"/>
                    </a:cubicBezTo>
                    <a:cubicBezTo>
                      <a:pt x="191" y="224"/>
                      <a:pt x="191" y="224"/>
                      <a:pt x="191" y="224"/>
                    </a:cubicBezTo>
                    <a:cubicBezTo>
                      <a:pt x="172" y="224"/>
                      <a:pt x="172" y="224"/>
                      <a:pt x="172" y="224"/>
                    </a:cubicBezTo>
                    <a:close/>
                    <a:moveTo>
                      <a:pt x="130" y="102"/>
                    </a:moveTo>
                    <a:cubicBezTo>
                      <a:pt x="130" y="112"/>
                      <a:pt x="130" y="112"/>
                      <a:pt x="130" y="112"/>
                    </a:cubicBezTo>
                    <a:cubicBezTo>
                      <a:pt x="135" y="112"/>
                      <a:pt x="135" y="112"/>
                      <a:pt x="135" y="112"/>
                    </a:cubicBezTo>
                    <a:cubicBezTo>
                      <a:pt x="135" y="102"/>
                      <a:pt x="135" y="102"/>
                      <a:pt x="135" y="102"/>
                    </a:cubicBezTo>
                    <a:cubicBezTo>
                      <a:pt x="130" y="102"/>
                      <a:pt x="130" y="102"/>
                      <a:pt x="130" y="102"/>
                    </a:cubicBezTo>
                    <a:close/>
                    <a:moveTo>
                      <a:pt x="141" y="102"/>
                    </a:moveTo>
                    <a:cubicBezTo>
                      <a:pt x="141" y="112"/>
                      <a:pt x="141" y="112"/>
                      <a:pt x="141" y="112"/>
                    </a:cubicBezTo>
                    <a:cubicBezTo>
                      <a:pt x="147" y="112"/>
                      <a:pt x="147" y="112"/>
                      <a:pt x="147" y="112"/>
                    </a:cubicBezTo>
                    <a:cubicBezTo>
                      <a:pt x="147" y="102"/>
                      <a:pt x="147" y="102"/>
                      <a:pt x="147" y="102"/>
                    </a:cubicBezTo>
                    <a:cubicBezTo>
                      <a:pt x="141" y="102"/>
                      <a:pt x="141" y="102"/>
                      <a:pt x="141" y="102"/>
                    </a:cubicBezTo>
                    <a:close/>
                    <a:moveTo>
                      <a:pt x="153" y="102"/>
                    </a:moveTo>
                    <a:cubicBezTo>
                      <a:pt x="153" y="112"/>
                      <a:pt x="153" y="112"/>
                      <a:pt x="153" y="112"/>
                    </a:cubicBezTo>
                    <a:cubicBezTo>
                      <a:pt x="158" y="112"/>
                      <a:pt x="158" y="112"/>
                      <a:pt x="158" y="112"/>
                    </a:cubicBezTo>
                    <a:cubicBezTo>
                      <a:pt x="158" y="102"/>
                      <a:pt x="158" y="102"/>
                      <a:pt x="158" y="102"/>
                    </a:cubicBezTo>
                    <a:cubicBezTo>
                      <a:pt x="153" y="102"/>
                      <a:pt x="153" y="102"/>
                      <a:pt x="153" y="102"/>
                    </a:cubicBezTo>
                    <a:close/>
                    <a:moveTo>
                      <a:pt x="164" y="102"/>
                    </a:move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02"/>
                      <a:pt x="170" y="102"/>
                      <a:pt x="170" y="102"/>
                    </a:cubicBezTo>
                    <a:cubicBezTo>
                      <a:pt x="164" y="102"/>
                      <a:pt x="164" y="102"/>
                      <a:pt x="164" y="102"/>
                    </a:cubicBezTo>
                    <a:close/>
                    <a:moveTo>
                      <a:pt x="176" y="102"/>
                    </a:moveTo>
                    <a:cubicBezTo>
                      <a:pt x="176" y="112"/>
                      <a:pt x="176" y="112"/>
                      <a:pt x="176" y="112"/>
                    </a:cubicBezTo>
                    <a:cubicBezTo>
                      <a:pt x="181" y="112"/>
                      <a:pt x="181" y="112"/>
                      <a:pt x="181" y="11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76" y="102"/>
                      <a:pt x="176" y="102"/>
                      <a:pt x="176" y="102"/>
                    </a:cubicBezTo>
                    <a:close/>
                    <a:moveTo>
                      <a:pt x="10" y="208"/>
                    </a:moveTo>
                    <a:cubicBezTo>
                      <a:pt x="10" y="215"/>
                      <a:pt x="10" y="215"/>
                      <a:pt x="10" y="215"/>
                    </a:cubicBezTo>
                    <a:cubicBezTo>
                      <a:pt x="23" y="215"/>
                      <a:pt x="23" y="215"/>
                      <a:pt x="23" y="215"/>
                    </a:cubicBezTo>
                    <a:cubicBezTo>
                      <a:pt x="23" y="208"/>
                      <a:pt x="23" y="208"/>
                      <a:pt x="23" y="208"/>
                    </a:cubicBezTo>
                    <a:cubicBezTo>
                      <a:pt x="10" y="208"/>
                      <a:pt x="10" y="208"/>
                      <a:pt x="10" y="208"/>
                    </a:cubicBezTo>
                    <a:close/>
                    <a:moveTo>
                      <a:pt x="23" y="208"/>
                    </a:moveTo>
                    <a:cubicBezTo>
                      <a:pt x="23" y="215"/>
                      <a:pt x="23" y="215"/>
                      <a:pt x="23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08"/>
                      <a:pt x="51" y="208"/>
                      <a:pt x="51" y="208"/>
                    </a:cubicBezTo>
                    <a:cubicBezTo>
                      <a:pt x="23" y="208"/>
                      <a:pt x="23" y="208"/>
                      <a:pt x="23" y="208"/>
                    </a:cubicBezTo>
                    <a:close/>
                    <a:moveTo>
                      <a:pt x="70" y="208"/>
                    </a:moveTo>
                    <a:cubicBezTo>
                      <a:pt x="70" y="215"/>
                      <a:pt x="70" y="215"/>
                      <a:pt x="70" y="215"/>
                    </a:cubicBezTo>
                    <a:cubicBezTo>
                      <a:pt x="80" y="215"/>
                      <a:pt x="80" y="215"/>
                      <a:pt x="80" y="215"/>
                    </a:cubicBezTo>
                    <a:cubicBezTo>
                      <a:pt x="80" y="208"/>
                      <a:pt x="80" y="208"/>
                      <a:pt x="80" y="208"/>
                    </a:cubicBezTo>
                    <a:cubicBezTo>
                      <a:pt x="70" y="208"/>
                      <a:pt x="70" y="208"/>
                      <a:pt x="70" y="208"/>
                    </a:cubicBezTo>
                    <a:close/>
                    <a:moveTo>
                      <a:pt x="10" y="223"/>
                    </a:moveTo>
                    <a:cubicBezTo>
                      <a:pt x="10" y="231"/>
                      <a:pt x="10" y="231"/>
                      <a:pt x="10" y="231"/>
                    </a:cubicBezTo>
                    <a:cubicBezTo>
                      <a:pt x="37" y="231"/>
                      <a:pt x="37" y="231"/>
                      <a:pt x="37" y="231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10" y="223"/>
                      <a:pt x="10" y="223"/>
                      <a:pt x="10" y="223"/>
                    </a:cubicBezTo>
                    <a:close/>
                    <a:moveTo>
                      <a:pt x="53" y="223"/>
                    </a:moveTo>
                    <a:cubicBezTo>
                      <a:pt x="53" y="231"/>
                      <a:pt x="53" y="231"/>
                      <a:pt x="53" y="231"/>
                    </a:cubicBezTo>
                    <a:cubicBezTo>
                      <a:pt x="80" y="231"/>
                      <a:pt x="80" y="231"/>
                      <a:pt x="80" y="231"/>
                    </a:cubicBezTo>
                    <a:cubicBezTo>
                      <a:pt x="80" y="223"/>
                      <a:pt x="80" y="223"/>
                      <a:pt x="80" y="223"/>
                    </a:cubicBezTo>
                    <a:cubicBezTo>
                      <a:pt x="53" y="223"/>
                      <a:pt x="53" y="223"/>
                      <a:pt x="53" y="223"/>
                    </a:cubicBezTo>
                    <a:close/>
                    <a:moveTo>
                      <a:pt x="10" y="238"/>
                    </a:moveTo>
                    <a:cubicBezTo>
                      <a:pt x="10" y="245"/>
                      <a:pt x="10" y="245"/>
                      <a:pt x="10" y="245"/>
                    </a:cubicBezTo>
                    <a:cubicBezTo>
                      <a:pt x="23" y="245"/>
                      <a:pt x="23" y="245"/>
                      <a:pt x="23" y="245"/>
                    </a:cubicBezTo>
                    <a:cubicBezTo>
                      <a:pt x="23" y="238"/>
                      <a:pt x="23" y="238"/>
                      <a:pt x="23" y="238"/>
                    </a:cubicBezTo>
                    <a:cubicBezTo>
                      <a:pt x="10" y="238"/>
                      <a:pt x="10" y="238"/>
                      <a:pt x="10" y="238"/>
                    </a:cubicBezTo>
                    <a:close/>
                    <a:moveTo>
                      <a:pt x="34" y="238"/>
                    </a:moveTo>
                    <a:cubicBezTo>
                      <a:pt x="34" y="245"/>
                      <a:pt x="34" y="245"/>
                      <a:pt x="34" y="245"/>
                    </a:cubicBezTo>
                    <a:cubicBezTo>
                      <a:pt x="61" y="245"/>
                      <a:pt x="61" y="245"/>
                      <a:pt x="61" y="245"/>
                    </a:cubicBezTo>
                    <a:cubicBezTo>
                      <a:pt x="61" y="238"/>
                      <a:pt x="61" y="238"/>
                      <a:pt x="61" y="238"/>
                    </a:cubicBezTo>
                    <a:cubicBezTo>
                      <a:pt x="34" y="238"/>
                      <a:pt x="34" y="238"/>
                      <a:pt x="34" y="238"/>
                    </a:cubicBezTo>
                    <a:close/>
                    <a:moveTo>
                      <a:pt x="70" y="238"/>
                    </a:moveTo>
                    <a:cubicBezTo>
                      <a:pt x="70" y="245"/>
                      <a:pt x="70" y="245"/>
                      <a:pt x="70" y="245"/>
                    </a:cubicBezTo>
                    <a:cubicBezTo>
                      <a:pt x="80" y="245"/>
                      <a:pt x="80" y="245"/>
                      <a:pt x="80" y="245"/>
                    </a:cubicBezTo>
                    <a:cubicBezTo>
                      <a:pt x="80" y="238"/>
                      <a:pt x="80" y="238"/>
                      <a:pt x="80" y="238"/>
                    </a:cubicBezTo>
                    <a:lnTo>
                      <a:pt x="70" y="2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íṣlíḑê"/>
              <p:cNvSpPr/>
              <p:nvPr/>
            </p:nvSpPr>
            <p:spPr bwMode="auto">
              <a:xfrm>
                <a:off x="3325813" y="3546476"/>
                <a:ext cx="590550" cy="382588"/>
              </a:xfrm>
              <a:custGeom>
                <a:avLst/>
                <a:gdLst>
                  <a:gd name="T0" fmla="*/ 129 w 179"/>
                  <a:gd name="T1" fmla="*/ 115 h 115"/>
                  <a:gd name="T2" fmla="*/ 110 w 179"/>
                  <a:gd name="T3" fmla="*/ 88 h 115"/>
                  <a:gd name="T4" fmla="*/ 95 w 179"/>
                  <a:gd name="T5" fmla="*/ 115 h 115"/>
                  <a:gd name="T6" fmla="*/ 95 w 179"/>
                  <a:gd name="T7" fmla="*/ 75 h 115"/>
                  <a:gd name="T8" fmla="*/ 89 w 179"/>
                  <a:gd name="T9" fmla="*/ 53 h 115"/>
                  <a:gd name="T10" fmla="*/ 108 w 179"/>
                  <a:gd name="T11" fmla="*/ 27 h 115"/>
                  <a:gd name="T12" fmla="*/ 160 w 179"/>
                  <a:gd name="T13" fmla="*/ 27 h 115"/>
                  <a:gd name="T14" fmla="*/ 179 w 179"/>
                  <a:gd name="T15" fmla="*/ 53 h 115"/>
                  <a:gd name="T16" fmla="*/ 173 w 179"/>
                  <a:gd name="T17" fmla="*/ 75 h 115"/>
                  <a:gd name="T18" fmla="*/ 173 w 179"/>
                  <a:gd name="T19" fmla="*/ 115 h 115"/>
                  <a:gd name="T20" fmla="*/ 55 w 179"/>
                  <a:gd name="T21" fmla="*/ 89 h 115"/>
                  <a:gd name="T22" fmla="*/ 69 w 179"/>
                  <a:gd name="T23" fmla="*/ 104 h 115"/>
                  <a:gd name="T24" fmla="*/ 49 w 179"/>
                  <a:gd name="T25" fmla="*/ 52 h 115"/>
                  <a:gd name="T26" fmla="*/ 40 w 179"/>
                  <a:gd name="T27" fmla="*/ 63 h 115"/>
                  <a:gd name="T28" fmla="*/ 49 w 179"/>
                  <a:gd name="T29" fmla="*/ 52 h 115"/>
                  <a:gd name="T30" fmla="*/ 19 w 179"/>
                  <a:gd name="T31" fmla="*/ 89 h 115"/>
                  <a:gd name="T32" fmla="*/ 32 w 179"/>
                  <a:gd name="T33" fmla="*/ 104 h 115"/>
                  <a:gd name="T34" fmla="*/ 50 w 179"/>
                  <a:gd name="T35" fmla="*/ 89 h 115"/>
                  <a:gd name="T36" fmla="*/ 36 w 179"/>
                  <a:gd name="T37" fmla="*/ 104 h 115"/>
                  <a:gd name="T38" fmla="*/ 50 w 179"/>
                  <a:gd name="T39" fmla="*/ 89 h 115"/>
                  <a:gd name="T40" fmla="*/ 127 w 179"/>
                  <a:gd name="T41" fmla="*/ 75 h 115"/>
                  <a:gd name="T42" fmla="*/ 113 w 179"/>
                  <a:gd name="T43" fmla="*/ 58 h 115"/>
                  <a:gd name="T44" fmla="*/ 44 w 179"/>
                  <a:gd name="T45" fmla="*/ 28 h 115"/>
                  <a:gd name="T46" fmla="*/ 88 w 179"/>
                  <a:gd name="T47" fmla="*/ 73 h 115"/>
                  <a:gd name="T48" fmla="*/ 84 w 179"/>
                  <a:gd name="T49" fmla="*/ 81 h 115"/>
                  <a:gd name="T50" fmla="*/ 5 w 179"/>
                  <a:gd name="T51" fmla="*/ 115 h 115"/>
                  <a:gd name="T52" fmla="*/ 0 w 179"/>
                  <a:gd name="T53" fmla="*/ 81 h 115"/>
                  <a:gd name="T54" fmla="*/ 18 w 179"/>
                  <a:gd name="T55" fmla="*/ 55 h 115"/>
                  <a:gd name="T56" fmla="*/ 159 w 179"/>
                  <a:gd name="T57" fmla="*/ 60 h 115"/>
                  <a:gd name="T58" fmla="*/ 145 w 179"/>
                  <a:gd name="T59" fmla="*/ 75 h 115"/>
                  <a:gd name="T60" fmla="*/ 159 w 179"/>
                  <a:gd name="T61" fmla="*/ 60 h 115"/>
                  <a:gd name="T62" fmla="*/ 128 w 179"/>
                  <a:gd name="T63" fmla="*/ 32 h 115"/>
                  <a:gd name="T64" fmla="*/ 140 w 179"/>
                  <a:gd name="T65" fmla="*/ 32 h 115"/>
                  <a:gd name="T66" fmla="*/ 159 w 179"/>
                  <a:gd name="T67" fmla="*/ 89 h 115"/>
                  <a:gd name="T68" fmla="*/ 145 w 179"/>
                  <a:gd name="T69" fmla="*/ 104 h 115"/>
                  <a:gd name="T70" fmla="*/ 159 w 179"/>
                  <a:gd name="T71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9" h="115">
                    <a:moveTo>
                      <a:pt x="173" y="115"/>
                    </a:move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10" y="88"/>
                      <a:pt x="110" y="88"/>
                      <a:pt x="110" y="88"/>
                    </a:cubicBezTo>
                    <a:cubicBezTo>
                      <a:pt x="110" y="115"/>
                      <a:pt x="110" y="115"/>
                      <a:pt x="110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5" y="86"/>
                      <a:pt x="95" y="86"/>
                      <a:pt x="95" y="86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89" y="46"/>
                      <a:pt x="89" y="46"/>
                      <a:pt x="89" y="46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79" y="46"/>
                      <a:pt x="179" y="46"/>
                      <a:pt x="179" y="46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3" y="53"/>
                      <a:pt x="173" y="53"/>
                      <a:pt x="173" y="53"/>
                    </a:cubicBezTo>
                    <a:cubicBezTo>
                      <a:pt x="173" y="75"/>
                      <a:pt x="173" y="75"/>
                      <a:pt x="173" y="75"/>
                    </a:cubicBezTo>
                    <a:cubicBezTo>
                      <a:pt x="173" y="86"/>
                      <a:pt x="173" y="86"/>
                      <a:pt x="173" y="86"/>
                    </a:cubicBezTo>
                    <a:cubicBezTo>
                      <a:pt x="173" y="115"/>
                      <a:pt x="173" y="115"/>
                      <a:pt x="173" y="115"/>
                    </a:cubicBezTo>
                    <a:close/>
                    <a:moveTo>
                      <a:pt x="69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9" y="89"/>
                      <a:pt x="69" y="89"/>
                      <a:pt x="69" y="89"/>
                    </a:cubicBezTo>
                    <a:close/>
                    <a:moveTo>
                      <a:pt x="49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9" y="52"/>
                      <a:pt x="49" y="52"/>
                      <a:pt x="49" y="52"/>
                    </a:cubicBezTo>
                    <a:close/>
                    <a:moveTo>
                      <a:pt x="32" y="89"/>
                    </a:move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89"/>
                      <a:pt x="32" y="89"/>
                      <a:pt x="32" y="89"/>
                    </a:cubicBezTo>
                    <a:close/>
                    <a:moveTo>
                      <a:pt x="50" y="89"/>
                    </a:moveTo>
                    <a:cubicBezTo>
                      <a:pt x="36" y="89"/>
                      <a:pt x="36" y="89"/>
                      <a:pt x="36" y="89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50" y="104"/>
                      <a:pt x="50" y="104"/>
                      <a:pt x="50" y="104"/>
                    </a:cubicBezTo>
                    <a:cubicBezTo>
                      <a:pt x="50" y="89"/>
                      <a:pt x="50" y="89"/>
                      <a:pt x="50" y="89"/>
                    </a:cubicBezTo>
                    <a:close/>
                    <a:moveTo>
                      <a:pt x="113" y="75"/>
                    </a:moveTo>
                    <a:cubicBezTo>
                      <a:pt x="127" y="75"/>
                      <a:pt x="127" y="75"/>
                      <a:pt x="127" y="75"/>
                    </a:cubicBezTo>
                    <a:cubicBezTo>
                      <a:pt x="127" y="58"/>
                      <a:pt x="127" y="58"/>
                      <a:pt x="127" y="58"/>
                    </a:cubicBezTo>
                    <a:cubicBezTo>
                      <a:pt x="113" y="58"/>
                      <a:pt x="113" y="58"/>
                      <a:pt x="113" y="58"/>
                    </a:cubicBezTo>
                    <a:cubicBezTo>
                      <a:pt x="113" y="75"/>
                      <a:pt x="113" y="75"/>
                      <a:pt x="113" y="75"/>
                    </a:cubicBezTo>
                    <a:close/>
                    <a:moveTo>
                      <a:pt x="44" y="28"/>
                    </a:moveTo>
                    <a:cubicBezTo>
                      <a:pt x="71" y="55"/>
                      <a:pt x="71" y="55"/>
                      <a:pt x="71" y="55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115"/>
                      <a:pt x="84" y="115"/>
                      <a:pt x="84" y="115"/>
                    </a:cubicBezTo>
                    <a:cubicBezTo>
                      <a:pt x="27" y="115"/>
                      <a:pt x="38" y="115"/>
                      <a:pt x="5" y="11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44" y="28"/>
                      <a:pt x="44" y="28"/>
                      <a:pt x="44" y="28"/>
                    </a:cubicBezTo>
                    <a:close/>
                    <a:moveTo>
                      <a:pt x="159" y="60"/>
                    </a:moveTo>
                    <a:cubicBezTo>
                      <a:pt x="145" y="60"/>
                      <a:pt x="145" y="60"/>
                      <a:pt x="145" y="60"/>
                    </a:cubicBezTo>
                    <a:cubicBezTo>
                      <a:pt x="145" y="75"/>
                      <a:pt x="145" y="75"/>
                      <a:pt x="145" y="75"/>
                    </a:cubicBezTo>
                    <a:cubicBezTo>
                      <a:pt x="159" y="75"/>
                      <a:pt x="159" y="75"/>
                      <a:pt x="159" y="75"/>
                    </a:cubicBezTo>
                    <a:cubicBezTo>
                      <a:pt x="159" y="60"/>
                      <a:pt x="159" y="60"/>
                      <a:pt x="159" y="60"/>
                    </a:cubicBezTo>
                    <a:close/>
                    <a:moveTo>
                      <a:pt x="134" y="26"/>
                    </a:moveTo>
                    <a:cubicBezTo>
                      <a:pt x="131" y="26"/>
                      <a:pt x="128" y="28"/>
                      <a:pt x="128" y="32"/>
                    </a:cubicBezTo>
                    <a:cubicBezTo>
                      <a:pt x="128" y="35"/>
                      <a:pt x="131" y="38"/>
                      <a:pt x="134" y="38"/>
                    </a:cubicBezTo>
                    <a:cubicBezTo>
                      <a:pt x="137" y="38"/>
                      <a:pt x="140" y="35"/>
                      <a:pt x="140" y="32"/>
                    </a:cubicBezTo>
                    <a:cubicBezTo>
                      <a:pt x="140" y="28"/>
                      <a:pt x="137" y="26"/>
                      <a:pt x="134" y="26"/>
                    </a:cubicBezTo>
                    <a:close/>
                    <a:moveTo>
                      <a:pt x="159" y="89"/>
                    </a:moveTo>
                    <a:cubicBezTo>
                      <a:pt x="145" y="89"/>
                      <a:pt x="145" y="89"/>
                      <a:pt x="145" y="89"/>
                    </a:cubicBezTo>
                    <a:cubicBezTo>
                      <a:pt x="145" y="104"/>
                      <a:pt x="145" y="104"/>
                      <a:pt x="145" y="104"/>
                    </a:cubicBezTo>
                    <a:cubicBezTo>
                      <a:pt x="159" y="104"/>
                      <a:pt x="159" y="104"/>
                      <a:pt x="159" y="104"/>
                    </a:cubicBezTo>
                    <a:lnTo>
                      <a:pt x="159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ïṧľide"/>
              <p:cNvSpPr/>
              <p:nvPr/>
            </p:nvSpPr>
            <p:spPr bwMode="auto">
              <a:xfrm>
                <a:off x="8459788" y="3460751"/>
                <a:ext cx="400050" cy="468313"/>
              </a:xfrm>
              <a:custGeom>
                <a:avLst/>
                <a:gdLst>
                  <a:gd name="T0" fmla="*/ 119 w 121"/>
                  <a:gd name="T1" fmla="*/ 133 h 141"/>
                  <a:gd name="T2" fmla="*/ 119 w 121"/>
                  <a:gd name="T3" fmla="*/ 61 h 141"/>
                  <a:gd name="T4" fmla="*/ 84 w 121"/>
                  <a:gd name="T5" fmla="*/ 49 h 141"/>
                  <a:gd name="T6" fmla="*/ 84 w 121"/>
                  <a:gd name="T7" fmla="*/ 29 h 141"/>
                  <a:gd name="T8" fmla="*/ 29 w 121"/>
                  <a:gd name="T9" fmla="*/ 3 h 141"/>
                  <a:gd name="T10" fmla="*/ 23 w 121"/>
                  <a:gd name="T11" fmla="*/ 2 h 141"/>
                  <a:gd name="T12" fmla="*/ 7 w 121"/>
                  <a:gd name="T13" fmla="*/ 132 h 141"/>
                  <a:gd name="T14" fmla="*/ 0 w 121"/>
                  <a:gd name="T15" fmla="*/ 141 h 141"/>
                  <a:gd name="T16" fmla="*/ 32 w 121"/>
                  <a:gd name="T17" fmla="*/ 141 h 141"/>
                  <a:gd name="T18" fmla="*/ 32 w 121"/>
                  <a:gd name="T19" fmla="*/ 14 h 141"/>
                  <a:gd name="T20" fmla="*/ 76 w 121"/>
                  <a:gd name="T21" fmla="*/ 46 h 141"/>
                  <a:gd name="T22" fmla="*/ 58 w 121"/>
                  <a:gd name="T23" fmla="*/ 40 h 141"/>
                  <a:gd name="T24" fmla="*/ 58 w 121"/>
                  <a:gd name="T25" fmla="*/ 40 h 141"/>
                  <a:gd name="T26" fmla="*/ 58 w 121"/>
                  <a:gd name="T27" fmla="*/ 40 h 141"/>
                  <a:gd name="T28" fmla="*/ 41 w 121"/>
                  <a:gd name="T29" fmla="*/ 132 h 141"/>
                  <a:gd name="T30" fmla="*/ 34 w 121"/>
                  <a:gd name="T31" fmla="*/ 140 h 141"/>
                  <a:gd name="T32" fmla="*/ 66 w 121"/>
                  <a:gd name="T33" fmla="*/ 140 h 141"/>
                  <a:gd name="T34" fmla="*/ 66 w 121"/>
                  <a:gd name="T35" fmla="*/ 52 h 141"/>
                  <a:gd name="T36" fmla="*/ 110 w 121"/>
                  <a:gd name="T37" fmla="*/ 137 h 141"/>
                  <a:gd name="T38" fmla="*/ 114 w 121"/>
                  <a:gd name="T39" fmla="*/ 141 h 141"/>
                  <a:gd name="T40" fmla="*/ 121 w 121"/>
                  <a:gd name="T41" fmla="*/ 133 h 141"/>
                  <a:gd name="T42" fmla="*/ 90 w 121"/>
                  <a:gd name="T43" fmla="*/ 140 h 141"/>
                  <a:gd name="T44" fmla="*/ 73 w 121"/>
                  <a:gd name="T45" fmla="*/ 125 h 141"/>
                  <a:gd name="T46" fmla="*/ 105 w 121"/>
                  <a:gd name="T47" fmla="*/ 127 h 141"/>
                  <a:gd name="T48" fmla="*/ 105 w 121"/>
                  <a:gd name="T49" fmla="*/ 85 h 141"/>
                  <a:gd name="T50" fmla="*/ 73 w 121"/>
                  <a:gd name="T51" fmla="*/ 75 h 141"/>
                  <a:gd name="T52" fmla="*/ 90 w 121"/>
                  <a:gd name="T53" fmla="*/ 67 h 141"/>
                  <a:gd name="T54" fmla="*/ 105 w 121"/>
                  <a:gd name="T55" fmla="*/ 85 h 141"/>
                  <a:gd name="T56" fmla="*/ 90 w 121"/>
                  <a:gd name="T57" fmla="*/ 100 h 141"/>
                  <a:gd name="T58" fmla="*/ 73 w 121"/>
                  <a:gd name="T59" fmla="*/ 82 h 141"/>
                  <a:gd name="T60" fmla="*/ 105 w 121"/>
                  <a:gd name="T61" fmla="*/ 90 h 141"/>
                  <a:gd name="T62" fmla="*/ 105 w 121"/>
                  <a:gd name="T63" fmla="*/ 121 h 141"/>
                  <a:gd name="T64" fmla="*/ 73 w 121"/>
                  <a:gd name="T65" fmla="*/ 118 h 141"/>
                  <a:gd name="T66" fmla="*/ 90 w 121"/>
                  <a:gd name="T67" fmla="*/ 106 h 141"/>
                  <a:gd name="T68" fmla="*/ 105 w 121"/>
                  <a:gd name="T69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" h="141">
                    <a:moveTo>
                      <a:pt x="121" y="133"/>
                    </a:moveTo>
                    <a:cubicBezTo>
                      <a:pt x="119" y="133"/>
                      <a:pt x="119" y="133"/>
                      <a:pt x="119" y="133"/>
                    </a:cubicBezTo>
                    <a:cubicBezTo>
                      <a:pt x="119" y="64"/>
                      <a:pt x="119" y="64"/>
                      <a:pt x="119" y="64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28" y="141"/>
                      <a:pt x="28" y="141"/>
                      <a:pt x="28" y="141"/>
                    </a:cubicBezTo>
                    <a:cubicBezTo>
                      <a:pt x="32" y="141"/>
                      <a:pt x="32" y="141"/>
                      <a:pt x="32" y="141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132"/>
                      <a:pt x="41" y="132"/>
                      <a:pt x="41" y="132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110" y="67"/>
                      <a:pt x="110" y="67"/>
                      <a:pt x="110" y="67"/>
                    </a:cubicBezTo>
                    <a:cubicBezTo>
                      <a:pt x="110" y="137"/>
                      <a:pt x="110" y="137"/>
                      <a:pt x="110" y="137"/>
                    </a:cubicBezTo>
                    <a:cubicBezTo>
                      <a:pt x="110" y="141"/>
                      <a:pt x="110" y="141"/>
                      <a:pt x="110" y="141"/>
                    </a:cubicBezTo>
                    <a:cubicBezTo>
                      <a:pt x="114" y="141"/>
                      <a:pt x="114" y="141"/>
                      <a:pt x="114" y="141"/>
                    </a:cubicBezTo>
                    <a:cubicBezTo>
                      <a:pt x="121" y="141"/>
                      <a:pt x="121" y="141"/>
                      <a:pt x="121" y="141"/>
                    </a:cubicBezTo>
                    <a:cubicBezTo>
                      <a:pt x="121" y="133"/>
                      <a:pt x="121" y="133"/>
                      <a:pt x="121" y="133"/>
                    </a:cubicBezTo>
                    <a:close/>
                    <a:moveTo>
                      <a:pt x="105" y="140"/>
                    </a:moveTo>
                    <a:cubicBezTo>
                      <a:pt x="100" y="140"/>
                      <a:pt x="95" y="140"/>
                      <a:pt x="90" y="140"/>
                    </a:cubicBezTo>
                    <a:cubicBezTo>
                      <a:pt x="85" y="140"/>
                      <a:pt x="79" y="140"/>
                      <a:pt x="73" y="140"/>
                    </a:cubicBezTo>
                    <a:cubicBezTo>
                      <a:pt x="73" y="135"/>
                      <a:pt x="73" y="130"/>
                      <a:pt x="73" y="125"/>
                    </a:cubicBezTo>
                    <a:cubicBezTo>
                      <a:pt x="79" y="126"/>
                      <a:pt x="85" y="126"/>
                      <a:pt x="90" y="126"/>
                    </a:cubicBezTo>
                    <a:cubicBezTo>
                      <a:pt x="95" y="127"/>
                      <a:pt x="100" y="127"/>
                      <a:pt x="105" y="127"/>
                    </a:cubicBezTo>
                    <a:cubicBezTo>
                      <a:pt x="105" y="132"/>
                      <a:pt x="105" y="136"/>
                      <a:pt x="105" y="140"/>
                    </a:cubicBezTo>
                    <a:close/>
                    <a:moveTo>
                      <a:pt x="105" y="85"/>
                    </a:moveTo>
                    <a:cubicBezTo>
                      <a:pt x="100" y="83"/>
                      <a:pt x="95" y="82"/>
                      <a:pt x="90" y="80"/>
                    </a:cubicBezTo>
                    <a:cubicBezTo>
                      <a:pt x="85" y="79"/>
                      <a:pt x="79" y="77"/>
                      <a:pt x="73" y="75"/>
                    </a:cubicBezTo>
                    <a:cubicBezTo>
                      <a:pt x="73" y="70"/>
                      <a:pt x="73" y="65"/>
                      <a:pt x="73" y="60"/>
                    </a:cubicBezTo>
                    <a:cubicBezTo>
                      <a:pt x="79" y="63"/>
                      <a:pt x="85" y="65"/>
                      <a:pt x="90" y="67"/>
                    </a:cubicBezTo>
                    <a:cubicBezTo>
                      <a:pt x="95" y="68"/>
                      <a:pt x="100" y="70"/>
                      <a:pt x="105" y="72"/>
                    </a:cubicBezTo>
                    <a:cubicBezTo>
                      <a:pt x="105" y="76"/>
                      <a:pt x="105" y="80"/>
                      <a:pt x="105" y="85"/>
                    </a:cubicBezTo>
                    <a:close/>
                    <a:moveTo>
                      <a:pt x="105" y="103"/>
                    </a:moveTo>
                    <a:cubicBezTo>
                      <a:pt x="100" y="102"/>
                      <a:pt x="95" y="101"/>
                      <a:pt x="90" y="100"/>
                    </a:cubicBezTo>
                    <a:cubicBezTo>
                      <a:pt x="85" y="99"/>
                      <a:pt x="79" y="98"/>
                      <a:pt x="73" y="97"/>
                    </a:cubicBezTo>
                    <a:cubicBezTo>
                      <a:pt x="73" y="92"/>
                      <a:pt x="73" y="87"/>
                      <a:pt x="73" y="82"/>
                    </a:cubicBezTo>
                    <a:cubicBezTo>
                      <a:pt x="79" y="83"/>
                      <a:pt x="85" y="85"/>
                      <a:pt x="90" y="86"/>
                    </a:cubicBezTo>
                    <a:cubicBezTo>
                      <a:pt x="95" y="88"/>
                      <a:pt x="100" y="89"/>
                      <a:pt x="105" y="90"/>
                    </a:cubicBezTo>
                    <a:cubicBezTo>
                      <a:pt x="105" y="94"/>
                      <a:pt x="105" y="99"/>
                      <a:pt x="105" y="103"/>
                    </a:cubicBezTo>
                    <a:close/>
                    <a:moveTo>
                      <a:pt x="105" y="121"/>
                    </a:moveTo>
                    <a:cubicBezTo>
                      <a:pt x="100" y="121"/>
                      <a:pt x="95" y="120"/>
                      <a:pt x="90" y="120"/>
                    </a:cubicBezTo>
                    <a:cubicBezTo>
                      <a:pt x="85" y="119"/>
                      <a:pt x="79" y="119"/>
                      <a:pt x="73" y="118"/>
                    </a:cubicBezTo>
                    <a:cubicBezTo>
                      <a:pt x="73" y="113"/>
                      <a:pt x="73" y="108"/>
                      <a:pt x="73" y="103"/>
                    </a:cubicBezTo>
                    <a:cubicBezTo>
                      <a:pt x="79" y="104"/>
                      <a:pt x="85" y="105"/>
                      <a:pt x="90" y="106"/>
                    </a:cubicBezTo>
                    <a:cubicBezTo>
                      <a:pt x="95" y="107"/>
                      <a:pt x="100" y="108"/>
                      <a:pt x="105" y="109"/>
                    </a:cubicBezTo>
                    <a:cubicBezTo>
                      <a:pt x="105" y="113"/>
                      <a:pt x="105" y="117"/>
                      <a:pt x="105" y="12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7717650" y="1323975"/>
              <a:ext cx="0" cy="2589482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$ľîdé"/>
            <p:cNvGrpSpPr/>
            <p:nvPr/>
          </p:nvGrpSpPr>
          <p:grpSpPr>
            <a:xfrm>
              <a:off x="712718" y="1333873"/>
              <a:ext cx="6227035" cy="1304047"/>
              <a:chOff x="5293453" y="2843126"/>
              <a:chExt cx="6227035" cy="1304047"/>
            </a:xfrm>
          </p:grpSpPr>
          <p:grpSp>
            <p:nvGrpSpPr>
              <p:cNvPr id="15" name="îṩļíḋe"/>
              <p:cNvGrpSpPr/>
              <p:nvPr/>
            </p:nvGrpSpPr>
            <p:grpSpPr>
              <a:xfrm>
                <a:off x="6130434" y="2843126"/>
                <a:ext cx="5390054" cy="1304047"/>
                <a:chOff x="600814" y="3564001"/>
                <a:chExt cx="2443527" cy="1304047"/>
              </a:xfrm>
            </p:grpSpPr>
            <p:sp>
              <p:nvSpPr>
                <p:cNvPr id="19" name="îṧļiḍe"/>
                <p:cNvSpPr txBox="1"/>
                <p:nvPr/>
              </p:nvSpPr>
              <p:spPr>
                <a:xfrm>
                  <a:off x="600814" y="4035822"/>
                  <a:ext cx="2443527" cy="83222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/>
                    <a:t> </a:t>
                  </a:r>
                  <a:r>
                    <a:rPr lang="en-US" altLang="zh-CN" sz="1200" dirty="0"/>
                    <a:t>   </a:t>
                  </a:r>
                  <a:r>
                    <a:rPr lang="zh-CN" altLang="en-US" sz="1200" dirty="0"/>
                    <a:t>原因：在文件中，每个班级下，学生信息的储存单元是</a:t>
                  </a:r>
                  <a:r>
                    <a:rPr lang="en-US" altLang="zh-CN" sz="1200" dirty="0"/>
                    <a:t>STUDENT</a:t>
                  </a:r>
                  <a:r>
                    <a:rPr lang="zh-CN" altLang="en-US" sz="1200" dirty="0"/>
                    <a:t>（不包含指针的部分），如果强行利用在原来的结构体中添加指向结构体的指针，再将文件的学生信息送到指针里，会造成存档和读档的格式不兼容。</a:t>
                  </a:r>
                  <a:endParaRPr lang="zh-CN" altLang="en-US" sz="12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/>
                    <a:t>   </a:t>
                  </a:r>
                  <a:r>
                    <a:rPr lang="zh-CN" altLang="en-US" sz="1200" dirty="0"/>
                    <a:t>所以，需要另开一个结构体，即图中的</a:t>
                  </a:r>
                  <a:r>
                    <a:rPr lang="en-US" altLang="zh-CN" sz="1200" dirty="0"/>
                    <a:t>LinkNode</a:t>
                  </a:r>
                  <a:r>
                    <a:rPr lang="zh-CN" altLang="en-US" sz="1200" dirty="0"/>
                    <a:t>，</a:t>
                  </a:r>
                  <a:endParaRPr lang="zh-CN" altLang="en-US" sz="1200" dirty="0"/>
                </a:p>
              </p:txBody>
            </p:sp>
            <p:sp>
              <p:nvSpPr>
                <p:cNvPr id="20" name="í$ľïḋè"/>
                <p:cNvSpPr txBox="1"/>
                <p:nvPr/>
              </p:nvSpPr>
              <p:spPr>
                <a:xfrm>
                  <a:off x="600814" y="3564001"/>
                  <a:ext cx="2443527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1"/>
                      </a:solidFill>
                    </a:rPr>
                    <a:t>1.</a:t>
                  </a:r>
                  <a:r>
                    <a:rPr lang="zh-CN" altLang="en-US" sz="1400" b="1" dirty="0">
                      <a:solidFill>
                        <a:schemeClr val="accent1"/>
                      </a:solidFill>
                    </a:rPr>
                    <a:t>把学生信息和链表指针分开</a:t>
                  </a:r>
                  <a:endParaRPr lang="zh-CN" altLang="en-US" sz="14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6" name="íṩļidè"/>
              <p:cNvGrpSpPr/>
              <p:nvPr/>
            </p:nvGrpSpPr>
            <p:grpSpPr>
              <a:xfrm>
                <a:off x="5293453" y="2881395"/>
                <a:ext cx="675000" cy="675005"/>
                <a:chOff x="7209746" y="4153276"/>
                <a:chExt cx="675000" cy="675005"/>
              </a:xfrm>
            </p:grpSpPr>
            <p:sp>
              <p:nvSpPr>
                <p:cNvPr id="17" name="iṩlîḋ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ïśḻîḋè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ṣľídé"/>
            <p:cNvGrpSpPr/>
            <p:nvPr/>
          </p:nvGrpSpPr>
          <p:grpSpPr>
            <a:xfrm>
              <a:off x="712718" y="2930393"/>
              <a:ext cx="6227035" cy="1265778"/>
              <a:chOff x="5293453" y="2881395"/>
              <a:chExt cx="6227035" cy="1265778"/>
            </a:xfrm>
          </p:grpSpPr>
          <p:grpSp>
            <p:nvGrpSpPr>
              <p:cNvPr id="9" name="îṩļíďe"/>
              <p:cNvGrpSpPr/>
              <p:nvPr/>
            </p:nvGrpSpPr>
            <p:grpSpPr>
              <a:xfrm>
                <a:off x="6130434" y="2915516"/>
                <a:ext cx="5390054" cy="1231657"/>
                <a:chOff x="600814" y="3636391"/>
                <a:chExt cx="2443527" cy="1231657"/>
              </a:xfrm>
            </p:grpSpPr>
            <p:sp>
              <p:nvSpPr>
                <p:cNvPr id="13" name="ïsliḓê"/>
                <p:cNvSpPr txBox="1"/>
                <p:nvPr/>
              </p:nvSpPr>
              <p:spPr>
                <a:xfrm>
                  <a:off x="600814" y="4035822"/>
                  <a:ext cx="2443527" cy="83222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/>
                    <a:t>   </a:t>
                  </a:r>
                  <a:r>
                    <a:rPr lang="zh-CN" altLang="en-US" sz="1400" dirty="0"/>
                    <a:t>函数中，在打开文件，将已创建好的链表头赋给</a:t>
                  </a:r>
                  <a:r>
                    <a:rPr lang="en-US" altLang="zh-CN" sz="1400" dirty="0"/>
                    <a:t>pstu</a:t>
                  </a:r>
                  <a:r>
                    <a:rPr lang="zh-CN" altLang="en-US" sz="1400" dirty="0"/>
                    <a:t>时，需要用二级指针修改</a:t>
                  </a:r>
                  <a:r>
                    <a:rPr lang="en-US" altLang="zh-CN" sz="1400" dirty="0"/>
                    <a:t>pstu </a:t>
                  </a:r>
                  <a:r>
                    <a:rPr lang="zh-CN" altLang="en-US" sz="1400" dirty="0"/>
                    <a:t>指向（即</a:t>
                  </a:r>
                  <a:r>
                    <a:rPr lang="en-US" altLang="zh-CN" sz="1400" dirty="0"/>
                    <a:t>pstu</a:t>
                  </a:r>
                  <a:r>
                    <a:rPr lang="zh-CN" altLang="en-US" sz="1400" dirty="0"/>
                    <a:t>的值）。</a:t>
                  </a:r>
                  <a:endParaRPr lang="zh-CN" altLang="en-US" sz="1400" dirty="0"/>
                </a:p>
              </p:txBody>
            </p:sp>
            <p:sp>
              <p:nvSpPr>
                <p:cNvPr id="14" name="ïṣḻîḓê"/>
                <p:cNvSpPr txBox="1"/>
                <p:nvPr/>
              </p:nvSpPr>
              <p:spPr>
                <a:xfrm>
                  <a:off x="600814" y="3636391"/>
                  <a:ext cx="2443527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3"/>
                      </a:solidFill>
                    </a:rPr>
                    <a:t>2.</a:t>
                  </a:r>
                  <a:r>
                    <a:rPr lang="zh-CN" altLang="en-US" sz="1400" b="1" dirty="0">
                      <a:solidFill>
                        <a:schemeClr val="accent3"/>
                      </a:solidFill>
                    </a:rPr>
                    <a:t>在函数中修改指针指向时要用到二维指针（或者引用）</a:t>
                  </a:r>
                  <a:endParaRPr lang="zh-CN" altLang="en-US" sz="1400" b="1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10" name="íSḷiḍé"/>
              <p:cNvGrpSpPr/>
              <p:nvPr/>
            </p:nvGrpSpPr>
            <p:grpSpPr>
              <a:xfrm>
                <a:off x="5293453" y="2881395"/>
                <a:ext cx="675000" cy="675005"/>
                <a:chOff x="7209746" y="4153276"/>
                <a:chExt cx="675000" cy="675005"/>
              </a:xfrm>
            </p:grpSpPr>
            <p:sp>
              <p:nvSpPr>
                <p:cNvPr id="11" name="íşľ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îşḻi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</p:grpSp>
      <p:grpSp>
        <p:nvGrpSpPr>
          <p:cNvPr id="32" name="组合 31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33" name="组合 32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38" name="菱形 37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36" name="菱形 3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菱形 3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77992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明确思路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85" y="1024255"/>
            <a:ext cx="3538855" cy="4095115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具体框架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95780" y="1202690"/>
            <a:ext cx="8792210" cy="4756785"/>
            <a:chOff x="1992073" y="1131810"/>
            <a:chExt cx="8734028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2774893" y="1131810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5110480" y="4347845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76755" y="1675130"/>
            <a:ext cx="1127125" cy="50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**pstu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7" name="表格 16"/>
          <p:cNvGraphicFramePr/>
          <p:nvPr/>
        </p:nvGraphicFramePr>
        <p:xfrm>
          <a:off x="3559810" y="1642110"/>
          <a:ext cx="1726565" cy="244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65"/>
              </a:tblGrid>
              <a:tr h="412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pstu[0]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pstu[1]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52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pstu[2]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82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pstu[3]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62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3096260" y="1966595"/>
            <a:ext cx="4191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351145" y="1798320"/>
            <a:ext cx="52895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99480" y="1588135"/>
            <a:ext cx="2626995" cy="430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STUDENT1</a:t>
            </a:r>
            <a:r>
              <a:rPr lang="zh-CN" altLang="en-US"/>
              <a:t>结构体信息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391150" y="2311400"/>
            <a:ext cx="52895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340985" y="276479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360670" y="3232785"/>
            <a:ext cx="5289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999480" y="2101215"/>
            <a:ext cx="2626995" cy="430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STUDENT2</a:t>
            </a:r>
            <a:r>
              <a:rPr lang="zh-CN" altLang="en-US"/>
              <a:t>结构体信息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99480" y="2618740"/>
            <a:ext cx="2626995" cy="430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STUDENT3</a:t>
            </a:r>
            <a:r>
              <a:rPr lang="zh-CN" altLang="en-US"/>
              <a:t>结构体信息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999480" y="3142615"/>
            <a:ext cx="2626995" cy="430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STUDENT4</a:t>
            </a:r>
            <a:r>
              <a:rPr lang="zh-CN" altLang="en-US"/>
              <a:t>结构体信息</a:t>
            </a:r>
            <a:endParaRPr lang="zh-CN" altLang="en-US"/>
          </a:p>
        </p:txBody>
      </p:sp>
      <p:graphicFrame>
        <p:nvGraphicFramePr>
          <p:cNvPr id="28" name="表格 27"/>
          <p:cNvGraphicFramePr/>
          <p:nvPr/>
        </p:nvGraphicFramePr>
        <p:xfrm>
          <a:off x="2218055" y="5133975"/>
          <a:ext cx="1236345" cy="136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/>
              </a:tblGrid>
              <a:tr h="800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*next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/>
        </p:nvGraphicFramePr>
        <p:xfrm>
          <a:off x="4408805" y="5113020"/>
          <a:ext cx="1236345" cy="136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/>
              </a:tblGrid>
              <a:tr h="8007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STUDENT1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*next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/>
        </p:nvGraphicFramePr>
        <p:xfrm>
          <a:off x="6608445" y="5113020"/>
          <a:ext cx="1236345" cy="136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/>
              </a:tblGrid>
              <a:tr h="80073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STUDENT2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*next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/>
        </p:nvGraphicFramePr>
        <p:xfrm>
          <a:off x="10587990" y="5082540"/>
          <a:ext cx="1236345" cy="136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/>
              </a:tblGrid>
              <a:tr h="800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STUDENT MaxNum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508635" y="5113020"/>
            <a:ext cx="996950" cy="43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*head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021965" y="4673600"/>
            <a:ext cx="948055" cy="40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*pstu</a:t>
            </a:r>
            <a:endParaRPr lang="en-US" altLang="zh-CN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585595" y="519874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3461385" y="5458460"/>
            <a:ext cx="908050" cy="897890"/>
          </a:xfrm>
          <a:prstGeom prst="bentConnector3">
            <a:avLst>
              <a:gd name="adj1" fmla="val 50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6" idx="3"/>
          </p:cNvCxnSpPr>
          <p:nvPr/>
        </p:nvCxnSpPr>
        <p:spPr>
          <a:xfrm>
            <a:off x="3970020" y="4878070"/>
            <a:ext cx="439420" cy="4305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flipV="1">
            <a:off x="5645150" y="5366385"/>
            <a:ext cx="908050" cy="897890"/>
          </a:xfrm>
          <a:prstGeom prst="bentConnector3">
            <a:avLst>
              <a:gd name="adj1" fmla="val 50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850505" y="5366385"/>
            <a:ext cx="908050" cy="897890"/>
          </a:xfrm>
          <a:prstGeom prst="bentConnector3">
            <a:avLst>
              <a:gd name="adj1" fmla="val 50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9679940" y="5366385"/>
            <a:ext cx="908050" cy="897890"/>
          </a:xfrm>
          <a:prstGeom prst="bentConnector3">
            <a:avLst>
              <a:gd name="adj1" fmla="val 50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738235" y="5988050"/>
            <a:ext cx="96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..........</a:t>
            </a:r>
            <a:endParaRPr lang="en-US" altLang="zh-CN" b="1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2727681" cy="4309354"/>
            <a:chOff x="-876300" y="-258318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02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关键词：细节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1599565"/>
            <a:ext cx="7595235" cy="23202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r="3612" b="362"/>
          <a:stretch>
            <a:fillRect/>
          </a:stretch>
        </p:blipFill>
        <p:spPr>
          <a:xfrm>
            <a:off x="5704205" y="3383915"/>
            <a:ext cx="6456680" cy="349694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72085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main</a:t>
              </a:r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函数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08940" y="1202690"/>
            <a:ext cx="10179050" cy="4756785"/>
            <a:chOff x="614410" y="1131810"/>
            <a:chExt cx="10111691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614410" y="11746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ïṣḻiďe"/>
            <p:cNvSpPr txBox="1"/>
            <p:nvPr/>
          </p:nvSpPr>
          <p:spPr>
            <a:xfrm>
              <a:off x="4728459" y="3181946"/>
              <a:ext cx="1576388" cy="123894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  <a:latin typeface="Impact" panose="020B0806030902050204" pitchFamily="34" charset="0"/>
                </a:rPr>
                <a:t>VS</a:t>
              </a:r>
              <a:endPara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48165" y="124587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梯形 2"/>
          <p:cNvSpPr/>
          <p:nvPr>
            <p:custDataLst>
              <p:tags r:id="rId1"/>
            </p:custDataLst>
          </p:nvPr>
        </p:nvSpPr>
        <p:spPr>
          <a:xfrm rot="16200000">
            <a:off x="1334770" y="3196184"/>
            <a:ext cx="1232485" cy="348194"/>
          </a:xfrm>
          <a:prstGeom prst="trapezoid">
            <a:avLst>
              <a:gd name="adj" fmla="val 24492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800000">
            <a:off x="1753007" y="2544920"/>
            <a:ext cx="367052" cy="1649375"/>
          </a:xfrm>
          <a:prstGeom prst="rect">
            <a:avLst/>
          </a:prstGeom>
        </p:spPr>
      </p:pic>
      <p:sp>
        <p:nvSpPr>
          <p:cNvPr id="51" name="任意多边形 50"/>
          <p:cNvSpPr/>
          <p:nvPr>
            <p:custDataLst>
              <p:tags r:id="rId4"/>
            </p:custDataLst>
          </p:nvPr>
        </p:nvSpPr>
        <p:spPr>
          <a:xfrm>
            <a:off x="1776617" y="2841217"/>
            <a:ext cx="2493930" cy="1058725"/>
          </a:xfrm>
          <a:custGeom>
            <a:avLst/>
            <a:gdLst>
              <a:gd name="connsiteX0" fmla="*/ 0 w 2598058"/>
              <a:gd name="connsiteY0" fmla="*/ 0 h 1103086"/>
              <a:gd name="connsiteX1" fmla="*/ 2046515 w 2598058"/>
              <a:gd name="connsiteY1" fmla="*/ 0 h 1103086"/>
              <a:gd name="connsiteX2" fmla="*/ 2598058 w 2598058"/>
              <a:gd name="connsiteY2" fmla="*/ 551543 h 1103086"/>
              <a:gd name="connsiteX3" fmla="*/ 2046515 w 2598058"/>
              <a:gd name="connsiteY3" fmla="*/ 1103086 h 1103086"/>
              <a:gd name="connsiteX4" fmla="*/ 0 w 2598058"/>
              <a:gd name="connsiteY4" fmla="*/ 1103086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8058" h="1103086">
                <a:moveTo>
                  <a:pt x="0" y="0"/>
                </a:moveTo>
                <a:lnTo>
                  <a:pt x="2046515" y="0"/>
                </a:lnTo>
                <a:cubicBezTo>
                  <a:pt x="2351124" y="0"/>
                  <a:pt x="2598058" y="246934"/>
                  <a:pt x="2598058" y="551543"/>
                </a:cubicBezTo>
                <a:cubicBezTo>
                  <a:pt x="2598058" y="856152"/>
                  <a:pt x="2351124" y="1103086"/>
                  <a:pt x="2046515" y="1103086"/>
                </a:cubicBezTo>
                <a:lnTo>
                  <a:pt x="0" y="1103086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4D576B">
                <a:alpha val="40000"/>
              </a:srgbClr>
            </a:outerShdw>
          </a:effectLst>
        </p:spPr>
        <p:txBody>
          <a:bodyPr rtlCol="0" anchor="ctr"/>
          <a:p>
            <a:endParaRPr lang="zh-CN" altLang="en-US" sz="2000"/>
          </a:p>
        </p:txBody>
      </p:sp>
      <p:sp>
        <p:nvSpPr>
          <p:cNvPr id="52" name="任意多边形 51"/>
          <p:cNvSpPr/>
          <p:nvPr>
            <p:custDataLst>
              <p:tags r:id="rId5"/>
            </p:custDataLst>
          </p:nvPr>
        </p:nvSpPr>
        <p:spPr>
          <a:xfrm>
            <a:off x="1844390" y="2909952"/>
            <a:ext cx="2357886" cy="919313"/>
          </a:xfrm>
          <a:custGeom>
            <a:avLst/>
            <a:gdLst>
              <a:gd name="connsiteX0" fmla="*/ 0 w 2598058"/>
              <a:gd name="connsiteY0" fmla="*/ 0 h 1103086"/>
              <a:gd name="connsiteX1" fmla="*/ 2046515 w 2598058"/>
              <a:gd name="connsiteY1" fmla="*/ 0 h 1103086"/>
              <a:gd name="connsiteX2" fmla="*/ 2598058 w 2598058"/>
              <a:gd name="connsiteY2" fmla="*/ 551543 h 1103086"/>
              <a:gd name="connsiteX3" fmla="*/ 2046515 w 2598058"/>
              <a:gd name="connsiteY3" fmla="*/ 1103086 h 1103086"/>
              <a:gd name="connsiteX4" fmla="*/ 0 w 2598058"/>
              <a:gd name="connsiteY4" fmla="*/ 1103086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8058" h="1103086">
                <a:moveTo>
                  <a:pt x="0" y="0"/>
                </a:moveTo>
                <a:lnTo>
                  <a:pt x="2046515" y="0"/>
                </a:lnTo>
                <a:cubicBezTo>
                  <a:pt x="2351124" y="0"/>
                  <a:pt x="2598058" y="246934"/>
                  <a:pt x="2598058" y="551543"/>
                </a:cubicBezTo>
                <a:cubicBezTo>
                  <a:pt x="2598058" y="856152"/>
                  <a:pt x="2351124" y="1103086"/>
                  <a:pt x="2046515" y="1103086"/>
                </a:cubicBezTo>
                <a:lnTo>
                  <a:pt x="0" y="1103086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53" name="直角三角形 52"/>
          <p:cNvSpPr/>
          <p:nvPr>
            <p:custDataLst>
              <p:tags r:id="rId6"/>
            </p:custDataLst>
          </p:nvPr>
        </p:nvSpPr>
        <p:spPr>
          <a:xfrm rot="13413707">
            <a:off x="1405486" y="2975280"/>
            <a:ext cx="728715" cy="780574"/>
          </a:xfrm>
          <a:prstGeom prst="rtTriangle">
            <a:avLst/>
          </a:prstGeom>
          <a:gradFill>
            <a:gsLst>
              <a:gs pos="53000">
                <a:srgbClr val="E7E6E6">
                  <a:lumMod val="85000"/>
                </a:srgbClr>
              </a:gs>
              <a:gs pos="59000">
                <a:sysClr val="window" lastClr="FFFFFF"/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endParaRPr lang="zh-CN" altLang="en-US" sz="2000"/>
          </a:p>
        </p:txBody>
      </p:sp>
      <p:sp>
        <p:nvSpPr>
          <p:cNvPr id="57" name="圆角矩形 16"/>
          <p:cNvSpPr/>
          <p:nvPr>
            <p:custDataLst>
              <p:tags r:id="rId7"/>
            </p:custDataLst>
          </p:nvPr>
        </p:nvSpPr>
        <p:spPr>
          <a:xfrm>
            <a:off x="1885282" y="157147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62" name="弧形 61"/>
          <p:cNvSpPr/>
          <p:nvPr>
            <p:custDataLst>
              <p:tags r:id="rId8"/>
            </p:custDataLst>
          </p:nvPr>
        </p:nvSpPr>
        <p:spPr>
          <a:xfrm rot="2700000">
            <a:off x="2488457" y="2289668"/>
            <a:ext cx="2229923" cy="2229923"/>
          </a:xfrm>
          <a:prstGeom prst="arc">
            <a:avLst>
              <a:gd name="adj1" fmla="val 15672827"/>
              <a:gd name="adj2" fmla="val 700504"/>
            </a:avLst>
          </a:prstGeom>
          <a:noFill/>
          <a:ln w="19050" cap="flat" cmpd="sng" algn="ctr">
            <a:solidFill>
              <a:srgbClr val="1F74AD"/>
            </a:solidFill>
            <a:prstDash val="solid"/>
            <a:miter lim="800000"/>
          </a:ln>
          <a:effectLst/>
        </p:spPr>
        <p:txBody>
          <a:bodyPr rtlCol="0" anchor="ctr"/>
          <a:p>
            <a:endParaRPr lang="zh-CN" altLang="en-US" sz="2000"/>
          </a:p>
        </p:txBody>
      </p:sp>
      <p:sp>
        <p:nvSpPr>
          <p:cNvPr id="65" name="圆角矩形 27"/>
          <p:cNvSpPr/>
          <p:nvPr>
            <p:custDataLst>
              <p:tags r:id="rId9"/>
            </p:custDataLst>
          </p:nvPr>
        </p:nvSpPr>
        <p:spPr>
          <a:xfrm>
            <a:off x="4814397" y="156728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67" name="圆角矩形 30"/>
          <p:cNvSpPr/>
          <p:nvPr>
            <p:custDataLst>
              <p:tags r:id="rId10"/>
            </p:custDataLst>
          </p:nvPr>
        </p:nvSpPr>
        <p:spPr>
          <a:xfrm>
            <a:off x="5388687" y="907361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0" name="圆角矩形 39"/>
          <p:cNvSpPr/>
          <p:nvPr>
            <p:custDataLst>
              <p:tags r:id="rId11"/>
            </p:custDataLst>
          </p:nvPr>
        </p:nvSpPr>
        <p:spPr>
          <a:xfrm>
            <a:off x="6513049" y="1599959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2" name="圆角矩形 37"/>
          <p:cNvSpPr/>
          <p:nvPr>
            <p:custDataLst>
              <p:tags r:id="rId12"/>
            </p:custDataLst>
          </p:nvPr>
        </p:nvSpPr>
        <p:spPr>
          <a:xfrm>
            <a:off x="7467454" y="2355749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5" name="圆角矩形 47"/>
          <p:cNvSpPr/>
          <p:nvPr>
            <p:custDataLst>
              <p:tags r:id="rId13"/>
            </p:custDataLst>
          </p:nvPr>
        </p:nvSpPr>
        <p:spPr>
          <a:xfrm>
            <a:off x="7697324" y="3105766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7" name="圆角矩形 45"/>
          <p:cNvSpPr/>
          <p:nvPr>
            <p:custDataLst>
              <p:tags r:id="rId14"/>
            </p:custDataLst>
          </p:nvPr>
        </p:nvSpPr>
        <p:spPr>
          <a:xfrm>
            <a:off x="7696689" y="3776427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8" name="左中括号 77"/>
          <p:cNvSpPr/>
          <p:nvPr>
            <p:custDataLst>
              <p:tags r:id="rId15"/>
            </p:custDataLst>
          </p:nvPr>
        </p:nvSpPr>
        <p:spPr>
          <a:xfrm>
            <a:off x="7114864" y="3265490"/>
            <a:ext cx="318560" cy="848596"/>
          </a:xfrm>
          <a:prstGeom prst="leftBracket">
            <a:avLst/>
          </a:prstGeom>
          <a:noFill/>
          <a:ln w="19050" cap="flat" cmpd="sng" algn="ctr">
            <a:solidFill>
              <a:srgbClr val="1F74AD"/>
            </a:solidFill>
            <a:prstDash val="solid"/>
            <a:miter lim="800000"/>
          </a:ln>
          <a:effectLst/>
        </p:spPr>
        <p:txBody>
          <a:bodyPr rtlCol="0" anchor="ctr"/>
          <a:p>
            <a:endParaRPr lang="zh-CN" altLang="en-US" sz="2000"/>
          </a:p>
        </p:txBody>
      </p:sp>
      <p:sp>
        <p:nvSpPr>
          <p:cNvPr id="80" name="圆角矩形 55"/>
          <p:cNvSpPr/>
          <p:nvPr>
            <p:custDataLst>
              <p:tags r:id="rId16"/>
            </p:custDataLst>
          </p:nvPr>
        </p:nvSpPr>
        <p:spPr>
          <a:xfrm>
            <a:off x="5786832" y="5310304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82" name="圆角矩形 53"/>
          <p:cNvSpPr/>
          <p:nvPr>
            <p:custDataLst>
              <p:tags r:id="rId17"/>
            </p:custDataLst>
          </p:nvPr>
        </p:nvSpPr>
        <p:spPr>
          <a:xfrm>
            <a:off x="4548582" y="6133403"/>
            <a:ext cx="1726826" cy="528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74AD"/>
              </a:gs>
              <a:gs pos="100000">
                <a:srgbClr val="3498D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88" name="文本框 87"/>
          <p:cNvSpPr txBox="1"/>
          <p:nvPr>
            <p:custDataLst>
              <p:tags r:id="rId18"/>
            </p:custDataLst>
          </p:nvPr>
        </p:nvSpPr>
        <p:spPr>
          <a:xfrm>
            <a:off x="4945728" y="183667"/>
            <a:ext cx="1464166" cy="4754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b="1" spc="15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OpenData</a:t>
            </a:r>
            <a:endParaRPr lang="zh-CN" altLang="en-US" sz="1400" b="1" spc="15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9"/>
            </p:custDataLst>
          </p:nvPr>
        </p:nvSpPr>
        <p:spPr>
          <a:xfrm>
            <a:off x="5520018" y="960970"/>
            <a:ext cx="1464166" cy="4754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0" action="ppaction://hlinksldjump"/>
              </a:rPr>
              <a:t>SaveData</a:t>
            </a:r>
            <a:endParaRPr lang="zh-CN" altLang="en-US" sz="1400" b="1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>
            <p:custDataLst>
              <p:tags r:id="rId21"/>
            </p:custDataLst>
          </p:nvPr>
        </p:nvSpPr>
        <p:spPr>
          <a:xfrm>
            <a:off x="6644379" y="1598285"/>
            <a:ext cx="1464166" cy="4754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InputItem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>
            <p:custDataLst>
              <p:tags r:id="rId22"/>
            </p:custDataLst>
          </p:nvPr>
        </p:nvSpPr>
        <p:spPr>
          <a:xfrm>
            <a:off x="7598149" y="2355980"/>
            <a:ext cx="1464166" cy="4754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SearchData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>
            <p:custDataLst>
              <p:tags r:id="rId23"/>
            </p:custDataLst>
          </p:nvPr>
        </p:nvSpPr>
        <p:spPr>
          <a:xfrm>
            <a:off x="7828019" y="3132667"/>
            <a:ext cx="1464166" cy="4754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SearchNo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24"/>
            </p:custDataLst>
          </p:nvPr>
        </p:nvSpPr>
        <p:spPr>
          <a:xfrm>
            <a:off x="7828019" y="3829402"/>
            <a:ext cx="1464166" cy="475483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InputOneData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itle 6"/>
          <p:cNvSpPr txBox="1"/>
          <p:nvPr>
            <p:custDataLst>
              <p:tags r:id="rId25"/>
            </p:custDataLst>
          </p:nvPr>
        </p:nvSpPr>
        <p:spPr>
          <a:xfrm>
            <a:off x="5969598" y="5344228"/>
            <a:ext cx="1464165" cy="41656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 fontAlgn="auto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ysClr val="window" lastClr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6" action="ppaction://hlinksldjump"/>
              </a:rPr>
              <a:t>SortStuInfo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ysClr val="window" lastClr="FFFFF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>
            <p:custDataLst>
              <p:tags r:id="rId27"/>
            </p:custDataLst>
          </p:nvPr>
        </p:nvSpPr>
        <p:spPr>
          <a:xfrm>
            <a:off x="4679913" y="6133635"/>
            <a:ext cx="1464166" cy="4754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tongjiall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6"/>
          <p:cNvSpPr/>
          <p:nvPr>
            <p:custDataLst>
              <p:tags r:id="rId28"/>
            </p:custDataLst>
          </p:nvPr>
        </p:nvSpPr>
        <p:spPr>
          <a:xfrm>
            <a:off x="4945982" y="3375962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103" name="圆角矩形 16"/>
          <p:cNvSpPr/>
          <p:nvPr>
            <p:custDataLst>
              <p:tags r:id="rId29"/>
            </p:custDataLst>
          </p:nvPr>
        </p:nvSpPr>
        <p:spPr>
          <a:xfrm>
            <a:off x="4187792" y="1559227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104" name="圆角矩形 16"/>
          <p:cNvSpPr/>
          <p:nvPr>
            <p:custDataLst>
              <p:tags r:id="rId30"/>
            </p:custDataLst>
          </p:nvPr>
        </p:nvSpPr>
        <p:spPr>
          <a:xfrm>
            <a:off x="2949542" y="860727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105" name="圆角矩形 16"/>
          <p:cNvSpPr/>
          <p:nvPr>
            <p:custDataLst>
              <p:tags r:id="rId31"/>
            </p:custDataLst>
          </p:nvPr>
        </p:nvSpPr>
        <p:spPr>
          <a:xfrm>
            <a:off x="4914232" y="2400602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109" name="文本框 108"/>
          <p:cNvSpPr txBox="1"/>
          <p:nvPr>
            <p:custDataLst>
              <p:tags r:id="rId32"/>
            </p:custDataLst>
          </p:nvPr>
        </p:nvSpPr>
        <p:spPr>
          <a:xfrm>
            <a:off x="5261541" y="3375693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DoEdit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>
            <p:custDataLst>
              <p:tags r:id="rId33"/>
            </p:custDataLst>
          </p:nvPr>
        </p:nvSpPr>
        <p:spPr>
          <a:xfrm>
            <a:off x="3215571" y="860458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DoSave</a:t>
            </a:r>
            <a:endParaRPr lang="zh-CN" altLang="en-US" sz="1400" b="1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>
            <p:custDataLst>
              <p:tags r:id="rId34"/>
            </p:custDataLst>
          </p:nvPr>
        </p:nvSpPr>
        <p:spPr>
          <a:xfrm>
            <a:off x="2151311" y="156878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5" action="ppaction://hlinksldjump"/>
              </a:rPr>
              <a:t>DoOpen</a:t>
            </a:r>
            <a:endParaRPr lang="zh-CN" altLang="en-US" sz="1400" b="1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>
            <p:custDataLst>
              <p:tags r:id="rId36"/>
            </p:custDataLst>
          </p:nvPr>
        </p:nvSpPr>
        <p:spPr>
          <a:xfrm>
            <a:off x="5180261" y="2418113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DoSearch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>
            <p:custDataLst>
              <p:tags r:id="rId37"/>
            </p:custDataLst>
          </p:nvPr>
        </p:nvSpPr>
        <p:spPr>
          <a:xfrm>
            <a:off x="4453821" y="1594518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8" action="ppaction://hlinksldjump"/>
              </a:rPr>
              <a:t>Doinput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6"/>
          <p:cNvSpPr/>
          <p:nvPr>
            <p:custDataLst>
              <p:tags r:id="rId39"/>
            </p:custDataLst>
          </p:nvPr>
        </p:nvSpPr>
        <p:spPr>
          <a:xfrm>
            <a:off x="3646137" y="5228892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118" name="圆角矩形 16"/>
          <p:cNvSpPr/>
          <p:nvPr>
            <p:custDataLst>
              <p:tags r:id="rId40"/>
            </p:custDataLst>
          </p:nvPr>
        </p:nvSpPr>
        <p:spPr>
          <a:xfrm>
            <a:off x="2026887" y="6048042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119" name="圆角矩形 16"/>
          <p:cNvSpPr/>
          <p:nvPr>
            <p:custDataLst>
              <p:tags r:id="rId41"/>
            </p:custDataLst>
          </p:nvPr>
        </p:nvSpPr>
        <p:spPr>
          <a:xfrm>
            <a:off x="4580222" y="4370372"/>
            <a:ext cx="1996222" cy="6108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0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121" name="文本框 120"/>
          <p:cNvSpPr txBox="1"/>
          <p:nvPr>
            <p:custDataLst>
              <p:tags r:id="rId42"/>
            </p:custDataLst>
          </p:nvPr>
        </p:nvSpPr>
        <p:spPr>
          <a:xfrm>
            <a:off x="2303076" y="6083333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Dotongji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>
            <p:custDataLst>
              <p:tags r:id="rId43"/>
            </p:custDataLst>
          </p:nvPr>
        </p:nvSpPr>
        <p:spPr>
          <a:xfrm>
            <a:off x="3924231" y="5264818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DoSort</a:t>
            </a:r>
            <a:endParaRPr lang="zh-CN" altLang="en-US" sz="1400" b="1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>
            <p:custDataLst>
              <p:tags r:id="rId44"/>
            </p:custDataLst>
          </p:nvPr>
        </p:nvSpPr>
        <p:spPr>
          <a:xfrm>
            <a:off x="4846251" y="4405663"/>
            <a:ext cx="1464166" cy="575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DoShow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右箭头 126">
            <a:hlinkClick r:id="rId45" action="ppaction://hlinksldjump"/>
          </p:cNvPr>
          <p:cNvSpPr/>
          <p:nvPr/>
        </p:nvSpPr>
        <p:spPr>
          <a:xfrm>
            <a:off x="10227945" y="5895975"/>
            <a:ext cx="1425575" cy="914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03.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83" name="文本框 82"/>
          <p:cNvSpPr txBox="1"/>
          <p:nvPr>
            <p:custDataLst>
              <p:tags r:id="rId46"/>
            </p:custDataLst>
          </p:nvPr>
        </p:nvSpPr>
        <p:spPr>
          <a:xfrm>
            <a:off x="2319020" y="3072765"/>
            <a:ext cx="1605280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en-US" altLang="zh-CN" sz="1400" b="1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hlinkClick r:id="rId47" action="ppaction://hlinksldjump"/>
              </a:rPr>
              <a:t>DoMainMenu</a:t>
            </a:r>
            <a:endParaRPr lang="en-US" altLang="zh-CN" sz="1400" b="1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hlinkClick r:id="rId47" action="ppaction://hlinksldjump"/>
            </a:endParaRPr>
          </a:p>
        </p:txBody>
      </p:sp>
    </p:spTree>
    <p:custDataLst>
      <p:tags r:id="rId4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2000">
        <p:push dir="u"/>
      </p:transition>
    </mc:Choice>
    <mc:Fallback>
      <p:transition spd="slow" advTm="200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869862"/>
            <a:chOff x="2940051" y="426816"/>
            <a:chExt cx="5283642" cy="869862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939184" y="497848"/>
              <a:ext cx="3983990" cy="798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  </a:t>
              </a:r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主菜单函数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l"/>
              <a:r>
                <a:rPr lang="zh-CN" altLang="en-US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（通过输入数字来执行9个不同操作）</a:t>
              </a:r>
              <a:endParaRPr lang="zh-CN" alt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2b0f4d6d-2ca4-4759-ae42-2ed1ced739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8940" y="1202690"/>
            <a:ext cx="10179050" cy="4756785"/>
            <a:chOff x="614410" y="1131810"/>
            <a:chExt cx="10111691" cy="4724710"/>
          </a:xfrm>
        </p:grpSpPr>
        <p:sp>
          <p:nvSpPr>
            <p:cNvPr id="71" name="ïšļiďê"/>
            <p:cNvSpPr txBox="1"/>
            <p:nvPr/>
          </p:nvSpPr>
          <p:spPr bwMode="auto">
            <a:xfrm>
              <a:off x="614410" y="11746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原代码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63" name="iS1ïḑê"/>
            <p:cNvSpPr/>
            <p:nvPr/>
          </p:nvSpPr>
          <p:spPr bwMode="auto">
            <a:xfrm>
              <a:off x="10286546" y="2998248"/>
              <a:ext cx="439555" cy="2999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73017 h 414642"/>
                <a:gd name="connsiteX15" fmla="*/ 192432 w 607639"/>
                <a:gd name="connsiteY15" fmla="*/ 273017 h 414642"/>
                <a:gd name="connsiteX16" fmla="*/ 202593 w 607639"/>
                <a:gd name="connsiteY16" fmla="*/ 283153 h 414642"/>
                <a:gd name="connsiteX17" fmla="*/ 192432 w 607639"/>
                <a:gd name="connsiteY17" fmla="*/ 293199 h 414642"/>
                <a:gd name="connsiteX18" fmla="*/ 182270 w 607639"/>
                <a:gd name="connsiteY18" fmla="*/ 293199 h 414642"/>
                <a:gd name="connsiteX19" fmla="*/ 172109 w 607639"/>
                <a:gd name="connsiteY19" fmla="*/ 283153 h 414642"/>
                <a:gd name="connsiteX20" fmla="*/ 182270 w 607639"/>
                <a:gd name="connsiteY20" fmla="*/ 273017 h 414642"/>
                <a:gd name="connsiteX21" fmla="*/ 91153 w 607639"/>
                <a:gd name="connsiteY21" fmla="*/ 273017 h 414642"/>
                <a:gd name="connsiteX22" fmla="*/ 141783 w 607639"/>
                <a:gd name="connsiteY22" fmla="*/ 273017 h 414642"/>
                <a:gd name="connsiteX23" fmla="*/ 151927 w 607639"/>
                <a:gd name="connsiteY23" fmla="*/ 283153 h 414642"/>
                <a:gd name="connsiteX24" fmla="*/ 141783 w 607639"/>
                <a:gd name="connsiteY24" fmla="*/ 293199 h 414642"/>
                <a:gd name="connsiteX25" fmla="*/ 91153 w 607639"/>
                <a:gd name="connsiteY25" fmla="*/ 293199 h 414642"/>
                <a:gd name="connsiteX26" fmla="*/ 81009 w 607639"/>
                <a:gd name="connsiteY26" fmla="*/ 283153 h 414642"/>
                <a:gd name="connsiteX27" fmla="*/ 91153 w 607639"/>
                <a:gd name="connsiteY27" fmla="*/ 273017 h 414642"/>
                <a:gd name="connsiteX28" fmla="*/ 313935 w 607639"/>
                <a:gd name="connsiteY28" fmla="*/ 242748 h 414642"/>
                <a:gd name="connsiteX29" fmla="*/ 293732 w 607639"/>
                <a:gd name="connsiteY29" fmla="*/ 262923 h 414642"/>
                <a:gd name="connsiteX30" fmla="*/ 313935 w 607639"/>
                <a:gd name="connsiteY30" fmla="*/ 283186 h 414642"/>
                <a:gd name="connsiteX31" fmla="*/ 334226 w 607639"/>
                <a:gd name="connsiteY31" fmla="*/ 262923 h 414642"/>
                <a:gd name="connsiteX32" fmla="*/ 313935 w 607639"/>
                <a:gd name="connsiteY32" fmla="*/ 242748 h 414642"/>
                <a:gd name="connsiteX33" fmla="*/ 458728 w 607639"/>
                <a:gd name="connsiteY33" fmla="*/ 235613 h 414642"/>
                <a:gd name="connsiteX34" fmla="*/ 472877 w 607639"/>
                <a:gd name="connsiteY34" fmla="*/ 235613 h 414642"/>
                <a:gd name="connsiteX35" fmla="*/ 486046 w 607639"/>
                <a:gd name="connsiteY35" fmla="*/ 248765 h 414642"/>
                <a:gd name="connsiteX36" fmla="*/ 499215 w 607639"/>
                <a:gd name="connsiteY36" fmla="*/ 235613 h 414642"/>
                <a:gd name="connsiteX37" fmla="*/ 513453 w 607639"/>
                <a:gd name="connsiteY37" fmla="*/ 235613 h 414642"/>
                <a:gd name="connsiteX38" fmla="*/ 513453 w 607639"/>
                <a:gd name="connsiteY38" fmla="*/ 249743 h 414642"/>
                <a:gd name="connsiteX39" fmla="*/ 500283 w 607639"/>
                <a:gd name="connsiteY39" fmla="*/ 262895 h 414642"/>
                <a:gd name="connsiteX40" fmla="*/ 513453 w 607639"/>
                <a:gd name="connsiteY40" fmla="*/ 276048 h 414642"/>
                <a:gd name="connsiteX41" fmla="*/ 513453 w 607639"/>
                <a:gd name="connsiteY41" fmla="*/ 290178 h 414642"/>
                <a:gd name="connsiteX42" fmla="*/ 506334 w 607639"/>
                <a:gd name="connsiteY42" fmla="*/ 293199 h 414642"/>
                <a:gd name="connsiteX43" fmla="*/ 499215 w 607639"/>
                <a:gd name="connsiteY43" fmla="*/ 290178 h 414642"/>
                <a:gd name="connsiteX44" fmla="*/ 486046 w 607639"/>
                <a:gd name="connsiteY44" fmla="*/ 277025 h 414642"/>
                <a:gd name="connsiteX45" fmla="*/ 472877 w 607639"/>
                <a:gd name="connsiteY45" fmla="*/ 290178 h 414642"/>
                <a:gd name="connsiteX46" fmla="*/ 465847 w 607639"/>
                <a:gd name="connsiteY46" fmla="*/ 293199 h 414642"/>
                <a:gd name="connsiteX47" fmla="*/ 458728 w 607639"/>
                <a:gd name="connsiteY47" fmla="*/ 290178 h 414642"/>
                <a:gd name="connsiteX48" fmla="*/ 458728 w 607639"/>
                <a:gd name="connsiteY48" fmla="*/ 276048 h 414642"/>
                <a:gd name="connsiteX49" fmla="*/ 471898 w 607639"/>
                <a:gd name="connsiteY49" fmla="*/ 262895 h 414642"/>
                <a:gd name="connsiteX50" fmla="*/ 458728 w 607639"/>
                <a:gd name="connsiteY50" fmla="*/ 249743 h 414642"/>
                <a:gd name="connsiteX51" fmla="*/ 458728 w 607639"/>
                <a:gd name="connsiteY51" fmla="*/ 235613 h 414642"/>
                <a:gd name="connsiteX52" fmla="*/ 161988 w 607639"/>
                <a:gd name="connsiteY52" fmla="*/ 232583 h 414642"/>
                <a:gd name="connsiteX53" fmla="*/ 232948 w 607639"/>
                <a:gd name="connsiteY53" fmla="*/ 232583 h 414642"/>
                <a:gd name="connsiteX54" fmla="*/ 243098 w 607639"/>
                <a:gd name="connsiteY54" fmla="*/ 242719 h 414642"/>
                <a:gd name="connsiteX55" fmla="*/ 232948 w 607639"/>
                <a:gd name="connsiteY55" fmla="*/ 252765 h 414642"/>
                <a:gd name="connsiteX56" fmla="*/ 161988 w 607639"/>
                <a:gd name="connsiteY56" fmla="*/ 252765 h 414642"/>
                <a:gd name="connsiteX57" fmla="*/ 151927 w 607639"/>
                <a:gd name="connsiteY57" fmla="*/ 242719 h 414642"/>
                <a:gd name="connsiteX58" fmla="*/ 161988 w 607639"/>
                <a:gd name="connsiteY58" fmla="*/ 232583 h 414642"/>
                <a:gd name="connsiteX59" fmla="*/ 91146 w 607639"/>
                <a:gd name="connsiteY59" fmla="*/ 232583 h 414642"/>
                <a:gd name="connsiteX60" fmla="*/ 121467 w 607639"/>
                <a:gd name="connsiteY60" fmla="*/ 232583 h 414642"/>
                <a:gd name="connsiteX61" fmla="*/ 131604 w 607639"/>
                <a:gd name="connsiteY61" fmla="*/ 242719 h 414642"/>
                <a:gd name="connsiteX62" fmla="*/ 121467 w 607639"/>
                <a:gd name="connsiteY62" fmla="*/ 252765 h 414642"/>
                <a:gd name="connsiteX63" fmla="*/ 91146 w 607639"/>
                <a:gd name="connsiteY63" fmla="*/ 252765 h 414642"/>
                <a:gd name="connsiteX64" fmla="*/ 81009 w 607639"/>
                <a:gd name="connsiteY64" fmla="*/ 242719 h 414642"/>
                <a:gd name="connsiteX65" fmla="*/ 91146 w 607639"/>
                <a:gd name="connsiteY65" fmla="*/ 232583 h 414642"/>
                <a:gd name="connsiteX66" fmla="*/ 182270 w 607639"/>
                <a:gd name="connsiteY66" fmla="*/ 192149 h 414642"/>
                <a:gd name="connsiteX67" fmla="*/ 192432 w 607639"/>
                <a:gd name="connsiteY67" fmla="*/ 192149 h 414642"/>
                <a:gd name="connsiteX68" fmla="*/ 202593 w 607639"/>
                <a:gd name="connsiteY68" fmla="*/ 202196 h 414642"/>
                <a:gd name="connsiteX69" fmla="*/ 192432 w 607639"/>
                <a:gd name="connsiteY69" fmla="*/ 212331 h 414642"/>
                <a:gd name="connsiteX70" fmla="*/ 182270 w 607639"/>
                <a:gd name="connsiteY70" fmla="*/ 212331 h 414642"/>
                <a:gd name="connsiteX71" fmla="*/ 172109 w 607639"/>
                <a:gd name="connsiteY71" fmla="*/ 202196 h 414642"/>
                <a:gd name="connsiteX72" fmla="*/ 182270 w 607639"/>
                <a:gd name="connsiteY72" fmla="*/ 192149 h 414642"/>
                <a:gd name="connsiteX73" fmla="*/ 91153 w 607639"/>
                <a:gd name="connsiteY73" fmla="*/ 192149 h 414642"/>
                <a:gd name="connsiteX74" fmla="*/ 141783 w 607639"/>
                <a:gd name="connsiteY74" fmla="*/ 192149 h 414642"/>
                <a:gd name="connsiteX75" fmla="*/ 151927 w 607639"/>
                <a:gd name="connsiteY75" fmla="*/ 202196 h 414642"/>
                <a:gd name="connsiteX76" fmla="*/ 141783 w 607639"/>
                <a:gd name="connsiteY76" fmla="*/ 212331 h 414642"/>
                <a:gd name="connsiteX77" fmla="*/ 91153 w 607639"/>
                <a:gd name="connsiteY77" fmla="*/ 212331 h 414642"/>
                <a:gd name="connsiteX78" fmla="*/ 81009 w 607639"/>
                <a:gd name="connsiteY78" fmla="*/ 202196 h 414642"/>
                <a:gd name="connsiteX79" fmla="*/ 91153 w 607639"/>
                <a:gd name="connsiteY79" fmla="*/ 192149 h 414642"/>
                <a:gd name="connsiteX80" fmla="*/ 161988 w 607639"/>
                <a:gd name="connsiteY80" fmla="*/ 151716 h 414642"/>
                <a:gd name="connsiteX81" fmla="*/ 232948 w 607639"/>
                <a:gd name="connsiteY81" fmla="*/ 151716 h 414642"/>
                <a:gd name="connsiteX82" fmla="*/ 243098 w 607639"/>
                <a:gd name="connsiteY82" fmla="*/ 161763 h 414642"/>
                <a:gd name="connsiteX83" fmla="*/ 232948 w 607639"/>
                <a:gd name="connsiteY83" fmla="*/ 171898 h 414642"/>
                <a:gd name="connsiteX84" fmla="*/ 161988 w 607639"/>
                <a:gd name="connsiteY84" fmla="*/ 171898 h 414642"/>
                <a:gd name="connsiteX85" fmla="*/ 151927 w 607639"/>
                <a:gd name="connsiteY85" fmla="*/ 161763 h 414642"/>
                <a:gd name="connsiteX86" fmla="*/ 161988 w 607639"/>
                <a:gd name="connsiteY86" fmla="*/ 151716 h 414642"/>
                <a:gd name="connsiteX87" fmla="*/ 91146 w 607639"/>
                <a:gd name="connsiteY87" fmla="*/ 151716 h 414642"/>
                <a:gd name="connsiteX88" fmla="*/ 121467 w 607639"/>
                <a:gd name="connsiteY88" fmla="*/ 151716 h 414642"/>
                <a:gd name="connsiteX89" fmla="*/ 131604 w 607639"/>
                <a:gd name="connsiteY89" fmla="*/ 161763 h 414642"/>
                <a:gd name="connsiteX90" fmla="*/ 121467 w 607639"/>
                <a:gd name="connsiteY90" fmla="*/ 171898 h 414642"/>
                <a:gd name="connsiteX91" fmla="*/ 91146 w 607639"/>
                <a:gd name="connsiteY91" fmla="*/ 171898 h 414642"/>
                <a:gd name="connsiteX92" fmla="*/ 81009 w 607639"/>
                <a:gd name="connsiteY92" fmla="*/ 161763 h 414642"/>
                <a:gd name="connsiteX93" fmla="*/ 91146 w 607639"/>
                <a:gd name="connsiteY93" fmla="*/ 151716 h 414642"/>
                <a:gd name="connsiteX94" fmla="*/ 182270 w 607639"/>
                <a:gd name="connsiteY94" fmla="*/ 111211 h 414642"/>
                <a:gd name="connsiteX95" fmla="*/ 192432 w 607639"/>
                <a:gd name="connsiteY95" fmla="*/ 111211 h 414642"/>
                <a:gd name="connsiteX96" fmla="*/ 202593 w 607639"/>
                <a:gd name="connsiteY96" fmla="*/ 121337 h 414642"/>
                <a:gd name="connsiteX97" fmla="*/ 192432 w 607639"/>
                <a:gd name="connsiteY97" fmla="*/ 131463 h 414642"/>
                <a:gd name="connsiteX98" fmla="*/ 182270 w 607639"/>
                <a:gd name="connsiteY98" fmla="*/ 131463 h 414642"/>
                <a:gd name="connsiteX99" fmla="*/ 172109 w 607639"/>
                <a:gd name="connsiteY99" fmla="*/ 121337 h 414642"/>
                <a:gd name="connsiteX100" fmla="*/ 182270 w 607639"/>
                <a:gd name="connsiteY100" fmla="*/ 111211 h 414642"/>
                <a:gd name="connsiteX101" fmla="*/ 91153 w 607639"/>
                <a:gd name="connsiteY101" fmla="*/ 111211 h 414642"/>
                <a:gd name="connsiteX102" fmla="*/ 141783 w 607639"/>
                <a:gd name="connsiteY102" fmla="*/ 111211 h 414642"/>
                <a:gd name="connsiteX103" fmla="*/ 151927 w 607639"/>
                <a:gd name="connsiteY103" fmla="*/ 121337 h 414642"/>
                <a:gd name="connsiteX104" fmla="*/ 141783 w 607639"/>
                <a:gd name="connsiteY104" fmla="*/ 131463 h 414642"/>
                <a:gd name="connsiteX105" fmla="*/ 91153 w 607639"/>
                <a:gd name="connsiteY105" fmla="*/ 131463 h 414642"/>
                <a:gd name="connsiteX106" fmla="*/ 81009 w 607639"/>
                <a:gd name="connsiteY106" fmla="*/ 121337 h 414642"/>
                <a:gd name="connsiteX107" fmla="*/ 91153 w 607639"/>
                <a:gd name="connsiteY107" fmla="*/ 111211 h 414642"/>
                <a:gd name="connsiteX108" fmla="*/ 286570 w 607639"/>
                <a:gd name="connsiteY108" fmla="*/ 83950 h 414642"/>
                <a:gd name="connsiteX109" fmla="*/ 300730 w 607639"/>
                <a:gd name="connsiteY109" fmla="*/ 83950 h 414642"/>
                <a:gd name="connsiteX110" fmla="*/ 313910 w 607639"/>
                <a:gd name="connsiteY110" fmla="*/ 97103 h 414642"/>
                <a:gd name="connsiteX111" fmla="*/ 327090 w 607639"/>
                <a:gd name="connsiteY111" fmla="*/ 83950 h 414642"/>
                <a:gd name="connsiteX112" fmla="*/ 341250 w 607639"/>
                <a:gd name="connsiteY112" fmla="*/ 83950 h 414642"/>
                <a:gd name="connsiteX113" fmla="*/ 341250 w 607639"/>
                <a:gd name="connsiteY113" fmla="*/ 98169 h 414642"/>
                <a:gd name="connsiteX114" fmla="*/ 328070 w 607639"/>
                <a:gd name="connsiteY114" fmla="*/ 111232 h 414642"/>
                <a:gd name="connsiteX115" fmla="*/ 341250 w 607639"/>
                <a:gd name="connsiteY115" fmla="*/ 124385 h 414642"/>
                <a:gd name="connsiteX116" fmla="*/ 341250 w 607639"/>
                <a:gd name="connsiteY116" fmla="*/ 138604 h 414642"/>
                <a:gd name="connsiteX117" fmla="*/ 334215 w 607639"/>
                <a:gd name="connsiteY117" fmla="*/ 141625 h 414642"/>
                <a:gd name="connsiteX118" fmla="*/ 327090 w 607639"/>
                <a:gd name="connsiteY118" fmla="*/ 138604 h 414642"/>
                <a:gd name="connsiteX119" fmla="*/ 313910 w 607639"/>
                <a:gd name="connsiteY119" fmla="*/ 125451 h 414642"/>
                <a:gd name="connsiteX120" fmla="*/ 300730 w 607639"/>
                <a:gd name="connsiteY120" fmla="*/ 138604 h 414642"/>
                <a:gd name="connsiteX121" fmla="*/ 293694 w 607639"/>
                <a:gd name="connsiteY121" fmla="*/ 141625 h 414642"/>
                <a:gd name="connsiteX122" fmla="*/ 286570 w 607639"/>
                <a:gd name="connsiteY122" fmla="*/ 138604 h 414642"/>
                <a:gd name="connsiteX123" fmla="*/ 286570 w 607639"/>
                <a:gd name="connsiteY123" fmla="*/ 124385 h 414642"/>
                <a:gd name="connsiteX124" fmla="*/ 299750 w 607639"/>
                <a:gd name="connsiteY124" fmla="*/ 111232 h 414642"/>
                <a:gd name="connsiteX125" fmla="*/ 286570 w 607639"/>
                <a:gd name="connsiteY125" fmla="*/ 98169 h 414642"/>
                <a:gd name="connsiteX126" fmla="*/ 286570 w 607639"/>
                <a:gd name="connsiteY126" fmla="*/ 83950 h 414642"/>
                <a:gd name="connsiteX127" fmla="*/ 486056 w 607639"/>
                <a:gd name="connsiteY127" fmla="*/ 70777 h 414642"/>
                <a:gd name="connsiteX128" fmla="*/ 494867 w 607639"/>
                <a:gd name="connsiteY128" fmla="*/ 75576 h 414642"/>
                <a:gd name="connsiteX129" fmla="*/ 523524 w 607639"/>
                <a:gd name="connsiteY129" fmla="*/ 104194 h 414642"/>
                <a:gd name="connsiteX130" fmla="*/ 523524 w 607639"/>
                <a:gd name="connsiteY130" fmla="*/ 118325 h 414642"/>
                <a:gd name="connsiteX131" fmla="*/ 516493 w 607639"/>
                <a:gd name="connsiteY131" fmla="*/ 121346 h 414642"/>
                <a:gd name="connsiteX132" fmla="*/ 509374 w 607639"/>
                <a:gd name="connsiteY132" fmla="*/ 118325 h 414642"/>
                <a:gd name="connsiteX133" fmla="*/ 496202 w 607639"/>
                <a:gd name="connsiteY133" fmla="*/ 105171 h 414642"/>
                <a:gd name="connsiteX134" fmla="*/ 496202 w 607639"/>
                <a:gd name="connsiteY134" fmla="*/ 131478 h 414642"/>
                <a:gd name="connsiteX135" fmla="*/ 435417 w 607639"/>
                <a:gd name="connsiteY135" fmla="*/ 192179 h 414642"/>
                <a:gd name="connsiteX136" fmla="*/ 364574 w 607639"/>
                <a:gd name="connsiteY136" fmla="*/ 192179 h 414642"/>
                <a:gd name="connsiteX137" fmla="*/ 324971 w 607639"/>
                <a:gd name="connsiteY137" fmla="*/ 223996 h 414642"/>
                <a:gd name="connsiteX138" fmla="*/ 354429 w 607639"/>
                <a:gd name="connsiteY138" fmla="*/ 262923 h 414642"/>
                <a:gd name="connsiteX139" fmla="*/ 313935 w 607639"/>
                <a:gd name="connsiteY139" fmla="*/ 303360 h 414642"/>
                <a:gd name="connsiteX140" fmla="*/ 273441 w 607639"/>
                <a:gd name="connsiteY140" fmla="*/ 262923 h 414642"/>
                <a:gd name="connsiteX141" fmla="*/ 304501 w 607639"/>
                <a:gd name="connsiteY141" fmla="*/ 223640 h 414642"/>
                <a:gd name="connsiteX142" fmla="*/ 364574 w 607639"/>
                <a:gd name="connsiteY142" fmla="*/ 171916 h 414642"/>
                <a:gd name="connsiteX143" fmla="*/ 435417 w 607639"/>
                <a:gd name="connsiteY143" fmla="*/ 171916 h 414642"/>
                <a:gd name="connsiteX144" fmla="*/ 475999 w 607639"/>
                <a:gd name="connsiteY144" fmla="*/ 131478 h 414642"/>
                <a:gd name="connsiteX145" fmla="*/ 475999 w 607639"/>
                <a:gd name="connsiteY145" fmla="*/ 105171 h 414642"/>
                <a:gd name="connsiteX146" fmla="*/ 462828 w 607639"/>
                <a:gd name="connsiteY146" fmla="*/ 118325 h 414642"/>
                <a:gd name="connsiteX147" fmla="*/ 455708 w 607639"/>
                <a:gd name="connsiteY147" fmla="*/ 121346 h 414642"/>
                <a:gd name="connsiteX148" fmla="*/ 448588 w 607639"/>
                <a:gd name="connsiteY148" fmla="*/ 118325 h 414642"/>
                <a:gd name="connsiteX149" fmla="*/ 448588 w 607639"/>
                <a:gd name="connsiteY149" fmla="*/ 104194 h 414642"/>
                <a:gd name="connsiteX150" fmla="*/ 477245 w 607639"/>
                <a:gd name="connsiteY150" fmla="*/ 75576 h 414642"/>
                <a:gd name="connsiteX151" fmla="*/ 486056 w 607639"/>
                <a:gd name="connsiteY151" fmla="*/ 70777 h 414642"/>
                <a:gd name="connsiteX152" fmla="*/ 161988 w 607639"/>
                <a:gd name="connsiteY152" fmla="*/ 70777 h 414642"/>
                <a:gd name="connsiteX153" fmla="*/ 232948 w 607639"/>
                <a:gd name="connsiteY153" fmla="*/ 70777 h 414642"/>
                <a:gd name="connsiteX154" fmla="*/ 243098 w 607639"/>
                <a:gd name="connsiteY154" fmla="*/ 80903 h 414642"/>
                <a:gd name="connsiteX155" fmla="*/ 232948 w 607639"/>
                <a:gd name="connsiteY155" fmla="*/ 91029 h 414642"/>
                <a:gd name="connsiteX156" fmla="*/ 161988 w 607639"/>
                <a:gd name="connsiteY156" fmla="*/ 91029 h 414642"/>
                <a:gd name="connsiteX157" fmla="*/ 151927 w 607639"/>
                <a:gd name="connsiteY157" fmla="*/ 80903 h 414642"/>
                <a:gd name="connsiteX158" fmla="*/ 161988 w 607639"/>
                <a:gd name="connsiteY158" fmla="*/ 70777 h 414642"/>
                <a:gd name="connsiteX159" fmla="*/ 91146 w 607639"/>
                <a:gd name="connsiteY159" fmla="*/ 70777 h 414642"/>
                <a:gd name="connsiteX160" fmla="*/ 121467 w 607639"/>
                <a:gd name="connsiteY160" fmla="*/ 70777 h 414642"/>
                <a:gd name="connsiteX161" fmla="*/ 131604 w 607639"/>
                <a:gd name="connsiteY161" fmla="*/ 80903 h 414642"/>
                <a:gd name="connsiteX162" fmla="*/ 121467 w 607639"/>
                <a:gd name="connsiteY162" fmla="*/ 91029 h 414642"/>
                <a:gd name="connsiteX163" fmla="*/ 91146 w 607639"/>
                <a:gd name="connsiteY163" fmla="*/ 91029 h 414642"/>
                <a:gd name="connsiteX164" fmla="*/ 81009 w 607639"/>
                <a:gd name="connsiteY164" fmla="*/ 80903 h 414642"/>
                <a:gd name="connsiteX165" fmla="*/ 91146 w 607639"/>
                <a:gd name="connsiteY165" fmla="*/ 70777 h 414642"/>
                <a:gd name="connsiteX166" fmla="*/ 70848 w 607639"/>
                <a:gd name="connsiteY166" fmla="*/ 20177 h 414642"/>
                <a:gd name="connsiteX167" fmla="*/ 60791 w 607639"/>
                <a:gd name="connsiteY167" fmla="*/ 30309 h 414642"/>
                <a:gd name="connsiteX168" fmla="*/ 60791 w 607639"/>
                <a:gd name="connsiteY168" fmla="*/ 343802 h 414642"/>
                <a:gd name="connsiteX169" fmla="*/ 222780 w 607639"/>
                <a:gd name="connsiteY169" fmla="*/ 343802 h 414642"/>
                <a:gd name="connsiteX170" fmla="*/ 232927 w 607639"/>
                <a:gd name="connsiteY170" fmla="*/ 353935 h 414642"/>
                <a:gd name="connsiteX171" fmla="*/ 232927 w 607639"/>
                <a:gd name="connsiteY171" fmla="*/ 364067 h 414642"/>
                <a:gd name="connsiteX172" fmla="*/ 374712 w 607639"/>
                <a:gd name="connsiteY172" fmla="*/ 364067 h 414642"/>
                <a:gd name="connsiteX173" fmla="*/ 374712 w 607639"/>
                <a:gd name="connsiteY173" fmla="*/ 353935 h 414642"/>
                <a:gd name="connsiteX174" fmla="*/ 384859 w 607639"/>
                <a:gd name="connsiteY174" fmla="*/ 343802 h 414642"/>
                <a:gd name="connsiteX175" fmla="*/ 546848 w 607639"/>
                <a:gd name="connsiteY175" fmla="*/ 343802 h 414642"/>
                <a:gd name="connsiteX176" fmla="*/ 546848 w 607639"/>
                <a:gd name="connsiteY176" fmla="*/ 30309 h 414642"/>
                <a:gd name="connsiteX177" fmla="*/ 536702 w 607639"/>
                <a:gd name="connsiteY177" fmla="*/ 20177 h 414642"/>
                <a:gd name="connsiteX178" fmla="*/ 70848 w 607639"/>
                <a:gd name="connsiteY178" fmla="*/ 0 h 414642"/>
                <a:gd name="connsiteX179" fmla="*/ 536702 w 607639"/>
                <a:gd name="connsiteY179" fmla="*/ 0 h 414642"/>
                <a:gd name="connsiteX180" fmla="*/ 567142 w 607639"/>
                <a:gd name="connsiteY180" fmla="*/ 30309 h 414642"/>
                <a:gd name="connsiteX181" fmla="*/ 567142 w 607639"/>
                <a:gd name="connsiteY181" fmla="*/ 343802 h 414642"/>
                <a:gd name="connsiteX182" fmla="*/ 597492 w 607639"/>
                <a:gd name="connsiteY182" fmla="*/ 343802 h 414642"/>
                <a:gd name="connsiteX183" fmla="*/ 607639 w 607639"/>
                <a:gd name="connsiteY183" fmla="*/ 353935 h 414642"/>
                <a:gd name="connsiteX184" fmla="*/ 607639 w 607639"/>
                <a:gd name="connsiteY184" fmla="*/ 384244 h 414642"/>
                <a:gd name="connsiteX185" fmla="*/ 577199 w 607639"/>
                <a:gd name="connsiteY185" fmla="*/ 414642 h 414642"/>
                <a:gd name="connsiteX186" fmla="*/ 30351 w 607639"/>
                <a:gd name="connsiteY186" fmla="*/ 414642 h 414642"/>
                <a:gd name="connsiteX187" fmla="*/ 0 w 607639"/>
                <a:gd name="connsiteY187" fmla="*/ 384244 h 414642"/>
                <a:gd name="connsiteX188" fmla="*/ 0 w 607639"/>
                <a:gd name="connsiteY188" fmla="*/ 353935 h 414642"/>
                <a:gd name="connsiteX189" fmla="*/ 10147 w 607639"/>
                <a:gd name="connsiteY189" fmla="*/ 343802 h 414642"/>
                <a:gd name="connsiteX190" fmla="*/ 40497 w 607639"/>
                <a:gd name="connsiteY190" fmla="*/ 343802 h 414642"/>
                <a:gd name="connsiteX191" fmla="*/ 40497 w 607639"/>
                <a:gd name="connsiteY191" fmla="*/ 30309 h 414642"/>
                <a:gd name="connsiteX192" fmla="*/ 70848 w 607639"/>
                <a:gd name="connsiteY192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73017"/>
                  </a:moveTo>
                  <a:lnTo>
                    <a:pt x="192432" y="273017"/>
                  </a:lnTo>
                  <a:cubicBezTo>
                    <a:pt x="198493" y="273017"/>
                    <a:pt x="202593" y="277018"/>
                    <a:pt x="202593" y="283153"/>
                  </a:cubicBezTo>
                  <a:cubicBezTo>
                    <a:pt x="202593" y="289198"/>
                    <a:pt x="198493" y="293199"/>
                    <a:pt x="192432" y="293199"/>
                  </a:cubicBezTo>
                  <a:lnTo>
                    <a:pt x="182270" y="293199"/>
                  </a:lnTo>
                  <a:cubicBezTo>
                    <a:pt x="176209" y="293199"/>
                    <a:pt x="172109" y="289198"/>
                    <a:pt x="172109" y="283153"/>
                  </a:cubicBezTo>
                  <a:cubicBezTo>
                    <a:pt x="172109" y="277018"/>
                    <a:pt x="176209" y="273017"/>
                    <a:pt x="182270" y="273017"/>
                  </a:cubicBezTo>
                  <a:close/>
                  <a:moveTo>
                    <a:pt x="91153" y="273017"/>
                  </a:moveTo>
                  <a:lnTo>
                    <a:pt x="141783" y="273017"/>
                  </a:lnTo>
                  <a:cubicBezTo>
                    <a:pt x="147834" y="273017"/>
                    <a:pt x="151927" y="277018"/>
                    <a:pt x="151927" y="283153"/>
                  </a:cubicBezTo>
                  <a:cubicBezTo>
                    <a:pt x="151927" y="289198"/>
                    <a:pt x="147834" y="293199"/>
                    <a:pt x="141783" y="293199"/>
                  </a:cubicBezTo>
                  <a:lnTo>
                    <a:pt x="91153" y="293199"/>
                  </a:lnTo>
                  <a:cubicBezTo>
                    <a:pt x="85102" y="293199"/>
                    <a:pt x="81009" y="289198"/>
                    <a:pt x="81009" y="283153"/>
                  </a:cubicBezTo>
                  <a:cubicBezTo>
                    <a:pt x="81009" y="277018"/>
                    <a:pt x="85102" y="273017"/>
                    <a:pt x="91153" y="273017"/>
                  </a:cubicBezTo>
                  <a:close/>
                  <a:moveTo>
                    <a:pt x="313935" y="242748"/>
                  </a:moveTo>
                  <a:cubicBezTo>
                    <a:pt x="302810" y="242748"/>
                    <a:pt x="293732" y="251813"/>
                    <a:pt x="293732" y="262923"/>
                  </a:cubicBezTo>
                  <a:cubicBezTo>
                    <a:pt x="293732" y="274032"/>
                    <a:pt x="302810" y="283186"/>
                    <a:pt x="313935" y="283186"/>
                  </a:cubicBezTo>
                  <a:cubicBezTo>
                    <a:pt x="325060" y="283186"/>
                    <a:pt x="334226" y="274032"/>
                    <a:pt x="334226" y="262923"/>
                  </a:cubicBezTo>
                  <a:cubicBezTo>
                    <a:pt x="334226" y="251813"/>
                    <a:pt x="325060" y="242748"/>
                    <a:pt x="313935" y="242748"/>
                  </a:cubicBezTo>
                  <a:close/>
                  <a:moveTo>
                    <a:pt x="458728" y="235613"/>
                  </a:moveTo>
                  <a:cubicBezTo>
                    <a:pt x="462821" y="231525"/>
                    <a:pt x="468872" y="231525"/>
                    <a:pt x="472877" y="235613"/>
                  </a:cubicBezTo>
                  <a:lnTo>
                    <a:pt x="486046" y="248765"/>
                  </a:lnTo>
                  <a:lnTo>
                    <a:pt x="499215" y="235613"/>
                  </a:lnTo>
                  <a:cubicBezTo>
                    <a:pt x="503309" y="231525"/>
                    <a:pt x="509360" y="231525"/>
                    <a:pt x="513453" y="235613"/>
                  </a:cubicBezTo>
                  <a:cubicBezTo>
                    <a:pt x="517457" y="239612"/>
                    <a:pt x="517457" y="245744"/>
                    <a:pt x="513453" y="249743"/>
                  </a:cubicBezTo>
                  <a:lnTo>
                    <a:pt x="500283" y="262895"/>
                  </a:lnTo>
                  <a:lnTo>
                    <a:pt x="513453" y="276048"/>
                  </a:lnTo>
                  <a:cubicBezTo>
                    <a:pt x="517457" y="280136"/>
                    <a:pt x="517457" y="286179"/>
                    <a:pt x="513453" y="290178"/>
                  </a:cubicBezTo>
                  <a:cubicBezTo>
                    <a:pt x="511406" y="292222"/>
                    <a:pt x="509360" y="293199"/>
                    <a:pt x="506334" y="293199"/>
                  </a:cubicBezTo>
                  <a:cubicBezTo>
                    <a:pt x="503309" y="293199"/>
                    <a:pt x="501262" y="292222"/>
                    <a:pt x="499215" y="290178"/>
                  </a:cubicBezTo>
                  <a:lnTo>
                    <a:pt x="486046" y="277025"/>
                  </a:lnTo>
                  <a:lnTo>
                    <a:pt x="472877" y="290178"/>
                  </a:lnTo>
                  <a:cubicBezTo>
                    <a:pt x="470919" y="292222"/>
                    <a:pt x="468872" y="293199"/>
                    <a:pt x="465847" y="293199"/>
                  </a:cubicBezTo>
                  <a:cubicBezTo>
                    <a:pt x="462821" y="293199"/>
                    <a:pt x="460775" y="292222"/>
                    <a:pt x="458728" y="290178"/>
                  </a:cubicBezTo>
                  <a:cubicBezTo>
                    <a:pt x="454724" y="286179"/>
                    <a:pt x="454724" y="280136"/>
                    <a:pt x="458728" y="276048"/>
                  </a:cubicBezTo>
                  <a:lnTo>
                    <a:pt x="471898" y="262895"/>
                  </a:lnTo>
                  <a:lnTo>
                    <a:pt x="458728" y="249743"/>
                  </a:lnTo>
                  <a:cubicBezTo>
                    <a:pt x="454724" y="245744"/>
                    <a:pt x="454724" y="239612"/>
                    <a:pt x="458728" y="235613"/>
                  </a:cubicBezTo>
                  <a:close/>
                  <a:moveTo>
                    <a:pt x="161988" y="232583"/>
                  </a:moveTo>
                  <a:lnTo>
                    <a:pt x="232948" y="232583"/>
                  </a:lnTo>
                  <a:cubicBezTo>
                    <a:pt x="239002" y="232583"/>
                    <a:pt x="243098" y="236584"/>
                    <a:pt x="243098" y="242719"/>
                  </a:cubicBezTo>
                  <a:cubicBezTo>
                    <a:pt x="243098" y="248764"/>
                    <a:pt x="239002" y="252765"/>
                    <a:pt x="232948" y="252765"/>
                  </a:cubicBezTo>
                  <a:lnTo>
                    <a:pt x="161988" y="252765"/>
                  </a:lnTo>
                  <a:cubicBezTo>
                    <a:pt x="155934" y="252765"/>
                    <a:pt x="151927" y="248764"/>
                    <a:pt x="151927" y="242719"/>
                  </a:cubicBezTo>
                  <a:cubicBezTo>
                    <a:pt x="151927" y="236584"/>
                    <a:pt x="155934" y="232583"/>
                    <a:pt x="161988" y="232583"/>
                  </a:cubicBezTo>
                  <a:close/>
                  <a:moveTo>
                    <a:pt x="91146" y="232583"/>
                  </a:moveTo>
                  <a:lnTo>
                    <a:pt x="121467" y="232583"/>
                  </a:lnTo>
                  <a:cubicBezTo>
                    <a:pt x="127603" y="232583"/>
                    <a:pt x="131604" y="236584"/>
                    <a:pt x="131604" y="242719"/>
                  </a:cubicBezTo>
                  <a:cubicBezTo>
                    <a:pt x="131604" y="248764"/>
                    <a:pt x="127603" y="252765"/>
                    <a:pt x="121467" y="252765"/>
                  </a:cubicBezTo>
                  <a:lnTo>
                    <a:pt x="91146" y="252765"/>
                  </a:lnTo>
                  <a:cubicBezTo>
                    <a:pt x="85099" y="252765"/>
                    <a:pt x="81009" y="248764"/>
                    <a:pt x="81009" y="242719"/>
                  </a:cubicBezTo>
                  <a:cubicBezTo>
                    <a:pt x="81009" y="236584"/>
                    <a:pt x="85099" y="232583"/>
                    <a:pt x="91146" y="232583"/>
                  </a:cubicBezTo>
                  <a:close/>
                  <a:moveTo>
                    <a:pt x="182270" y="192149"/>
                  </a:moveTo>
                  <a:lnTo>
                    <a:pt x="192432" y="192149"/>
                  </a:lnTo>
                  <a:cubicBezTo>
                    <a:pt x="198493" y="192149"/>
                    <a:pt x="202593" y="196150"/>
                    <a:pt x="202593" y="202196"/>
                  </a:cubicBezTo>
                  <a:cubicBezTo>
                    <a:pt x="202593" y="208330"/>
                    <a:pt x="198493" y="212331"/>
                    <a:pt x="192432" y="212331"/>
                  </a:cubicBezTo>
                  <a:lnTo>
                    <a:pt x="182270" y="212331"/>
                  </a:lnTo>
                  <a:cubicBezTo>
                    <a:pt x="176209" y="212331"/>
                    <a:pt x="172109" y="208330"/>
                    <a:pt x="172109" y="202196"/>
                  </a:cubicBezTo>
                  <a:cubicBezTo>
                    <a:pt x="172109" y="196150"/>
                    <a:pt x="176209" y="192149"/>
                    <a:pt x="182270" y="192149"/>
                  </a:cubicBezTo>
                  <a:close/>
                  <a:moveTo>
                    <a:pt x="91153" y="192149"/>
                  </a:moveTo>
                  <a:lnTo>
                    <a:pt x="141783" y="192149"/>
                  </a:lnTo>
                  <a:cubicBezTo>
                    <a:pt x="147834" y="192149"/>
                    <a:pt x="151927" y="196150"/>
                    <a:pt x="151927" y="202196"/>
                  </a:cubicBezTo>
                  <a:cubicBezTo>
                    <a:pt x="151927" y="208330"/>
                    <a:pt x="147834" y="212331"/>
                    <a:pt x="141783" y="212331"/>
                  </a:cubicBezTo>
                  <a:lnTo>
                    <a:pt x="91153" y="212331"/>
                  </a:lnTo>
                  <a:cubicBezTo>
                    <a:pt x="85102" y="212331"/>
                    <a:pt x="81009" y="208330"/>
                    <a:pt x="81009" y="202196"/>
                  </a:cubicBezTo>
                  <a:cubicBezTo>
                    <a:pt x="81009" y="196150"/>
                    <a:pt x="85102" y="192149"/>
                    <a:pt x="91153" y="192149"/>
                  </a:cubicBezTo>
                  <a:close/>
                  <a:moveTo>
                    <a:pt x="161988" y="151716"/>
                  </a:moveTo>
                  <a:lnTo>
                    <a:pt x="232948" y="151716"/>
                  </a:lnTo>
                  <a:cubicBezTo>
                    <a:pt x="239002" y="151716"/>
                    <a:pt x="243098" y="155717"/>
                    <a:pt x="243098" y="161763"/>
                  </a:cubicBezTo>
                  <a:cubicBezTo>
                    <a:pt x="243098" y="167897"/>
                    <a:pt x="239002" y="171898"/>
                    <a:pt x="232948" y="171898"/>
                  </a:cubicBezTo>
                  <a:lnTo>
                    <a:pt x="161988" y="171898"/>
                  </a:lnTo>
                  <a:cubicBezTo>
                    <a:pt x="155934" y="171898"/>
                    <a:pt x="151927" y="167897"/>
                    <a:pt x="151927" y="161763"/>
                  </a:cubicBezTo>
                  <a:cubicBezTo>
                    <a:pt x="151927" y="155717"/>
                    <a:pt x="155934" y="151716"/>
                    <a:pt x="161988" y="151716"/>
                  </a:cubicBezTo>
                  <a:close/>
                  <a:moveTo>
                    <a:pt x="91146" y="151716"/>
                  </a:moveTo>
                  <a:lnTo>
                    <a:pt x="121467" y="151716"/>
                  </a:lnTo>
                  <a:cubicBezTo>
                    <a:pt x="127603" y="151716"/>
                    <a:pt x="131604" y="155717"/>
                    <a:pt x="131604" y="161763"/>
                  </a:cubicBezTo>
                  <a:cubicBezTo>
                    <a:pt x="131604" y="167897"/>
                    <a:pt x="127603" y="171898"/>
                    <a:pt x="121467" y="171898"/>
                  </a:cubicBezTo>
                  <a:lnTo>
                    <a:pt x="91146" y="171898"/>
                  </a:lnTo>
                  <a:cubicBezTo>
                    <a:pt x="85099" y="171898"/>
                    <a:pt x="81009" y="167897"/>
                    <a:pt x="81009" y="161763"/>
                  </a:cubicBezTo>
                  <a:cubicBezTo>
                    <a:pt x="81009" y="155717"/>
                    <a:pt x="85099" y="151716"/>
                    <a:pt x="91146" y="151716"/>
                  </a:cubicBezTo>
                  <a:close/>
                  <a:moveTo>
                    <a:pt x="182270" y="111211"/>
                  </a:moveTo>
                  <a:lnTo>
                    <a:pt x="192432" y="111211"/>
                  </a:lnTo>
                  <a:cubicBezTo>
                    <a:pt x="198493" y="111211"/>
                    <a:pt x="202593" y="115297"/>
                    <a:pt x="202593" y="121337"/>
                  </a:cubicBezTo>
                  <a:cubicBezTo>
                    <a:pt x="202593" y="127377"/>
                    <a:pt x="198493" y="131463"/>
                    <a:pt x="192432" y="131463"/>
                  </a:cubicBezTo>
                  <a:lnTo>
                    <a:pt x="182270" y="131463"/>
                  </a:lnTo>
                  <a:cubicBezTo>
                    <a:pt x="176209" y="131463"/>
                    <a:pt x="172109" y="127377"/>
                    <a:pt x="172109" y="121337"/>
                  </a:cubicBezTo>
                  <a:cubicBezTo>
                    <a:pt x="172109" y="115297"/>
                    <a:pt x="176209" y="111211"/>
                    <a:pt x="182270" y="111211"/>
                  </a:cubicBezTo>
                  <a:close/>
                  <a:moveTo>
                    <a:pt x="91153" y="111211"/>
                  </a:moveTo>
                  <a:lnTo>
                    <a:pt x="141783" y="111211"/>
                  </a:lnTo>
                  <a:cubicBezTo>
                    <a:pt x="147834" y="111211"/>
                    <a:pt x="151927" y="115297"/>
                    <a:pt x="151927" y="121337"/>
                  </a:cubicBezTo>
                  <a:cubicBezTo>
                    <a:pt x="151927" y="127377"/>
                    <a:pt x="147834" y="131463"/>
                    <a:pt x="141783" y="131463"/>
                  </a:cubicBezTo>
                  <a:lnTo>
                    <a:pt x="91153" y="131463"/>
                  </a:lnTo>
                  <a:cubicBezTo>
                    <a:pt x="85102" y="131463"/>
                    <a:pt x="81009" y="127377"/>
                    <a:pt x="81009" y="121337"/>
                  </a:cubicBezTo>
                  <a:cubicBezTo>
                    <a:pt x="81009" y="115297"/>
                    <a:pt x="85102" y="111211"/>
                    <a:pt x="91153" y="111211"/>
                  </a:cubicBezTo>
                  <a:close/>
                  <a:moveTo>
                    <a:pt x="286570" y="83950"/>
                  </a:moveTo>
                  <a:cubicBezTo>
                    <a:pt x="290577" y="79951"/>
                    <a:pt x="296722" y="79951"/>
                    <a:pt x="300730" y="83950"/>
                  </a:cubicBezTo>
                  <a:lnTo>
                    <a:pt x="313910" y="97103"/>
                  </a:lnTo>
                  <a:lnTo>
                    <a:pt x="327090" y="83950"/>
                  </a:lnTo>
                  <a:cubicBezTo>
                    <a:pt x="331187" y="79951"/>
                    <a:pt x="337243" y="79951"/>
                    <a:pt x="341250" y="83950"/>
                  </a:cubicBezTo>
                  <a:cubicBezTo>
                    <a:pt x="345347" y="88038"/>
                    <a:pt x="345347" y="94081"/>
                    <a:pt x="341250" y="98169"/>
                  </a:cubicBezTo>
                  <a:lnTo>
                    <a:pt x="328070" y="111232"/>
                  </a:lnTo>
                  <a:lnTo>
                    <a:pt x="341250" y="124385"/>
                  </a:lnTo>
                  <a:cubicBezTo>
                    <a:pt x="345347" y="128473"/>
                    <a:pt x="345347" y="134516"/>
                    <a:pt x="341250" y="138604"/>
                  </a:cubicBezTo>
                  <a:cubicBezTo>
                    <a:pt x="339291" y="140559"/>
                    <a:pt x="337243" y="141625"/>
                    <a:pt x="334215" y="141625"/>
                  </a:cubicBezTo>
                  <a:cubicBezTo>
                    <a:pt x="331187" y="141625"/>
                    <a:pt x="329139" y="140559"/>
                    <a:pt x="327090" y="138604"/>
                  </a:cubicBezTo>
                  <a:lnTo>
                    <a:pt x="313910" y="125451"/>
                  </a:lnTo>
                  <a:lnTo>
                    <a:pt x="300730" y="138604"/>
                  </a:lnTo>
                  <a:cubicBezTo>
                    <a:pt x="298681" y="140559"/>
                    <a:pt x="296722" y="141625"/>
                    <a:pt x="293694" y="141625"/>
                  </a:cubicBezTo>
                  <a:cubicBezTo>
                    <a:pt x="290577" y="141625"/>
                    <a:pt x="288618" y="140559"/>
                    <a:pt x="286570" y="138604"/>
                  </a:cubicBezTo>
                  <a:cubicBezTo>
                    <a:pt x="282473" y="134516"/>
                    <a:pt x="282473" y="128473"/>
                    <a:pt x="286570" y="124385"/>
                  </a:cubicBezTo>
                  <a:lnTo>
                    <a:pt x="299750" y="111232"/>
                  </a:lnTo>
                  <a:lnTo>
                    <a:pt x="286570" y="98169"/>
                  </a:lnTo>
                  <a:cubicBezTo>
                    <a:pt x="282473" y="94081"/>
                    <a:pt x="282473" y="88038"/>
                    <a:pt x="286570" y="83950"/>
                  </a:cubicBezTo>
                  <a:close/>
                  <a:moveTo>
                    <a:pt x="486056" y="70777"/>
                  </a:moveTo>
                  <a:cubicBezTo>
                    <a:pt x="490150" y="70777"/>
                    <a:pt x="493265" y="72555"/>
                    <a:pt x="494867" y="75576"/>
                  </a:cubicBezTo>
                  <a:lnTo>
                    <a:pt x="523524" y="104194"/>
                  </a:lnTo>
                  <a:cubicBezTo>
                    <a:pt x="527618" y="108193"/>
                    <a:pt x="527618" y="114325"/>
                    <a:pt x="523524" y="118325"/>
                  </a:cubicBezTo>
                  <a:cubicBezTo>
                    <a:pt x="521566" y="120369"/>
                    <a:pt x="519519" y="121346"/>
                    <a:pt x="516493" y="121346"/>
                  </a:cubicBezTo>
                  <a:cubicBezTo>
                    <a:pt x="513467" y="121346"/>
                    <a:pt x="511420" y="120369"/>
                    <a:pt x="509374" y="118325"/>
                  </a:cubicBezTo>
                  <a:lnTo>
                    <a:pt x="496202" y="105171"/>
                  </a:lnTo>
                  <a:lnTo>
                    <a:pt x="496202" y="131478"/>
                  </a:lnTo>
                  <a:cubicBezTo>
                    <a:pt x="496202" y="164806"/>
                    <a:pt x="468880" y="192179"/>
                    <a:pt x="435417" y="192179"/>
                  </a:cubicBezTo>
                  <a:lnTo>
                    <a:pt x="364574" y="192179"/>
                  </a:lnTo>
                  <a:cubicBezTo>
                    <a:pt x="345262" y="192179"/>
                    <a:pt x="328975" y="205865"/>
                    <a:pt x="324971" y="223996"/>
                  </a:cubicBezTo>
                  <a:cubicBezTo>
                    <a:pt x="341969" y="228884"/>
                    <a:pt x="354429" y="244526"/>
                    <a:pt x="354429" y="262923"/>
                  </a:cubicBezTo>
                  <a:cubicBezTo>
                    <a:pt x="354429" y="285141"/>
                    <a:pt x="336184" y="303360"/>
                    <a:pt x="313935" y="303360"/>
                  </a:cubicBezTo>
                  <a:cubicBezTo>
                    <a:pt x="291685" y="303360"/>
                    <a:pt x="273441" y="285141"/>
                    <a:pt x="273441" y="262923"/>
                  </a:cubicBezTo>
                  <a:cubicBezTo>
                    <a:pt x="273441" y="243903"/>
                    <a:pt x="286702" y="227906"/>
                    <a:pt x="304501" y="223640"/>
                  </a:cubicBezTo>
                  <a:cubicBezTo>
                    <a:pt x="308862" y="194490"/>
                    <a:pt x="334226" y="171916"/>
                    <a:pt x="364574" y="171916"/>
                  </a:cubicBezTo>
                  <a:lnTo>
                    <a:pt x="435417" y="171916"/>
                  </a:lnTo>
                  <a:cubicBezTo>
                    <a:pt x="457755" y="171916"/>
                    <a:pt x="475999" y="153696"/>
                    <a:pt x="475999" y="131478"/>
                  </a:cubicBezTo>
                  <a:lnTo>
                    <a:pt x="475999" y="105171"/>
                  </a:lnTo>
                  <a:lnTo>
                    <a:pt x="462828" y="118325"/>
                  </a:lnTo>
                  <a:cubicBezTo>
                    <a:pt x="460781" y="120369"/>
                    <a:pt x="458734" y="121346"/>
                    <a:pt x="455708" y="121346"/>
                  </a:cubicBezTo>
                  <a:cubicBezTo>
                    <a:pt x="452682" y="121346"/>
                    <a:pt x="450635" y="120369"/>
                    <a:pt x="448588" y="118325"/>
                  </a:cubicBezTo>
                  <a:cubicBezTo>
                    <a:pt x="444583" y="114325"/>
                    <a:pt x="444583" y="108193"/>
                    <a:pt x="448588" y="104194"/>
                  </a:cubicBezTo>
                  <a:lnTo>
                    <a:pt x="477245" y="75576"/>
                  </a:lnTo>
                  <a:cubicBezTo>
                    <a:pt x="478936" y="72555"/>
                    <a:pt x="482051" y="70777"/>
                    <a:pt x="486056" y="70777"/>
                  </a:cubicBezTo>
                  <a:close/>
                  <a:moveTo>
                    <a:pt x="161988" y="70777"/>
                  </a:moveTo>
                  <a:lnTo>
                    <a:pt x="232948" y="70777"/>
                  </a:lnTo>
                  <a:cubicBezTo>
                    <a:pt x="239002" y="70777"/>
                    <a:pt x="243098" y="74863"/>
                    <a:pt x="243098" y="80903"/>
                  </a:cubicBezTo>
                  <a:cubicBezTo>
                    <a:pt x="243098" y="86943"/>
                    <a:pt x="239002" y="91029"/>
                    <a:pt x="232948" y="91029"/>
                  </a:cubicBezTo>
                  <a:lnTo>
                    <a:pt x="161988" y="91029"/>
                  </a:lnTo>
                  <a:cubicBezTo>
                    <a:pt x="155934" y="91029"/>
                    <a:pt x="151927" y="86943"/>
                    <a:pt x="151927" y="80903"/>
                  </a:cubicBezTo>
                  <a:cubicBezTo>
                    <a:pt x="151927" y="74863"/>
                    <a:pt x="155934" y="70777"/>
                    <a:pt x="161988" y="70777"/>
                  </a:cubicBezTo>
                  <a:close/>
                  <a:moveTo>
                    <a:pt x="91146" y="70777"/>
                  </a:moveTo>
                  <a:lnTo>
                    <a:pt x="121467" y="70777"/>
                  </a:lnTo>
                  <a:cubicBezTo>
                    <a:pt x="127603" y="70777"/>
                    <a:pt x="131604" y="74863"/>
                    <a:pt x="131604" y="80903"/>
                  </a:cubicBezTo>
                  <a:cubicBezTo>
                    <a:pt x="131604" y="86943"/>
                    <a:pt x="127603" y="91029"/>
                    <a:pt x="121467" y="91029"/>
                  </a:cubicBezTo>
                  <a:lnTo>
                    <a:pt x="91146" y="91029"/>
                  </a:lnTo>
                  <a:cubicBezTo>
                    <a:pt x="85099" y="91029"/>
                    <a:pt x="81009" y="86943"/>
                    <a:pt x="81009" y="80903"/>
                  </a:cubicBezTo>
                  <a:cubicBezTo>
                    <a:pt x="81009" y="74863"/>
                    <a:pt x="85099" y="70777"/>
                    <a:pt x="91146" y="70777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992073" y="1131810"/>
              <a:ext cx="7396106" cy="4724710"/>
            </a:xfrm>
            <a:prstGeom prst="line">
              <a:avLst/>
            </a:prstGeom>
            <a:ln w="3175" cap="rnd">
              <a:solidFill>
                <a:schemeClr val="bg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ïṣḻiďe"/>
            <p:cNvSpPr txBox="1"/>
            <p:nvPr/>
          </p:nvSpPr>
          <p:spPr>
            <a:xfrm>
              <a:off x="4728459" y="3181946"/>
              <a:ext cx="1576388" cy="123894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  <a:latin typeface="Impact" panose="020B0806030902050204" pitchFamily="34" charset="0"/>
                </a:rPr>
                <a:t>VS</a:t>
              </a:r>
              <a:endPara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48165" y="124587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修改</a:t>
            </a:r>
            <a:r>
              <a:rPr lang="zh-CN" altLang="en-US" b="1" dirty="0">
                <a:solidFill>
                  <a:schemeClr val="accent1"/>
                </a:solidFill>
              </a:rPr>
              <a:t>后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1769745"/>
            <a:ext cx="9057005" cy="11537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4982845"/>
            <a:ext cx="11155045" cy="976630"/>
          </a:xfrm>
          <a:prstGeom prst="rect">
            <a:avLst/>
          </a:prstGeom>
        </p:spPr>
      </p:pic>
      <p:sp>
        <p:nvSpPr>
          <p:cNvPr id="14" name="左箭头 13"/>
          <p:cNvSpPr/>
          <p:nvPr/>
        </p:nvSpPr>
        <p:spPr>
          <a:xfrm>
            <a:off x="9300845" y="6014085"/>
            <a:ext cx="1186815" cy="70739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总</a:t>
            </a:r>
            <a:r>
              <a:rPr lang="zh-CN" altLang="en-US">
                <a:hlinkClick r:id="rId4" action="ppaction://hlinksldjump"/>
              </a:rPr>
              <a:t>框架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015285e2-e261-4d54-9df2-2bce52b39c8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i*1_1"/>
  <p:tag name="KSO_WM_UNIT_LAYERLEVEL" val="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i"/>
  <p:tag name="KSO_WM_UNIT_INDEX" val="1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1_1_2"/>
  <p:tag name="KSO_WM_UNIT_LAYERLEVEL" val="1_1_1_1_1"/>
  <p:tag name="KSO_WM_UNIT_HIGHLIGHT" val="0"/>
  <p:tag name="KSO_WM_UNIT_COMPATIBLE" val="0"/>
  <p:tag name="KSO_WM_UNIT_BIND_DECORATION_IDS" val="diagram20165054_4*p_i*1_11"/>
  <p:tag name="KSO_WM_UNIT_DIAGRAM_ISNUMVISUAL" val="0"/>
  <p:tag name="KSO_WM_UNIT_DIAGRAM_ISREFERUNIT" val="0"/>
  <p:tag name="KSO_WM_DIAGRAM_GROUP_CODE" val="p1-1"/>
  <p:tag name="KSO_WM_UNIT_TYPE" val="p_h_h_h_i"/>
  <p:tag name="KSO_WM_UNIT_INDEX" val="1_1_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1_2_2"/>
  <p:tag name="KSO_WM_UNIT_LAYERLEVEL" val="1_1_1_1_1"/>
  <p:tag name="KSO_WM_UNIT_HIGHLIGHT" val="0"/>
  <p:tag name="KSO_WM_UNIT_COMPATIBLE" val="0"/>
  <p:tag name="KSO_WM_UNIT_BIND_DECORATION_IDS" val="diagram20165054_4*p_i*1_12"/>
  <p:tag name="KSO_WM_UNIT_DIAGRAM_ISNUMVISUAL" val="0"/>
  <p:tag name="KSO_WM_UNIT_DIAGRAM_ISREFERUNIT" val="0"/>
  <p:tag name="KSO_WM_DIAGRAM_GROUP_CODE" val="p1-1"/>
  <p:tag name="KSO_WM_UNIT_TYPE" val="p_h_h_h_i"/>
  <p:tag name="KSO_WM_UNIT_INDEX" val="1_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2_1_2"/>
  <p:tag name="KSO_WM_UNIT_LAYERLEVEL" val="1_1_1_1_1"/>
  <p:tag name="KSO_WM_UNIT_HIGHLIGHT" val="0"/>
  <p:tag name="KSO_WM_UNIT_COMPATIBLE" val="0"/>
  <p:tag name="KSO_WM_UNIT_BIND_DECORATION_IDS" val="diagram20165054_4*p_i*1_14"/>
  <p:tag name="KSO_WM_UNIT_DIAGRAM_ISNUMVISUAL" val="0"/>
  <p:tag name="KSO_WM_UNIT_DIAGRAM_ISREFERUNIT" val="0"/>
  <p:tag name="KSO_WM_DIAGRAM_GROUP_CODE" val="p1-1"/>
  <p:tag name="KSO_WM_UNIT_TYPE" val="p_h_h_h_i"/>
  <p:tag name="KSO_WM_UNIT_INDEX" val="1_1_2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2_2_2"/>
  <p:tag name="KSO_WM_UNIT_LAYERLEVEL" val="1_1_1_1_1"/>
  <p:tag name="KSO_WM_UNIT_HIGHLIGHT" val="0"/>
  <p:tag name="KSO_WM_UNIT_COMPATIBLE" val="0"/>
  <p:tag name="KSO_WM_UNIT_BIND_DECORATION_IDS" val="diagram20165054_4*p_i*1_15"/>
  <p:tag name="KSO_WM_UNIT_DIAGRAM_ISNUMVISUAL" val="0"/>
  <p:tag name="KSO_WM_UNIT_DIAGRAM_ISREFERUNIT" val="0"/>
  <p:tag name="KSO_WM_DIAGRAM_GROUP_CODE" val="p1-1"/>
  <p:tag name="KSO_WM_UNIT_TYPE" val="p_h_h_h_i"/>
  <p:tag name="KSO_WM_UNIT_INDEX" val="1_1_2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3_1_2"/>
  <p:tag name="KSO_WM_UNIT_LAYERLEVEL" val="1_1_1_1_1"/>
  <p:tag name="KSO_WM_UNIT_HIGHLIGHT" val="0"/>
  <p:tag name="KSO_WM_UNIT_COMPATIBLE" val="0"/>
  <p:tag name="KSO_WM_UNIT_BIND_DECORATION_IDS" val="diagram20165054_4*p_i*1_17"/>
  <p:tag name="KSO_WM_UNIT_DIAGRAM_ISNUMVISUAL" val="0"/>
  <p:tag name="KSO_WM_UNIT_DIAGRAM_ISREFERUNIT" val="0"/>
  <p:tag name="KSO_WM_DIAGRAM_GROUP_CODE" val="p1-1"/>
  <p:tag name="KSO_WM_UNIT_TYPE" val="p_h_h_h_i"/>
  <p:tag name="KSO_WM_UNIT_INDEX" val="1_1_3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3_2_2"/>
  <p:tag name="KSO_WM_UNIT_LAYERLEVEL" val="1_1_1_1_1"/>
  <p:tag name="KSO_WM_UNIT_HIGHLIGHT" val="0"/>
  <p:tag name="KSO_WM_UNIT_COMPATIBLE" val="0"/>
  <p:tag name="KSO_WM_UNIT_BIND_DECORATION_IDS" val="diagram20165054_4*p_i*1_18"/>
  <p:tag name="KSO_WM_UNIT_DIAGRAM_ISNUMVISUAL" val="0"/>
  <p:tag name="KSO_WM_UNIT_DIAGRAM_ISREFERUNIT" val="0"/>
  <p:tag name="KSO_WM_DIAGRAM_GROUP_CODE" val="p1-1"/>
  <p:tag name="KSO_WM_UNIT_TYPE" val="p_h_h_h_i"/>
  <p:tag name="KSO_WM_UNIT_INDEX" val="1_1_3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i*1_5"/>
  <p:tag name="KSO_WM_UNIT_LAYERLEVEL" val="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i"/>
  <p:tag name="KSO_WM_UNIT_INDEX" val="1_5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4_1_2"/>
  <p:tag name="KSO_WM_UNIT_LAYERLEVEL" val="1_1_1_1_1"/>
  <p:tag name="KSO_WM_UNIT_HIGHLIGHT" val="0"/>
  <p:tag name="KSO_WM_UNIT_COMPATIBLE" val="0"/>
  <p:tag name="KSO_WM_UNIT_BIND_DECORATION_IDS" val="diagram20165054_4*p_i*1_20"/>
  <p:tag name="KSO_WM_UNIT_DIAGRAM_ISNUMVISUAL" val="0"/>
  <p:tag name="KSO_WM_UNIT_DIAGRAM_ISREFERUNIT" val="0"/>
  <p:tag name="KSO_WM_DIAGRAM_GROUP_CODE" val="p1-1"/>
  <p:tag name="KSO_WM_UNIT_TYPE" val="p_h_h_h_i"/>
  <p:tag name="KSO_WM_UNIT_INDEX" val="1_1_4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h_i*1_1_4_2_2"/>
  <p:tag name="KSO_WM_UNIT_LAYERLEVEL" val="1_1_1_1_1"/>
  <p:tag name="KSO_WM_UNIT_HIGHLIGHT" val="0"/>
  <p:tag name="KSO_WM_UNIT_COMPATIBLE" val="0"/>
  <p:tag name="KSO_WM_UNIT_BIND_DECORATION_IDS" val="diagram20165054_4*p_i*1_21"/>
  <p:tag name="KSO_WM_UNIT_DIAGRAM_ISNUMVISUAL" val="0"/>
  <p:tag name="KSO_WM_UNIT_DIAGRAM_ISREFERUNIT" val="0"/>
  <p:tag name="KSO_WM_DIAGRAM_GROUP_CODE" val="p1-1"/>
  <p:tag name="KSO_WM_UNIT_TYPE" val="p_h_h_h_i"/>
  <p:tag name="KSO_WM_UNIT_INDEX" val="1_1_4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ISLIDE.DIAGRAM" val="2b0f4d6d-2ca4-4759-ae42-2ed1ced7398e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h_f*1_1_1_1_1"/>
  <p:tag name="KSO_WM_TEMPLATE_CATEGORY" val="diagram"/>
  <p:tag name="KSO_WM_TEMPLATE_INDEX" val="20165054"/>
  <p:tag name="KSO_WM_UNIT_LAYERLEVEL" val="1_1_1_1_1"/>
  <p:tag name="KSO_WM_TAG_VERSION" val="1.0"/>
  <p:tag name="KSO_WM_BEAUTIFY_FLAG" val="#wm#"/>
  <p:tag name="KSO_WM_UNIT_PRESET_TEXT" val="添加标题"/>
  <p:tag name="KSO_WM_UNIT_NOCLEAR" val="0"/>
  <p:tag name="KSO_WM_UNIT_VALUE" val="6"/>
  <p:tag name="KSO_WM_DIAGRAM_GROUP_CODE" val="p1-1"/>
  <p:tag name="KSO_WM_UNIT_TYPE" val="p_h_h_h_f"/>
  <p:tag name="KSO_WM_UNIT_INDEX" val="1_1_1_1_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h_f*1_1_1_2_1"/>
  <p:tag name="KSO_WM_TEMPLATE_CATEGORY" val="diagram"/>
  <p:tag name="KSO_WM_TEMPLATE_INDEX" val="20165054"/>
  <p:tag name="KSO_WM_UNIT_LAYERLEVEL" val="1_1_1_1_1"/>
  <p:tag name="KSO_WM_TAG_VERSION" val="1.0"/>
  <p:tag name="KSO_WM_BEAUTIFY_FLAG" val="#wm#"/>
  <p:tag name="KSO_WM_UNIT_PRESET_TEXT" val="添加标题"/>
  <p:tag name="KSO_WM_UNIT_NOCLEAR" val="0"/>
  <p:tag name="KSO_WM_UNIT_VALUE" val="6"/>
  <p:tag name="KSO_WM_DIAGRAM_GROUP_CODE" val="p1-1"/>
  <p:tag name="KSO_WM_UNIT_TYPE" val="p_h_h_h_f"/>
  <p:tag name="KSO_WM_UNIT_INDEX" val="1_1_1_2_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h_f*1_1_2_1_1"/>
  <p:tag name="KSO_WM_TEMPLATE_CATEGORY" val="diagram"/>
  <p:tag name="KSO_WM_TEMPLATE_INDEX" val="20165054"/>
  <p:tag name="KSO_WM_UNIT_LAYERLEVEL" val="1_1_1_1_1"/>
  <p:tag name="KSO_WM_TAG_VERSION" val="1.0"/>
  <p:tag name="KSO_WM_BEAUTIFY_FLAG" val="#wm#"/>
  <p:tag name="KSO_WM_UNIT_PRESET_TEXT" val="添加标题"/>
  <p:tag name="KSO_WM_UNIT_NOCLEAR" val="0"/>
  <p:tag name="KSO_WM_UNIT_VALUE" val="6"/>
  <p:tag name="KSO_WM_DIAGRAM_GROUP_CODE" val="p1-1"/>
  <p:tag name="KSO_WM_UNIT_TYPE" val="p_h_h_h_f"/>
  <p:tag name="KSO_WM_UNIT_INDEX" val="1_1_2_1_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h_f*1_1_2_2_1"/>
  <p:tag name="KSO_WM_TEMPLATE_CATEGORY" val="diagram"/>
  <p:tag name="KSO_WM_TEMPLATE_INDEX" val="20165054"/>
  <p:tag name="KSO_WM_UNIT_LAYERLEVEL" val="1_1_1_1_1"/>
  <p:tag name="KSO_WM_TAG_VERSION" val="1.0"/>
  <p:tag name="KSO_WM_BEAUTIFY_FLAG" val="#wm#"/>
  <p:tag name="KSO_WM_UNIT_PRESET_TEXT" val="添加标题"/>
  <p:tag name="KSO_WM_UNIT_NOCLEAR" val="0"/>
  <p:tag name="KSO_WM_UNIT_VALUE" val="6"/>
  <p:tag name="KSO_WM_DIAGRAM_GROUP_CODE" val="p1-1"/>
  <p:tag name="KSO_WM_UNIT_TYPE" val="p_h_h_h_f"/>
  <p:tag name="KSO_WM_UNIT_INDEX" val="1_1_2_2_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h_f*1_1_3_1_1"/>
  <p:tag name="KSO_WM_TEMPLATE_CATEGORY" val="diagram"/>
  <p:tag name="KSO_WM_TEMPLATE_INDEX" val="20165054"/>
  <p:tag name="KSO_WM_UNIT_LAYERLEVEL" val="1_1_1_1_1"/>
  <p:tag name="KSO_WM_TAG_VERSION" val="1.0"/>
  <p:tag name="KSO_WM_BEAUTIFY_FLAG" val="#wm#"/>
  <p:tag name="KSO_WM_UNIT_PRESET_TEXT" val="添加标题"/>
  <p:tag name="KSO_WM_UNIT_NOCLEAR" val="0"/>
  <p:tag name="KSO_WM_UNIT_VALUE" val="6"/>
  <p:tag name="KSO_WM_DIAGRAM_GROUP_CODE" val="p1-1"/>
  <p:tag name="KSO_WM_UNIT_TYPE" val="p_h_h_h_f"/>
  <p:tag name="KSO_WM_UNIT_INDEX" val="1_1_3_1_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h_f*1_1_3_2_1"/>
  <p:tag name="KSO_WM_TEMPLATE_CATEGORY" val="diagram"/>
  <p:tag name="KSO_WM_TEMPLATE_INDEX" val="20165054"/>
  <p:tag name="KSO_WM_UNIT_LAYERLEVEL" val="1_1_1_1_1"/>
  <p:tag name="KSO_WM_TAG_VERSION" val="1.0"/>
  <p:tag name="KSO_WM_BEAUTIFY_FLAG" val="#wm#"/>
  <p:tag name="KSO_WM_UNIT_PRESET_TEXT" val="添加标题"/>
  <p:tag name="KSO_WM_UNIT_NOCLEAR" val="0"/>
  <p:tag name="KSO_WM_UNIT_VALUE" val="6"/>
  <p:tag name="KSO_WM_DIAGRAM_GROUP_CODE" val="p1-1"/>
  <p:tag name="KSO_WM_UNIT_TYPE" val="p_h_h_h_f"/>
  <p:tag name="KSO_WM_UNIT_INDEX" val="1_1_3_2_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3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dcf1cfd7-c8b5-4e86-8e08-4fd3c784bd1d}"/>
  <p:tag name="KSO_WM_UNIT_TEXTBOXSTYLE_INDEX" val="13"/>
  <p:tag name="KSO_WM_UNIT_TEXTBOXSTYLE_TYPE" val="OneParaTitle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h_f*1_1_4_2_1"/>
  <p:tag name="KSO_WM_TEMPLATE_CATEGORY" val="diagram"/>
  <p:tag name="KSO_WM_TEMPLATE_INDEX" val="20165054"/>
  <p:tag name="KSO_WM_UNIT_LAYERLEVEL" val="1_1_1_1_1"/>
  <p:tag name="KSO_WM_TAG_VERSION" val="1.0"/>
  <p:tag name="KSO_WM_BEAUTIFY_FLAG" val="#wm#"/>
  <p:tag name="KSO_WM_UNIT_PRESET_TEXT" val="添加标题"/>
  <p:tag name="KSO_WM_UNIT_NOCLEAR" val="0"/>
  <p:tag name="KSO_WM_UNIT_VALUE" val="6"/>
  <p:tag name="KSO_WM_DIAGRAM_GROUP_CODE" val="p1-1"/>
  <p:tag name="KSO_WM_UNIT_TYPE" val="p_h_h_h_f"/>
  <p:tag name="KSO_WM_UNIT_INDEX" val="1_1_4_2_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ISLIDE.DIAGRAM" val="2b0f4d6d-2ca4-4759-ae42-2ed1ced7398e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i*1_1_1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i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h_f*1_1_2_1"/>
  <p:tag name="KSO_WM_TEMPLATE_CATEGORY" val="diagram"/>
  <p:tag name="KSO_WM_TEMPLATE_INDEX" val="20165054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5054_4*p_h_f*1_1_1"/>
  <p:tag name="KSO_WM_TEMPLATE_CATEGORY" val="diagram"/>
  <p:tag name="KSO_WM_TEMPLATE_INDEX" val="20165054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VALUE" val="12"/>
  <p:tag name="KSO_WM_DIAGRAM_GROUP_CODE" val="p1-1"/>
  <p:tag name="KSO_WM_UNIT_TYPE" val="p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diagram"/>
  <p:tag name="KSO_WM_TEMPLATE_INDEX" val="20165054"/>
  <p:tag name="KSO_WM_TAG_VERSION" val="1.0"/>
  <p:tag name="KSO_WM_SLIDE_ID" val="diagram20165054_4"/>
  <p:tag name="KSO_WM_SLIDE_INDEX" val="4"/>
  <p:tag name="KSO_WM_SLIDE_ITEM_CNT" val="13"/>
  <p:tag name="KSO_WM_SLIDE_LAYOUT" val="p"/>
  <p:tag name="KSO_WM_SLIDE_LAYOUT_CNT" val="1"/>
  <p:tag name="KSO_WM_SLIDE_TYPE" val="text"/>
  <p:tag name="KSO_WM_BEAUTIFY_FLAG" val="#wm#"/>
  <p:tag name="KSO_WM_SLIDE_POSITION" val="145.367*35.8154"/>
  <p:tag name="KSO_WM_SLIDE_SIZE" val="664.033*468.369"/>
  <p:tag name="KSO_WM_TEMPLATE_SUBCATEGORY" val="0"/>
  <p:tag name="KSO_WM_SLIDE_SUBTYPE" val="diag"/>
  <p:tag name="KSO_WM_DIAGRAM_GROUP_CODE" val="p1-1"/>
  <p:tag name="KSO_WM_SLIDE_DIAGTYPE" val="p"/>
</p:tagLst>
</file>

<file path=ppt/tags/tag45.xml><?xml version="1.0" encoding="utf-8"?>
<p:tagLst xmlns:p="http://schemas.openxmlformats.org/presentationml/2006/main">
  <p:tag name="ISLIDE.DIAGRAM" val="2b0f4d6d-2ca4-4759-ae42-2ed1ced7398e"/>
</p:tagLst>
</file>

<file path=ppt/tags/tag46.xml><?xml version="1.0" encoding="utf-8"?>
<p:tagLst xmlns:p="http://schemas.openxmlformats.org/presentationml/2006/main">
  <p:tag name="ISLIDE.DIAGRAM" val="2b0f4d6d-2ca4-4759-ae42-2ed1ced7398e"/>
</p:tagLst>
</file>

<file path=ppt/tags/tag47.xml><?xml version="1.0" encoding="utf-8"?>
<p:tagLst xmlns:p="http://schemas.openxmlformats.org/presentationml/2006/main">
  <p:tag name="ISLIDE.DIAGRAM" val="2b0f4d6d-2ca4-4759-ae42-2ed1ced7398e"/>
</p:tagLst>
</file>

<file path=ppt/tags/tag48.xml><?xml version="1.0" encoding="utf-8"?>
<p:tagLst xmlns:p="http://schemas.openxmlformats.org/presentationml/2006/main">
  <p:tag name="ISLIDE.DIAGRAM" val="2b0f4d6d-2ca4-4759-ae42-2ed1ced7398e"/>
</p:tagLst>
</file>

<file path=ppt/tags/tag49.xml><?xml version="1.0" encoding="utf-8"?>
<p:tagLst xmlns:p="http://schemas.openxmlformats.org/presentationml/2006/main">
  <p:tag name="ISLIDE.DIAGRAM" val="2b0f4d6d-2ca4-4759-ae42-2ed1ced7398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i"/>
  <p:tag name="KSO_WM_UNIT_INDEX" val="1_1_2"/>
  <p:tag name="KSO_WM_UNIT_USESOURCEFORMAT_APPLY" val="1"/>
</p:tagLst>
</file>

<file path=ppt/tags/tag50.xml><?xml version="1.0" encoding="utf-8"?>
<p:tagLst xmlns:p="http://schemas.openxmlformats.org/presentationml/2006/main">
  <p:tag name="ISLIDE.DIAGRAM" val="2b0f4d6d-2ca4-4759-ae42-2ed1ced7398e"/>
</p:tagLst>
</file>

<file path=ppt/tags/tag51.xml><?xml version="1.0" encoding="utf-8"?>
<p:tagLst xmlns:p="http://schemas.openxmlformats.org/presentationml/2006/main">
  <p:tag name="ISLIDE.DIAGRAM" val="2b0f4d6d-2ca4-4759-ae42-2ed1ced7398e"/>
</p:tagLst>
</file>

<file path=ppt/tags/tag52.xml><?xml version="1.0" encoding="utf-8"?>
<p:tagLst xmlns:p="http://schemas.openxmlformats.org/presentationml/2006/main">
  <p:tag name="ISLIDE.DIAGRAM" val="2b0f4d6d-2ca4-4759-ae42-2ed1ced7398e"/>
</p:tagLst>
</file>

<file path=ppt/tags/tag53.xml><?xml version="1.0" encoding="utf-8"?>
<p:tagLst xmlns:p="http://schemas.openxmlformats.org/presentationml/2006/main">
  <p:tag name="ISLIDE.DIAGRAM" val="0228d85c-d1d0-478a-a6a9-639c7f5f9799"/>
</p:tagLst>
</file>

<file path=ppt/tags/tag54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  <p:tag name="ISPRING_PRESENTATION_TITLE" val="商务4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i*1_1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i"/>
  <p:tag name="KSO_WM_UNIT_INDEX" val="1_1_3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i*1_1_4"/>
  <p:tag name="KSO_WM_UNIT_LAYERLEVEL" val="1_1_1"/>
  <p:tag name="KSO_WM_UNIT_HIGHLIGHT" val="0"/>
  <p:tag name="KSO_WM_UNIT_COMPATIBLE" val="0"/>
  <p:tag name="KSO_WM_UNIT_BIND_DECORATION_IDS" val="diagram20165054_4*p_i*1_4;diagram20165054_4*p_i*1_3"/>
  <p:tag name="KSO_WM_UNIT_DIAGRAM_ISNUMVISUAL" val="0"/>
  <p:tag name="KSO_WM_UNIT_DIAGRAM_ISREFERUNIT" val="0"/>
  <p:tag name="KSO_WM_DIAGRAM_GROUP_CODE" val="p1-1"/>
  <p:tag name="KSO_WM_UNIT_TYPE" val="p_h_i"/>
  <p:tag name="KSO_WM_UNIT_INDEX" val="1_1_4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i*1_1_5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i"/>
  <p:tag name="KSO_WM_UNIT_INDEX" val="1_1_5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ID" val="diagram20165054_4*p_h_h_i*1_1_2_2"/>
  <p:tag name="KSO_WM_UNIT_LAYERLEVEL" val="1_1_1_1"/>
  <p:tag name="KSO_WM_UNIT_HIGHLIGHT" val="0"/>
  <p:tag name="KSO_WM_UNIT_COMPATIBLE" val="0"/>
  <p:tag name="KSO_WM_UNIT_BIND_DECORATION_IDS" val="diagram20165054_4*p_i*1_6"/>
  <p:tag name="KSO_WM_UNIT_DIAGRAM_ISNUMVISUAL" val="0"/>
  <p:tag name="KSO_WM_UNIT_DIAGRAM_ISREFERUNIT" val="0"/>
  <p:tag name="KSO_WM_DIAGRAM_GROUP_CODE" val="p1-1"/>
  <p:tag name="KSO_WM_UNIT_TYPE" val="p_h_h_i"/>
  <p:tag name="KSO_WM_UNIT_INDEX" val="1_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演示</Application>
  <PresentationFormat>宽屏</PresentationFormat>
  <Paragraphs>270</Paragraphs>
  <Slides>20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Agency FB</vt:lpstr>
      <vt:lpstr>Yu Gothic UI</vt:lpstr>
      <vt:lpstr>Aharoni</vt:lpstr>
      <vt:lpstr>Adobe Naskh Medium</vt:lpstr>
      <vt:lpstr>Adobe Gothic Std B</vt:lpstr>
      <vt:lpstr>微软雅黑</vt:lpstr>
      <vt:lpstr>Kozuka Mincho Pro B</vt:lpstr>
      <vt:lpstr>Impact</vt:lpstr>
      <vt:lpstr>Segoe UI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商务40</dc:title>
  <dc:creator>Chiu-z</dc:creator>
  <cp:lastModifiedBy>豆豆</cp:lastModifiedBy>
  <cp:revision>18</cp:revision>
  <dcterms:created xsi:type="dcterms:W3CDTF">2017-11-23T03:14:00Z</dcterms:created>
  <dcterms:modified xsi:type="dcterms:W3CDTF">2019-06-20T05:20:41Z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