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2"/>
        <p:guide pos="37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22745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~~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41245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325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318071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34402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0744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前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521589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中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1020445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后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97865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421576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686175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Make2DArray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29555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dm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3190875" y="379920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0x0001</a:t>
            </a:r>
            <a:endParaRPr lang="en-US" altLang="zh-CN"/>
          </a:p>
        </p:txBody>
      </p:sp>
      <p:cxnSp>
        <p:nvCxnSpPr>
          <p:cNvPr id="20" name="肘形连接符 19"/>
          <p:cNvCxnSpPr>
            <a:stCxn id="21" idx="1"/>
          </p:cNvCxnSpPr>
          <p:nvPr/>
        </p:nvCxnSpPr>
        <p:spPr>
          <a:xfrm rot="10800000" flipV="1">
            <a:off x="5195570" y="2524760"/>
            <a:ext cx="1699895" cy="139636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96100" y="2064385"/>
            <a:ext cx="1877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函数内动态申请得到的二维指针的值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96660" y="4443095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送给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7659370" y="3704590"/>
          <a:ext cx="1113790" cy="239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~~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肘形连接符 21"/>
          <p:cNvCxnSpPr/>
          <p:nvPr/>
        </p:nvCxnSpPr>
        <p:spPr>
          <a:xfrm>
            <a:off x="4801235" y="4069715"/>
            <a:ext cx="2983865" cy="968375"/>
          </a:xfrm>
          <a:prstGeom prst="bentConnector3">
            <a:avLst>
              <a:gd name="adj1" fmla="val 500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77735" y="622173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52590" y="497014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785860" y="491045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graphicFrame>
        <p:nvGraphicFramePr>
          <p:cNvPr id="28" name="表格 27"/>
          <p:cNvGraphicFramePr/>
          <p:nvPr/>
        </p:nvGraphicFramePr>
        <p:xfrm>
          <a:off x="10444480" y="252476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914890" y="5278755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300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11476990" y="370459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08585" y="132715"/>
            <a:ext cx="142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返回值实现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22745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~~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41245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325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318071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34402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0744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前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521589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中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1020445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后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97865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534225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008880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10680" y="379857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r>
              <a:rPr lang="en-US" altLang="zh-CN" b="1"/>
              <a:t>/dm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4215765" y="379857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896100" y="2064385"/>
            <a:ext cx="1877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函数内动态申请得到的二维指针的值</a:t>
            </a:r>
            <a:endParaRPr lang="zh-CN" altLang="en-US"/>
          </a:p>
        </p:txBody>
      </p:sp>
      <p:graphicFrame>
        <p:nvGraphicFramePr>
          <p:cNvPr id="28" name="表格 27"/>
          <p:cNvGraphicFramePr/>
          <p:nvPr/>
        </p:nvGraphicFramePr>
        <p:xfrm>
          <a:off x="10444480" y="252476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914890" y="5278755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300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11476990" y="370459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8585" y="132715"/>
            <a:ext cx="142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引用实现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3" name="肘形连接符 2"/>
          <p:cNvCxnSpPr>
            <a:stCxn id="21" idx="1"/>
          </p:cNvCxnSpPr>
          <p:nvPr/>
        </p:nvCxnSpPr>
        <p:spPr>
          <a:xfrm rot="10800000" flipV="1">
            <a:off x="5916930" y="2525395"/>
            <a:ext cx="978535" cy="1322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22745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~~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41245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325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318071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344025" y="-4445"/>
            <a:ext cx="10160" cy="68757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0744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前</a:t>
            </a:r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521589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中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10204450" y="315595"/>
            <a:ext cx="1353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后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697865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4215765" y="256159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0x000A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686175" y="544322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Make2DArray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43220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at_dm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3190875" y="373951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277735" y="2034540"/>
            <a:ext cx="1877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函数内动态申请得到的二维指针的值</a:t>
            </a:r>
            <a:endParaRPr lang="zh-CN" altLang="en-US"/>
          </a:p>
        </p:txBody>
      </p:sp>
      <p:graphicFrame>
        <p:nvGraphicFramePr>
          <p:cNvPr id="24" name="表格 23"/>
          <p:cNvGraphicFramePr/>
          <p:nvPr/>
        </p:nvGraphicFramePr>
        <p:xfrm>
          <a:off x="7659370" y="3704590"/>
          <a:ext cx="1113790" cy="239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7277735" y="6221730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52590" y="497014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785860" y="491045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graphicFrame>
        <p:nvGraphicFramePr>
          <p:cNvPr id="28" name="表格 27"/>
          <p:cNvGraphicFramePr/>
          <p:nvPr/>
        </p:nvGraphicFramePr>
        <p:xfrm>
          <a:off x="10444480" y="2524760"/>
          <a:ext cx="1113790" cy="24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90"/>
              </a:tblGrid>
              <a:tr h="40195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0x00BB</a:t>
                      </a:r>
                      <a:endParaRPr lang="en-US" altLang="zh-CN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914890" y="5278755"/>
            <a:ext cx="217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300" y="3739515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0x000A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11476990" y="370459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dm</a:t>
            </a:r>
            <a:endParaRPr lang="en-US" altLang="zh-CN"/>
          </a:p>
        </p:txBody>
      </p:sp>
      <p:cxnSp>
        <p:nvCxnSpPr>
          <p:cNvPr id="3" name="肘形连接符 2"/>
          <p:cNvCxnSpPr/>
          <p:nvPr/>
        </p:nvCxnSpPr>
        <p:spPr>
          <a:xfrm>
            <a:off x="5206365" y="3936365"/>
            <a:ext cx="2509520" cy="1215390"/>
          </a:xfrm>
          <a:prstGeom prst="bent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61125" y="3988435"/>
            <a:ext cx="1109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指向</a:t>
            </a:r>
            <a:r>
              <a:rPr lang="en-US" altLang="zh-CN">
                <a:solidFill>
                  <a:srgbClr val="00B050"/>
                </a:solidFill>
              </a:rPr>
              <a:t>dm</a:t>
            </a:r>
            <a:r>
              <a:rPr lang="zh-CN" altLang="en-US">
                <a:solidFill>
                  <a:srgbClr val="00B050"/>
                </a:solidFill>
              </a:rPr>
              <a:t>，直接改变</a:t>
            </a:r>
            <a:r>
              <a:rPr lang="en-US" altLang="zh-CN">
                <a:solidFill>
                  <a:srgbClr val="00B050"/>
                </a:solidFill>
              </a:rPr>
              <a:t>dm</a:t>
            </a:r>
            <a:r>
              <a:rPr lang="zh-CN" altLang="en-US">
                <a:solidFill>
                  <a:srgbClr val="00B050"/>
                </a:solidFill>
              </a:rPr>
              <a:t>的值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5" name="肘形连接符 4"/>
          <p:cNvCxnSpPr/>
          <p:nvPr/>
        </p:nvCxnSpPr>
        <p:spPr>
          <a:xfrm rot="16200000" flipV="1">
            <a:off x="7363460" y="3854450"/>
            <a:ext cx="2185670" cy="17780"/>
          </a:xfrm>
          <a:prstGeom prst="bentConnector3">
            <a:avLst>
              <a:gd name="adj1" fmla="val 4997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8585" y="132715"/>
            <a:ext cx="168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多重指针实现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122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豆豆</cp:lastModifiedBy>
  <cp:revision>25</cp:revision>
  <dcterms:created xsi:type="dcterms:W3CDTF">2019-06-19T02:08:00Z</dcterms:created>
  <dcterms:modified xsi:type="dcterms:W3CDTF">2019-10-19T16:34:13Z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