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70" r:id="rId7"/>
    <p:sldId id="275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17D37-7692-4E6F-A357-CC45A85BD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51E800-3BD4-4F81-BE02-9E2D59D15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B4BAB-D3BD-4A10-A760-6945AE1E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4E6DB-E463-49C9-A0A7-EEF83874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C4548-7A8C-4CDF-864E-87E657FB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4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911EE-B9D6-4418-BA4A-BDDE486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2B532-95B2-4571-A5F4-B5717F27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7262F-804C-46D6-AD4F-F6C709F9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2D7E5-6C86-4972-B6AD-852ACA70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EEED0-E8B6-46E7-9153-60E77368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50F976-16BB-4912-A443-6F3776709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357E5-312F-49A9-9A92-D559319F0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E2F72-DABC-48BB-B0CD-D715D2D9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CDB57-E0FB-409E-A949-A9F57175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F9E4E-D082-4592-815B-0004C2C1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06747-0343-4081-84F1-AC44D593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9C1E5-A87F-48B8-8745-B80C2741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F117E-9C4A-4718-A21A-B95DF308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502D0-BD44-48F2-B065-ADAF196F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4E776-EF35-483E-8884-0DD95E2E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CA7-FAA9-4A13-9236-42BEEDB1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327AA-85A1-4B8D-A3C6-633CAB6A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5977C-6501-44DA-BEEE-B4F495A8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283E6-7C91-4474-A23D-C262C57D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9D6BC-6D80-46EF-ACE8-0C58742C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0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23060-D7AD-4934-ABF6-5E63930B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BED8F-0FA6-45E4-A81F-03771334F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5B7E7D-C5F9-4F6F-A30B-B04B3D92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B88CE-6C59-4B8E-967A-9D4F6602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7BCD0-ED3D-4B51-BA98-022DA8EE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24DD8-A73A-44E2-AD6B-9AC0CEA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3C-3377-405B-9E09-B911906A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C760F-BD74-43F3-A99F-6C89BAC6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221CE0-125F-450E-B4EB-B46FB752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3710E9-F57A-4375-9A74-1AC0A8CAA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35798E-95CF-4DAB-96DD-AD92BCD9A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F789FD-F447-4170-AC66-C570A16B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A4275E-9513-400E-B093-12F4B6C5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E3D19-EF42-4DC0-A08B-8F038295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2B17D-97B3-4EDA-A556-D356A78C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2A242E-2F74-41AE-8C34-806B27A1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DC5168-2DD4-4ADA-AF03-6BC4441F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DC25AB-36FF-4057-8C9B-143E2C1B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13D9C9-F947-472D-9A81-047169B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7F01B-16C1-4D14-BE26-B549DDF8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965C2-AF35-4017-9B8B-5DD91361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968AA-1182-40EF-A1E0-1725CF0E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A249B-2D0D-4CAC-BE25-869CE4F6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208B8-BF33-4327-85A0-4DF0A3BF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27880-7F79-49BC-828F-8193F811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6D2A1-9C23-4933-9187-995E76CB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6333A-F6E8-4F62-BE95-47600DC8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8BC24-FB4F-4CEB-A02C-A208C370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1FB13-4F5A-4044-B32F-FC8E22D26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087D7-67A7-4EB5-881E-A1684F29F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25A9E-1904-4B4A-A083-E3B8D1F8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43BC5-9407-4D07-8738-9EB425B3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8BA4F-42B3-45F1-AFD2-D2AAE17A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7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76819-029B-4215-AD35-383D3A88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C6B4A-160B-4B2A-8DF5-BD68461C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5F3AA-88AE-441F-9796-AC97C3A9F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756F-0280-402E-A2FA-872155A9421C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1F8A4-728F-4EE1-9D5D-1A7551340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EDB7F-BBF1-40E4-88C0-06C4A893D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619F-363B-4484-9154-5C17A61F4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8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F6ED9C-113F-4DE1-A91D-D6DA783A910C}"/>
              </a:ext>
            </a:extLst>
          </p:cNvPr>
          <p:cNvSpPr txBox="1"/>
          <p:nvPr/>
        </p:nvSpPr>
        <p:spPr>
          <a:xfrm>
            <a:off x="5393570" y="4918792"/>
            <a:ext cx="1404851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2018/11/21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67" y="1309999"/>
            <a:ext cx="8708459" cy="34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F91DDA-58F7-4444-9690-1E66F29D95F0}"/>
              </a:ext>
            </a:extLst>
          </p:cNvPr>
          <p:cNvSpPr txBox="1"/>
          <p:nvPr/>
        </p:nvSpPr>
        <p:spPr>
          <a:xfrm>
            <a:off x="1155469" y="883864"/>
            <a:ext cx="4671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2433" y="2099256"/>
            <a:ext cx="8834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Pain expression has been described to be unique and distinct from the six prototypical facial expressions of basic emotions(anger, disgust, fear, happiness, sadness and surprise)</a:t>
            </a:r>
          </a:p>
          <a:p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Recognize facial expression using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FACS (Facial Action Coding System)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1673" y="695459"/>
            <a:ext cx="2137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3" y="2177479"/>
            <a:ext cx="9749973" cy="1577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4" y="4283772"/>
            <a:ext cx="11875507" cy="10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E9C7B9-4BFE-4208-9659-D4A0D8C2319A}"/>
              </a:ext>
            </a:extLst>
          </p:cNvPr>
          <p:cNvSpPr txBox="1"/>
          <p:nvPr/>
        </p:nvSpPr>
        <p:spPr>
          <a:xfrm>
            <a:off x="1039091" y="648393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set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8800" y="2073499"/>
            <a:ext cx="8319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One-second film clips were recorded in 8 actors displaying neutral facial expressions and expressions of pain and the basic emotions of anger, disgust, fear, happiness, sadness and surprise, totally 64 clips.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one-second films begin with neutral facial expression and end up with the maximum facial movement.</a:t>
            </a:r>
          </a:p>
        </p:txBody>
      </p:sp>
    </p:spTree>
    <p:extLst>
      <p:ext uri="{BB962C8B-B14F-4D97-AF65-F5344CB8AC3E}">
        <p14:creationId xmlns:p14="http://schemas.microsoft.com/office/powerpoint/2010/main" val="16327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E9C7B9-4BFE-4208-9659-D4A0D8C2319A}"/>
              </a:ext>
            </a:extLst>
          </p:cNvPr>
          <p:cNvSpPr txBox="1"/>
          <p:nvPr/>
        </p:nvSpPr>
        <p:spPr>
          <a:xfrm>
            <a:off x="1039091" y="648393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set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61" y="1536638"/>
            <a:ext cx="9190930" cy="43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47A376-AABC-4A3C-8794-B564D27104F1}"/>
              </a:ext>
            </a:extLst>
          </p:cNvPr>
          <p:cNvSpPr txBox="1"/>
          <p:nvPr/>
        </p:nvSpPr>
        <p:spPr>
          <a:xfrm>
            <a:off x="1039091" y="648393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645" y="1803042"/>
            <a:ext cx="9156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15 observers count the AUs(Active Units) of each one-second clip.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the intensity of each </a:t>
            </a:r>
            <a:r>
              <a:rPr lang="en-US" altLang="zh-CN" sz="24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(a = trace of the action to e = maximum evidence).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the observed AUs with prototypical expression of pain and basic emotions.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47A376-AABC-4A3C-8794-B564D27104F1}"/>
              </a:ext>
            </a:extLst>
          </p:cNvPr>
          <p:cNvSpPr txBox="1"/>
          <p:nvPr/>
        </p:nvSpPr>
        <p:spPr>
          <a:xfrm>
            <a:off x="1039091" y="648393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66599" y="-1878857"/>
            <a:ext cx="4406403" cy="116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47A376-AABC-4A3C-8794-B564D27104F1}"/>
              </a:ext>
            </a:extLst>
          </p:cNvPr>
          <p:cNvSpPr txBox="1"/>
          <p:nvPr/>
        </p:nvSpPr>
        <p:spPr>
          <a:xfrm>
            <a:off x="1039091" y="648393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45465" y="1893194"/>
                <a:ext cx="8358389" cy="2356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Decision conditions:</a:t>
                </a:r>
              </a:p>
              <a:p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Frequency reliability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𝑎𝑔𝑟𝑒𝑒𝑚𝑒𝑛𝑡𝑠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𝑜𝑏𝑠𝑒𝑟𝑣𝑒𝑟𝑒𝑑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𝐴𝑈𝑠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Intensity reliability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𝑖𝑛𝑡𝑒𝑛𝑠𝑖𝑡𝑦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𝑎𝑔𝑟𝑒𝑒𝑚𝑒𝑛𝑡𝑠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±1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tot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𝑜𝑏𝑠𝑒𝑟𝑣𝑒𝑟𝑒𝑑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𝐴𝑈𝑠</m:t>
                        </m:r>
                      </m:den>
                    </m:f>
                  </m:oMath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5" y="1893194"/>
                <a:ext cx="8358389" cy="2356607"/>
              </a:xfrm>
              <a:prstGeom prst="rect">
                <a:avLst/>
              </a:prstGeom>
              <a:blipFill>
                <a:blip r:embed="rId2"/>
                <a:stretch>
                  <a:fillRect l="-1167" t="-2073" b="-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155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</dc:creator>
  <cp:lastModifiedBy>黄 宇东</cp:lastModifiedBy>
  <cp:revision>67</cp:revision>
  <dcterms:created xsi:type="dcterms:W3CDTF">2018-10-23T01:30:24Z</dcterms:created>
  <dcterms:modified xsi:type="dcterms:W3CDTF">2018-11-20T13:37:05Z</dcterms:modified>
</cp:coreProperties>
</file>