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89" r:id="rId3"/>
    <p:sldId id="336" r:id="rId4"/>
    <p:sldId id="302" r:id="rId5"/>
    <p:sldId id="323" r:id="rId6"/>
    <p:sldId id="303" r:id="rId7"/>
    <p:sldId id="316" r:id="rId8"/>
    <p:sldId id="317" r:id="rId9"/>
    <p:sldId id="318" r:id="rId10"/>
    <p:sldId id="304" r:id="rId11"/>
    <p:sldId id="321" r:id="rId12"/>
    <p:sldId id="322" r:id="rId13"/>
    <p:sldId id="319" r:id="rId14"/>
    <p:sldId id="325" r:id="rId15"/>
    <p:sldId id="326" r:id="rId16"/>
    <p:sldId id="328" r:id="rId17"/>
    <p:sldId id="351" r:id="rId18"/>
    <p:sldId id="279" r:id="rId19"/>
  </p:sldIdLst>
  <p:sldSz cx="9145270" cy="514477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5E6"/>
    <a:srgbClr val="E7DCE6"/>
    <a:srgbClr val="E45A61"/>
    <a:srgbClr val="B01D23"/>
    <a:srgbClr val="E24A51"/>
    <a:srgbClr val="D4222A"/>
    <a:srgbClr val="E50023"/>
    <a:srgbClr val="B01F24"/>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71" autoAdjust="0"/>
    <p:restoredTop sz="94660"/>
  </p:normalViewPr>
  <p:slideViewPr>
    <p:cSldViewPr snapToGrid="0">
      <p:cViewPr varScale="1">
        <p:scale>
          <a:sx n="98" d="100"/>
          <a:sy n="98" d="100"/>
        </p:scale>
        <p:origin x="780" y="84"/>
      </p:cViewPr>
      <p:guideLst>
        <p:guide orient="horz" pos="442"/>
        <p:guide orient="horz" pos="3035"/>
        <p:guide orient="horz" pos="135"/>
        <p:guide pos="4889"/>
        <p:guide pos="176"/>
        <p:guide pos="5584"/>
        <p:guide pos="4828"/>
        <p:guide orient="horz" pos="740"/>
        <p:guide orient="horz" pos="240"/>
        <p:guide orient="horz" pos="2820"/>
        <p:guide pos="4644"/>
        <p:guide pos="1266"/>
        <p:guide pos="50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D20D5-F9DD-4389-A6C8-003AD8986EB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73DFB6-85F9-4DDA-8646-9184AE5C789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935" algn="l" defTabSz="685800" rtl="0" eaLnBrk="1" latinLnBrk="0" hangingPunct="1">
      <a:defRPr sz="900" kern="1200">
        <a:solidFill>
          <a:schemeClr val="tx1"/>
        </a:solidFill>
        <a:latin typeface="+mn-lt"/>
        <a:ea typeface="+mn-ea"/>
        <a:cs typeface="+mn-cs"/>
      </a:defRPr>
    </a:lvl8pPr>
    <a:lvl9pPr marL="2743835"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7"/>
            <a:ext cx="9145587" cy="5144393"/>
          </a:xfrm>
          <a:prstGeom prst="rect">
            <a:avLst/>
          </a:prstGeom>
        </p:spPr>
      </p:pic>
      <p:sp>
        <p:nvSpPr>
          <p:cNvPr id="2" name="标题 1"/>
          <p:cNvSpPr>
            <a:spLocks noGrp="1"/>
          </p:cNvSpPr>
          <p:nvPr>
            <p:ph type="ctrTitle" hasCustomPrompt="1"/>
          </p:nvPr>
        </p:nvSpPr>
        <p:spPr>
          <a:xfrm>
            <a:off x="542925" y="1081718"/>
            <a:ext cx="7305675" cy="480382"/>
          </a:xfrm>
          <a:prstGeom prst="rect">
            <a:avLst/>
          </a:prstGeom>
        </p:spPr>
        <p:txBody>
          <a:bodyPr lIns="68589" tIns="34295" rIns="68589" bIns="34295" anchor="ctr">
            <a:normAutofit/>
          </a:bodyPr>
          <a:lstStyle>
            <a:lvl1pPr algn="l">
              <a:defRPr sz="2000" b="0">
                <a:solidFill>
                  <a:schemeClr val="bg1"/>
                </a:solidFill>
              </a:defRPr>
            </a:lvl1pPr>
          </a:lstStyle>
          <a:p>
            <a:r>
              <a:rPr lang="zh-CN" altLang="en-US" dirty="0"/>
              <a:t>单击此处编辑母标副标题样式</a:t>
            </a:r>
            <a:endParaRPr lang="zh-CN" altLang="en-US" dirty="0"/>
          </a:p>
        </p:txBody>
      </p:sp>
      <p:sp>
        <p:nvSpPr>
          <p:cNvPr id="3" name="副标题 2"/>
          <p:cNvSpPr>
            <a:spLocks noGrp="1"/>
          </p:cNvSpPr>
          <p:nvPr>
            <p:ph type="subTitle" idx="1" hasCustomPrompt="1"/>
          </p:nvPr>
        </p:nvSpPr>
        <p:spPr>
          <a:xfrm>
            <a:off x="542925" y="2628900"/>
            <a:ext cx="6859191" cy="452009"/>
          </a:xfrm>
          <a:prstGeom prst="rect">
            <a:avLst/>
          </a:prstGeom>
        </p:spPr>
        <p:txBody>
          <a:bodyPr lIns="68589" tIns="34295" rIns="68589" bIns="34295" anchor="ctr"/>
          <a:lstStyle>
            <a:lvl1pPr marL="0" indent="0" algn="l">
              <a:buNone/>
              <a:defRPr sz="15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935" indent="0" algn="ctr">
              <a:buNone/>
              <a:defRPr sz="1200"/>
            </a:lvl8pPr>
            <a:lvl9pPr marL="2743835" indent="0" algn="ctr">
              <a:buNone/>
              <a:defRPr sz="1200"/>
            </a:lvl9pPr>
          </a:lstStyle>
          <a:p>
            <a:r>
              <a:rPr lang="zh-CN" altLang="en-US" dirty="0"/>
              <a:t>撰写部门及人员</a:t>
            </a:r>
            <a:endParaRPr lang="zh-CN" altLang="en-US" dirty="0"/>
          </a:p>
        </p:txBody>
      </p:sp>
      <p:sp>
        <p:nvSpPr>
          <p:cNvPr id="8" name="文本占位符 7"/>
          <p:cNvSpPr>
            <a:spLocks noGrp="1"/>
          </p:cNvSpPr>
          <p:nvPr>
            <p:ph type="body" sz="quarter" idx="10" hasCustomPrompt="1"/>
          </p:nvPr>
        </p:nvSpPr>
        <p:spPr>
          <a:xfrm>
            <a:off x="542925" y="3083879"/>
            <a:ext cx="3533775" cy="238125"/>
          </a:xfrm>
          <a:prstGeom prst="rect">
            <a:avLst/>
          </a:prstGeom>
        </p:spPr>
        <p:txBody>
          <a:bodyPr anchor="ctr"/>
          <a:lstStyle>
            <a:lvl1pPr marL="0" indent="0" algn="l">
              <a:lnSpc>
                <a:spcPct val="100000"/>
              </a:lnSpc>
              <a:spcBef>
                <a:spcPts val="0"/>
              </a:spcBef>
              <a:buNone/>
              <a:defRPr sz="1100">
                <a:solidFill>
                  <a:schemeClr val="bg1"/>
                </a:solidFill>
              </a:defRPr>
            </a:lvl1pPr>
          </a:lstStyle>
          <a:p>
            <a:pPr lvl="0"/>
            <a:r>
              <a:rPr lang="zh-CN" altLang="en-US" dirty="0"/>
              <a:t>撰写日期</a:t>
            </a:r>
            <a:endParaRPr lang="zh-CN" altLang="en-US" dirty="0"/>
          </a:p>
        </p:txBody>
      </p:sp>
      <p:sp>
        <p:nvSpPr>
          <p:cNvPr id="12" name="文本占位符 11"/>
          <p:cNvSpPr>
            <a:spLocks noGrp="1"/>
          </p:cNvSpPr>
          <p:nvPr>
            <p:ph type="body" sz="quarter" idx="11" hasCustomPrompt="1"/>
          </p:nvPr>
        </p:nvSpPr>
        <p:spPr>
          <a:xfrm>
            <a:off x="542925" y="1562101"/>
            <a:ext cx="7305675" cy="762000"/>
          </a:xfrm>
          <a:prstGeom prst="rect">
            <a:avLst/>
          </a:prstGeom>
        </p:spPr>
        <p:txBody>
          <a:bodyPr anchor="ctr"/>
          <a:lstStyle>
            <a:lvl1pPr marL="0" indent="0">
              <a:buNone/>
              <a:defRPr sz="4000" b="1">
                <a:solidFill>
                  <a:schemeClr val="bg1"/>
                </a:solidFill>
              </a:defRPr>
            </a:lvl1pPr>
          </a:lstStyle>
          <a:p>
            <a:pPr lvl="0"/>
            <a:r>
              <a:rPr lang="zh-CN" altLang="en-US" dirty="0"/>
              <a:t>单击此处编辑母版主标题样式</a:t>
            </a:r>
            <a:endParaRPr lang="zh-CN" altLang="en-US" dirty="0"/>
          </a:p>
        </p:txBody>
      </p:sp>
      <p:grpSp>
        <p:nvGrpSpPr>
          <p:cNvPr id="15" name="组合 14"/>
          <p:cNvGrpSpPr/>
          <p:nvPr userDrawn="1"/>
        </p:nvGrpSpPr>
        <p:grpSpPr>
          <a:xfrm>
            <a:off x="609600" y="2430451"/>
            <a:ext cx="1127536" cy="45719"/>
            <a:chOff x="-1970040" y="2974116"/>
            <a:chExt cx="5894341" cy="252704"/>
          </a:xfrm>
        </p:grpSpPr>
        <p:sp>
          <p:nvSpPr>
            <p:cNvPr id="14" name="Rectángulo 3" descr="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
            <p:cNvSpPr/>
            <p:nvPr userDrawn="1"/>
          </p:nvSpPr>
          <p:spPr>
            <a:xfrm>
              <a:off x="-1970040" y="2974116"/>
              <a:ext cx="5689553" cy="252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s-ES_tradnl" sz="2700">
                <a:solidFill>
                  <a:srgbClr val="FFFFFF"/>
                </a:solidFill>
              </a:endParaRPr>
            </a:p>
          </p:txBody>
        </p:sp>
        <p:sp>
          <p:nvSpPr>
            <p:cNvPr id="13" name="梯形 12"/>
            <p:cNvSpPr/>
            <p:nvPr userDrawn="1"/>
          </p:nvSpPr>
          <p:spPr>
            <a:xfrm>
              <a:off x="3433763" y="2974117"/>
              <a:ext cx="490538" cy="252703"/>
            </a:xfrm>
            <a:prstGeom prst="trapezoid">
              <a:avLst>
                <a:gd name="adj" fmla="val 6964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91400" y="4418509"/>
            <a:ext cx="1400174" cy="4297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三">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45119" y="926304"/>
            <a:ext cx="4200469" cy="4218784"/>
          </a:xfrm>
          <a:prstGeom prst="rect">
            <a:avLst/>
          </a:prstGeom>
        </p:spPr>
      </p:pic>
      <p:sp>
        <p:nvSpPr>
          <p:cNvPr id="9" name="内容占位符 2"/>
          <p:cNvSpPr>
            <a:spLocks noGrp="1"/>
          </p:cNvSpPr>
          <p:nvPr>
            <p:ph sz="quarter" idx="14" hasCustomPrompt="1"/>
          </p:nvPr>
        </p:nvSpPr>
        <p:spPr>
          <a:xfrm>
            <a:off x="253980" y="904875"/>
            <a:ext cx="8585565" cy="3751906"/>
          </a:xfrm>
          <a:prstGeom prst="rect">
            <a:avLst/>
          </a:prstGeom>
        </p:spPr>
        <p:txBody>
          <a:bodyPr lIns="68589" tIns="34295" rIns="68589" bIns="34295"/>
          <a:lstStyle>
            <a:lvl1pPr>
              <a:defRPr sz="1500">
                <a:solidFill>
                  <a:schemeClr val="tx1">
                    <a:lumMod val="75000"/>
                    <a:lumOff val="25000"/>
                  </a:schemeClr>
                </a:solidFill>
              </a:defRPr>
            </a:lvl1pPr>
            <a:lvl2pPr>
              <a:defRPr sz="1500">
                <a:solidFill>
                  <a:schemeClr val="tx1">
                    <a:lumMod val="75000"/>
                    <a:lumOff val="25000"/>
                  </a:schemeClr>
                </a:solidFill>
              </a:defRPr>
            </a:lvl2pPr>
            <a:lvl3pPr>
              <a:defRPr sz="1500">
                <a:solidFill>
                  <a:schemeClr val="tx1">
                    <a:lumMod val="75000"/>
                    <a:lumOff val="25000"/>
                  </a:schemeClr>
                </a:solidFill>
              </a:defRPr>
            </a:lvl3pPr>
            <a:lvl4pPr>
              <a:defRPr sz="1500">
                <a:solidFill>
                  <a:schemeClr val="tx1">
                    <a:lumMod val="75000"/>
                    <a:lumOff val="25000"/>
                  </a:schemeClr>
                </a:solidFill>
              </a:defRPr>
            </a:lvl4pPr>
            <a:lvl5pPr>
              <a:defRPr sz="1500">
                <a:solidFill>
                  <a:schemeClr val="tx1">
                    <a:lumMod val="75000"/>
                    <a:lumOff val="25000"/>
                  </a:schemeClr>
                </a:solidFill>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矩形 2"/>
          <p:cNvSpPr/>
          <p:nvPr userDrawn="1"/>
        </p:nvSpPr>
        <p:spPr>
          <a:xfrm>
            <a:off x="133350" y="721"/>
            <a:ext cx="471282" cy="713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rot="5400000">
            <a:off x="-291196" y="291196"/>
            <a:ext cx="653405" cy="71013"/>
            <a:chOff x="2089660" y="2974116"/>
            <a:chExt cx="1834640" cy="252717"/>
          </a:xfrm>
          <a:solidFill>
            <a:srgbClr val="B01D23"/>
          </a:solidFill>
        </p:grpSpPr>
        <p:sp>
          <p:nvSpPr>
            <p:cNvPr id="10" name="Rectángulo 3" descr="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
            <p:cNvSpPr/>
            <p:nvPr userDrawn="1"/>
          </p:nvSpPr>
          <p:spPr>
            <a:xfrm>
              <a:off x="2089660" y="2974116"/>
              <a:ext cx="1629853" cy="252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s-ES_tradnl" sz="2700">
                <a:solidFill>
                  <a:srgbClr val="FFFFFF"/>
                </a:solidFill>
              </a:endParaRPr>
            </a:p>
          </p:txBody>
        </p:sp>
        <p:sp>
          <p:nvSpPr>
            <p:cNvPr id="11" name="梯形 10"/>
            <p:cNvSpPr/>
            <p:nvPr userDrawn="1"/>
          </p:nvSpPr>
          <p:spPr>
            <a:xfrm>
              <a:off x="3433762" y="2974128"/>
              <a:ext cx="490538" cy="252705"/>
            </a:xfrm>
            <a:prstGeom prst="trapezoid">
              <a:avLst>
                <a:gd name="adj" fmla="val 6964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标题 1"/>
          <p:cNvSpPr>
            <a:spLocks noGrp="1"/>
          </p:cNvSpPr>
          <p:nvPr>
            <p:ph type="title"/>
          </p:nvPr>
        </p:nvSpPr>
        <p:spPr>
          <a:xfrm>
            <a:off x="255102" y="78111"/>
            <a:ext cx="7355373" cy="486150"/>
          </a:xfrm>
          <a:prstGeom prst="rect">
            <a:avLst/>
          </a:prstGeom>
        </p:spPr>
        <p:txBody>
          <a:bodyPr lIns="68589" tIns="34295" rIns="68589" bIns="34295" anchor="ctr">
            <a:normAutofit/>
          </a:bodyPr>
          <a:lstStyle>
            <a:lvl1pPr>
              <a:defRPr sz="2800" b="1">
                <a:solidFill>
                  <a:schemeClr val="tx1">
                    <a:lumMod val="90000"/>
                    <a:lumOff val="10000"/>
                  </a:schemeClr>
                </a:solidFill>
              </a:defRPr>
            </a:lvl1pPr>
          </a:lstStyle>
          <a:p>
            <a:r>
              <a:rPr lang="zh-CN" altLang="en-US" dirty="0"/>
              <a:t>单击此处编辑母版标题样式</a:t>
            </a:r>
            <a:endParaRPr lang="zh-CN" altLang="en-US" dirty="0"/>
          </a:p>
        </p:txBody>
      </p:sp>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8999" y="202350"/>
            <a:ext cx="931624" cy="285917"/>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四">
    <p:bg>
      <p:bgPr>
        <a:solidFill>
          <a:srgbClr val="E7E5E6"/>
        </a:solidFill>
        <a:effectLst/>
      </p:bgPr>
    </p:bg>
    <p:spTree>
      <p:nvGrpSpPr>
        <p:cNvPr id="1" name=""/>
        <p:cNvGrpSpPr/>
        <p:nvPr/>
      </p:nvGrpSpPr>
      <p:grpSpPr>
        <a:xfrm>
          <a:off x="0" y="0"/>
          <a:ext cx="0" cy="0"/>
          <a:chOff x="0" y="0"/>
          <a:chExt cx="0" cy="0"/>
        </a:xfrm>
      </p:grpSpPr>
      <p:sp>
        <p:nvSpPr>
          <p:cNvPr id="9" name="内容占位符 2"/>
          <p:cNvSpPr>
            <a:spLocks noGrp="1"/>
          </p:cNvSpPr>
          <p:nvPr>
            <p:ph sz="quarter" idx="14" hasCustomPrompt="1"/>
          </p:nvPr>
        </p:nvSpPr>
        <p:spPr>
          <a:xfrm>
            <a:off x="253980" y="904875"/>
            <a:ext cx="8585565" cy="3751906"/>
          </a:xfrm>
          <a:prstGeom prst="rect">
            <a:avLst/>
          </a:prstGeom>
        </p:spPr>
        <p:txBody>
          <a:bodyPr lIns="68589" tIns="34295" rIns="68589" bIns="34295"/>
          <a:lstStyle>
            <a:lvl1pPr>
              <a:defRPr sz="1500">
                <a:solidFill>
                  <a:schemeClr val="tx1">
                    <a:lumMod val="75000"/>
                    <a:lumOff val="25000"/>
                  </a:schemeClr>
                </a:solidFill>
              </a:defRPr>
            </a:lvl1pPr>
            <a:lvl2pPr>
              <a:defRPr sz="1500">
                <a:solidFill>
                  <a:schemeClr val="tx1">
                    <a:lumMod val="75000"/>
                    <a:lumOff val="25000"/>
                  </a:schemeClr>
                </a:solidFill>
              </a:defRPr>
            </a:lvl2pPr>
            <a:lvl3pPr>
              <a:defRPr sz="1500">
                <a:solidFill>
                  <a:schemeClr val="tx1">
                    <a:lumMod val="75000"/>
                    <a:lumOff val="25000"/>
                  </a:schemeClr>
                </a:solidFill>
              </a:defRPr>
            </a:lvl3pPr>
            <a:lvl4pPr>
              <a:defRPr sz="1500">
                <a:solidFill>
                  <a:schemeClr val="tx1">
                    <a:lumMod val="75000"/>
                    <a:lumOff val="25000"/>
                  </a:schemeClr>
                </a:solidFill>
              </a:defRPr>
            </a:lvl4pPr>
            <a:lvl5pPr>
              <a:defRPr sz="1500">
                <a:solidFill>
                  <a:schemeClr val="tx1">
                    <a:lumMod val="75000"/>
                    <a:lumOff val="25000"/>
                  </a:schemeClr>
                </a:solidFill>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16" name="组合 15"/>
          <p:cNvGrpSpPr/>
          <p:nvPr userDrawn="1"/>
        </p:nvGrpSpPr>
        <p:grpSpPr>
          <a:xfrm rot="5400000">
            <a:off x="-291196" y="291196"/>
            <a:ext cx="653405" cy="71013"/>
            <a:chOff x="2089660" y="2974116"/>
            <a:chExt cx="1834640" cy="252717"/>
          </a:xfrm>
          <a:solidFill>
            <a:srgbClr val="B01D23"/>
          </a:solidFill>
        </p:grpSpPr>
        <p:sp>
          <p:nvSpPr>
            <p:cNvPr id="17" name="Rectángulo 3" descr="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
            <p:cNvSpPr/>
            <p:nvPr userDrawn="1"/>
          </p:nvSpPr>
          <p:spPr>
            <a:xfrm>
              <a:off x="2089660" y="2974116"/>
              <a:ext cx="1629853" cy="252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s-ES_tradnl" sz="2700">
                <a:solidFill>
                  <a:srgbClr val="FFFFFF"/>
                </a:solidFill>
              </a:endParaRPr>
            </a:p>
          </p:txBody>
        </p:sp>
        <p:sp>
          <p:nvSpPr>
            <p:cNvPr id="18" name="梯形 17"/>
            <p:cNvSpPr/>
            <p:nvPr userDrawn="1"/>
          </p:nvSpPr>
          <p:spPr>
            <a:xfrm>
              <a:off x="3433762" y="2974128"/>
              <a:ext cx="490538" cy="252705"/>
            </a:xfrm>
            <a:prstGeom prst="trapezoid">
              <a:avLst>
                <a:gd name="adj" fmla="val 6964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标题 1"/>
          <p:cNvSpPr>
            <a:spLocks noGrp="1"/>
          </p:cNvSpPr>
          <p:nvPr>
            <p:ph type="title"/>
          </p:nvPr>
        </p:nvSpPr>
        <p:spPr>
          <a:xfrm>
            <a:off x="255102" y="78111"/>
            <a:ext cx="7355373" cy="486150"/>
          </a:xfrm>
          <a:prstGeom prst="rect">
            <a:avLst/>
          </a:prstGeom>
        </p:spPr>
        <p:txBody>
          <a:bodyPr lIns="68589" tIns="34295" rIns="68589" bIns="34295" anchor="ctr">
            <a:normAutofit/>
          </a:bodyPr>
          <a:lstStyle>
            <a:lvl1pPr>
              <a:defRPr sz="2800" b="1">
                <a:solidFill>
                  <a:schemeClr val="tx1">
                    <a:lumMod val="90000"/>
                    <a:lumOff val="10000"/>
                  </a:schemeClr>
                </a:solidFill>
              </a:defRPr>
            </a:lvl1pPr>
          </a:lstStyle>
          <a:p>
            <a:r>
              <a:rPr lang="zh-CN" altLang="en-US" dirty="0"/>
              <a:t>单击此处编辑母版标题样式</a:t>
            </a:r>
            <a:endParaRPr lang="zh-CN" altLang="en-US" dirty="0"/>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45119" y="926304"/>
            <a:ext cx="4200468" cy="4218784"/>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8999" y="202350"/>
            <a:ext cx="931624" cy="285917"/>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封底">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7"/>
            <a:ext cx="9145587" cy="5144392"/>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57807" y="3362325"/>
            <a:ext cx="2258955" cy="693277"/>
          </a:xfrm>
          <a:prstGeom prst="rect">
            <a:avLst/>
          </a:prstGeom>
        </p:spPr>
      </p:pic>
      <p:sp>
        <p:nvSpPr>
          <p:cNvPr id="2" name="TextBox 1"/>
          <p:cNvSpPr txBox="1"/>
          <p:nvPr userDrawn="1"/>
        </p:nvSpPr>
        <p:spPr>
          <a:xfrm>
            <a:off x="847725" y="1030880"/>
            <a:ext cx="628650" cy="307777"/>
          </a:xfrm>
          <a:prstGeom prst="rect">
            <a:avLst/>
          </a:prstGeom>
          <a:noFill/>
        </p:spPr>
        <p:txBody>
          <a:bodyPr wrap="square" rtlCol="0" anchor="ctr">
            <a:spAutoFit/>
          </a:bodyPr>
          <a:lstStyle/>
          <a:p>
            <a:pPr algn="l"/>
            <a:r>
              <a:rPr lang="zh-CN" altLang="zh-CN" sz="1400" kern="1200" spc="300" dirty="0">
                <a:solidFill>
                  <a:schemeClr val="bg1"/>
                </a:solidFill>
                <a:effectLst/>
                <a:latin typeface="+mn-lt"/>
                <a:ea typeface="+mn-ea"/>
                <a:cs typeface="+mn-cs"/>
              </a:rPr>
              <a:t>安全</a:t>
            </a:r>
            <a:endParaRPr lang="zh-CN" altLang="zh-CN" sz="1400" kern="1200" spc="300" dirty="0">
              <a:solidFill>
                <a:schemeClr val="bg1"/>
              </a:solidFill>
              <a:effectLst/>
              <a:latin typeface="+mn-lt"/>
              <a:ea typeface="+mn-ea"/>
              <a:cs typeface="+mn-cs"/>
            </a:endParaRPr>
          </a:p>
        </p:txBody>
      </p:sp>
      <p:sp>
        <p:nvSpPr>
          <p:cNvPr id="6" name="TextBox 5"/>
          <p:cNvSpPr txBox="1"/>
          <p:nvPr userDrawn="1"/>
        </p:nvSpPr>
        <p:spPr>
          <a:xfrm>
            <a:off x="847725" y="1558690"/>
            <a:ext cx="628650" cy="307777"/>
          </a:xfrm>
          <a:prstGeom prst="rect">
            <a:avLst/>
          </a:prstGeom>
          <a:noFill/>
        </p:spPr>
        <p:txBody>
          <a:bodyPr wrap="square" rtlCol="0" anchor="ctr">
            <a:spAutoFit/>
          </a:bodyPr>
          <a:lstStyle/>
          <a:p>
            <a:pPr algn="l"/>
            <a:r>
              <a:rPr lang="zh-CN" altLang="zh-CN" sz="1400" kern="1200" spc="300" dirty="0">
                <a:solidFill>
                  <a:schemeClr val="bg1"/>
                </a:solidFill>
                <a:effectLst/>
                <a:latin typeface="+mn-lt"/>
                <a:ea typeface="+mn-ea"/>
                <a:cs typeface="+mn-cs"/>
              </a:rPr>
              <a:t>易用</a:t>
            </a:r>
            <a:endParaRPr lang="zh-CN" altLang="zh-CN" sz="1400" kern="1200" spc="300" dirty="0">
              <a:solidFill>
                <a:schemeClr val="bg1"/>
              </a:solidFill>
              <a:effectLst/>
              <a:latin typeface="+mn-lt"/>
              <a:ea typeface="+mn-ea"/>
              <a:cs typeface="+mn-cs"/>
            </a:endParaRPr>
          </a:p>
        </p:txBody>
      </p:sp>
      <p:sp>
        <p:nvSpPr>
          <p:cNvPr id="7" name="TextBox 6"/>
          <p:cNvSpPr txBox="1"/>
          <p:nvPr userDrawn="1"/>
        </p:nvSpPr>
        <p:spPr>
          <a:xfrm>
            <a:off x="847725" y="2086500"/>
            <a:ext cx="628650" cy="307777"/>
          </a:xfrm>
          <a:prstGeom prst="rect">
            <a:avLst/>
          </a:prstGeom>
          <a:noFill/>
        </p:spPr>
        <p:txBody>
          <a:bodyPr wrap="square" rtlCol="0" anchor="ctr">
            <a:spAutoFit/>
          </a:bodyPr>
          <a:lstStyle/>
          <a:p>
            <a:pPr algn="l"/>
            <a:r>
              <a:rPr lang="zh-CN" altLang="zh-CN" sz="1400" kern="1200" spc="300" dirty="0">
                <a:solidFill>
                  <a:schemeClr val="bg1"/>
                </a:solidFill>
                <a:effectLst/>
                <a:latin typeface="+mn-lt"/>
                <a:ea typeface="+mn-ea"/>
                <a:cs typeface="+mn-cs"/>
              </a:rPr>
              <a:t>全能</a:t>
            </a:r>
            <a:endParaRPr lang="zh-CN" altLang="zh-CN" sz="1400" kern="1200" spc="300" dirty="0">
              <a:solidFill>
                <a:schemeClr val="bg1"/>
              </a:solidFill>
              <a:effectLst/>
              <a:latin typeface="+mn-lt"/>
              <a:ea typeface="+mn-ea"/>
              <a:cs typeface="+mn-cs"/>
            </a:endParaRPr>
          </a:p>
        </p:txBody>
      </p:sp>
      <p:sp>
        <p:nvSpPr>
          <p:cNvPr id="8" name="TextBox 7"/>
          <p:cNvSpPr txBox="1"/>
          <p:nvPr userDrawn="1"/>
        </p:nvSpPr>
        <p:spPr>
          <a:xfrm>
            <a:off x="847725" y="2614311"/>
            <a:ext cx="628650" cy="307777"/>
          </a:xfrm>
          <a:prstGeom prst="rect">
            <a:avLst/>
          </a:prstGeom>
          <a:noFill/>
        </p:spPr>
        <p:txBody>
          <a:bodyPr wrap="square" rtlCol="0" anchor="ctr">
            <a:spAutoFit/>
          </a:bodyPr>
          <a:lstStyle/>
          <a:p>
            <a:pPr algn="l"/>
            <a:r>
              <a:rPr lang="zh-CN" altLang="zh-CN" sz="1400" kern="1200" spc="300" dirty="0">
                <a:solidFill>
                  <a:schemeClr val="bg1"/>
                </a:solidFill>
                <a:effectLst/>
                <a:latin typeface="+mn-lt"/>
                <a:ea typeface="+mn-ea"/>
                <a:cs typeface="+mn-cs"/>
              </a:rPr>
              <a:t>可靠</a:t>
            </a:r>
            <a:endParaRPr lang="zh-CN" altLang="zh-CN" sz="1400" kern="1200" spc="300" dirty="0">
              <a:solidFill>
                <a:schemeClr val="bg1"/>
              </a:solidFill>
              <a:effectLst/>
              <a:latin typeface="+mn-lt"/>
              <a:ea typeface="+mn-ea"/>
              <a:cs typeface="+mn-cs"/>
            </a:endParaRPr>
          </a:p>
        </p:txBody>
      </p:sp>
      <p:sp>
        <p:nvSpPr>
          <p:cNvPr id="9" name="TextBox 8"/>
          <p:cNvSpPr txBox="1"/>
          <p:nvPr userDrawn="1"/>
        </p:nvSpPr>
        <p:spPr>
          <a:xfrm>
            <a:off x="1762125" y="2614310"/>
            <a:ext cx="2297824" cy="307777"/>
          </a:xfrm>
          <a:prstGeom prst="rect">
            <a:avLst/>
          </a:prstGeom>
          <a:noFill/>
        </p:spPr>
        <p:txBody>
          <a:bodyPr wrap="square" rtlCol="0" anchor="ctr">
            <a:spAutoFit/>
          </a:bodyPr>
          <a:lstStyle/>
          <a:p>
            <a:pPr algn="l"/>
            <a:r>
              <a:rPr lang="en-US" altLang="zh-CN" sz="1400" kern="1200" spc="300" dirty="0">
                <a:solidFill>
                  <a:schemeClr val="bg1"/>
                </a:solidFill>
                <a:effectLst/>
                <a:latin typeface="+mn-lt"/>
                <a:ea typeface="+mn-ea"/>
                <a:cs typeface="+mn-cs"/>
              </a:rPr>
              <a:t>Available</a:t>
            </a:r>
            <a:endParaRPr lang="zh-CN" altLang="zh-CN" sz="1400" kern="1200" spc="300" dirty="0">
              <a:solidFill>
                <a:schemeClr val="bg1"/>
              </a:solidFill>
              <a:effectLst/>
              <a:latin typeface="+mn-lt"/>
              <a:ea typeface="+mn-ea"/>
              <a:cs typeface="+mn-cs"/>
            </a:endParaRPr>
          </a:p>
        </p:txBody>
      </p:sp>
      <p:sp>
        <p:nvSpPr>
          <p:cNvPr id="10" name="TextBox 9"/>
          <p:cNvSpPr txBox="1"/>
          <p:nvPr userDrawn="1"/>
        </p:nvSpPr>
        <p:spPr>
          <a:xfrm>
            <a:off x="1762125" y="1030880"/>
            <a:ext cx="2297824" cy="307777"/>
          </a:xfrm>
          <a:prstGeom prst="rect">
            <a:avLst/>
          </a:prstGeom>
          <a:noFill/>
        </p:spPr>
        <p:txBody>
          <a:bodyPr wrap="square" rtlCol="0" anchor="ctr">
            <a:spAutoFit/>
          </a:bodyPr>
          <a:lstStyle/>
          <a:p>
            <a:pPr algn="l"/>
            <a:r>
              <a:rPr lang="en-US" altLang="zh-CN" sz="1400" kern="1200" spc="300" dirty="0">
                <a:solidFill>
                  <a:schemeClr val="bg1"/>
                </a:solidFill>
                <a:effectLst/>
                <a:latin typeface="+mn-lt"/>
                <a:ea typeface="+mn-ea"/>
                <a:cs typeface="+mn-cs"/>
              </a:rPr>
              <a:t>Secure</a:t>
            </a:r>
            <a:endParaRPr lang="zh-CN" altLang="zh-CN" sz="1400" kern="1200" spc="300" dirty="0">
              <a:solidFill>
                <a:schemeClr val="bg1"/>
              </a:solidFill>
              <a:effectLst/>
              <a:latin typeface="+mn-lt"/>
              <a:ea typeface="+mn-ea"/>
              <a:cs typeface="+mn-cs"/>
            </a:endParaRPr>
          </a:p>
        </p:txBody>
      </p:sp>
      <p:sp>
        <p:nvSpPr>
          <p:cNvPr id="11" name="TextBox 10"/>
          <p:cNvSpPr txBox="1"/>
          <p:nvPr userDrawn="1"/>
        </p:nvSpPr>
        <p:spPr>
          <a:xfrm>
            <a:off x="1762125" y="1558690"/>
            <a:ext cx="2297824" cy="307777"/>
          </a:xfrm>
          <a:prstGeom prst="rect">
            <a:avLst/>
          </a:prstGeom>
          <a:noFill/>
        </p:spPr>
        <p:txBody>
          <a:bodyPr wrap="square" rtlCol="0" anchor="ctr">
            <a:spAutoFit/>
          </a:bodyPr>
          <a:lstStyle/>
          <a:p>
            <a:pPr algn="l"/>
            <a:r>
              <a:rPr lang="en-US" altLang="zh-CN" sz="1400" kern="1200" spc="300" dirty="0">
                <a:solidFill>
                  <a:schemeClr val="bg1"/>
                </a:solidFill>
                <a:effectLst/>
                <a:latin typeface="+mn-lt"/>
                <a:ea typeface="+mn-ea"/>
                <a:cs typeface="+mn-cs"/>
              </a:rPr>
              <a:t>Usable</a:t>
            </a:r>
            <a:endParaRPr lang="zh-CN" altLang="zh-CN" sz="1400" kern="1200" spc="300" dirty="0">
              <a:solidFill>
                <a:schemeClr val="bg1"/>
              </a:solidFill>
              <a:effectLst/>
              <a:latin typeface="+mn-lt"/>
              <a:ea typeface="+mn-ea"/>
              <a:cs typeface="+mn-cs"/>
            </a:endParaRPr>
          </a:p>
        </p:txBody>
      </p:sp>
      <p:sp>
        <p:nvSpPr>
          <p:cNvPr id="12" name="TextBox 11"/>
          <p:cNvSpPr txBox="1"/>
          <p:nvPr userDrawn="1"/>
        </p:nvSpPr>
        <p:spPr>
          <a:xfrm>
            <a:off x="1762125" y="2086500"/>
            <a:ext cx="2297824" cy="307777"/>
          </a:xfrm>
          <a:prstGeom prst="rect">
            <a:avLst/>
          </a:prstGeom>
          <a:noFill/>
        </p:spPr>
        <p:txBody>
          <a:bodyPr wrap="square" rtlCol="0" anchor="ctr">
            <a:spAutoFit/>
          </a:bodyPr>
          <a:lstStyle/>
          <a:p>
            <a:pPr algn="l"/>
            <a:r>
              <a:rPr lang="en-US" altLang="zh-CN" sz="1400" kern="1200" spc="300" dirty="0">
                <a:solidFill>
                  <a:schemeClr val="bg1"/>
                </a:solidFill>
                <a:effectLst/>
                <a:latin typeface="+mn-lt"/>
                <a:ea typeface="+mn-ea"/>
                <a:cs typeface="+mn-cs"/>
              </a:rPr>
              <a:t>Multiple</a:t>
            </a:r>
            <a:endParaRPr lang="zh-CN" altLang="zh-CN" sz="1400" kern="1200" spc="300" dirty="0">
              <a:solidFill>
                <a:schemeClr val="bg1"/>
              </a:solidFill>
              <a:effectLst/>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封底2">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7"/>
            <a:ext cx="9145587" cy="5144392"/>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58369" y="1628303"/>
            <a:ext cx="2258955" cy="693277"/>
          </a:xfrm>
          <a:prstGeom prst="rect">
            <a:avLst/>
          </a:prstGeom>
        </p:spPr>
      </p:pic>
      <p:grpSp>
        <p:nvGrpSpPr>
          <p:cNvPr id="2" name="组合 1"/>
          <p:cNvGrpSpPr/>
          <p:nvPr userDrawn="1"/>
        </p:nvGrpSpPr>
        <p:grpSpPr>
          <a:xfrm>
            <a:off x="2105819" y="2689020"/>
            <a:ext cx="4933950" cy="648397"/>
            <a:chOff x="1762125" y="3165270"/>
            <a:chExt cx="4933950" cy="648397"/>
          </a:xfrm>
        </p:grpSpPr>
        <p:sp>
          <p:nvSpPr>
            <p:cNvPr id="3" name="TextBox 2"/>
            <p:cNvSpPr txBox="1"/>
            <p:nvPr userDrawn="1"/>
          </p:nvSpPr>
          <p:spPr>
            <a:xfrm>
              <a:off x="2124075" y="3165270"/>
              <a:ext cx="628650" cy="307777"/>
            </a:xfrm>
            <a:prstGeom prst="rect">
              <a:avLst/>
            </a:prstGeom>
            <a:noFill/>
          </p:spPr>
          <p:txBody>
            <a:bodyPr wrap="square" rtlCol="0" anchor="ctr">
              <a:spAutoFit/>
            </a:bodyPr>
            <a:lstStyle/>
            <a:p>
              <a:pPr algn="ctr"/>
              <a:r>
                <a:rPr lang="zh-CN" altLang="zh-CN" sz="1400" kern="1200" spc="300" dirty="0">
                  <a:solidFill>
                    <a:schemeClr val="bg1"/>
                  </a:solidFill>
                  <a:effectLst/>
                  <a:latin typeface="+mn-lt"/>
                  <a:ea typeface="+mn-ea"/>
                  <a:cs typeface="+mn-cs"/>
                </a:rPr>
                <a:t>安全</a:t>
              </a:r>
              <a:endParaRPr lang="zh-CN" altLang="zh-CN" sz="1400" kern="1200" spc="300" dirty="0">
                <a:solidFill>
                  <a:schemeClr val="bg1"/>
                </a:solidFill>
                <a:effectLst/>
                <a:latin typeface="+mn-lt"/>
                <a:ea typeface="+mn-ea"/>
                <a:cs typeface="+mn-cs"/>
              </a:endParaRPr>
            </a:p>
          </p:txBody>
        </p:sp>
        <p:sp>
          <p:nvSpPr>
            <p:cNvPr id="4" name="TextBox 3"/>
            <p:cNvSpPr txBox="1"/>
            <p:nvPr userDrawn="1"/>
          </p:nvSpPr>
          <p:spPr>
            <a:xfrm>
              <a:off x="3317875" y="3165270"/>
              <a:ext cx="628650" cy="307777"/>
            </a:xfrm>
            <a:prstGeom prst="rect">
              <a:avLst/>
            </a:prstGeom>
            <a:noFill/>
          </p:spPr>
          <p:txBody>
            <a:bodyPr wrap="square" rtlCol="0" anchor="ctr">
              <a:spAutoFit/>
            </a:bodyPr>
            <a:lstStyle/>
            <a:p>
              <a:pPr algn="ctr"/>
              <a:r>
                <a:rPr lang="zh-CN" altLang="zh-CN" sz="1400" kern="1200" spc="300" dirty="0">
                  <a:solidFill>
                    <a:schemeClr val="bg1"/>
                  </a:solidFill>
                  <a:effectLst/>
                  <a:latin typeface="+mn-lt"/>
                  <a:ea typeface="+mn-ea"/>
                  <a:cs typeface="+mn-cs"/>
                </a:rPr>
                <a:t>易用</a:t>
              </a:r>
              <a:endParaRPr lang="zh-CN" altLang="zh-CN" sz="1400" kern="1200" spc="300" dirty="0">
                <a:solidFill>
                  <a:schemeClr val="bg1"/>
                </a:solidFill>
                <a:effectLst/>
                <a:latin typeface="+mn-lt"/>
                <a:ea typeface="+mn-ea"/>
                <a:cs typeface="+mn-cs"/>
              </a:endParaRPr>
            </a:p>
          </p:txBody>
        </p:sp>
        <p:sp>
          <p:nvSpPr>
            <p:cNvPr id="6" name="TextBox 5"/>
            <p:cNvSpPr txBox="1"/>
            <p:nvPr userDrawn="1"/>
          </p:nvSpPr>
          <p:spPr>
            <a:xfrm>
              <a:off x="4511675" y="3165270"/>
              <a:ext cx="628650" cy="307777"/>
            </a:xfrm>
            <a:prstGeom prst="rect">
              <a:avLst/>
            </a:prstGeom>
            <a:noFill/>
          </p:spPr>
          <p:txBody>
            <a:bodyPr wrap="square" rtlCol="0" anchor="ctr">
              <a:spAutoFit/>
            </a:bodyPr>
            <a:lstStyle/>
            <a:p>
              <a:pPr algn="ctr"/>
              <a:r>
                <a:rPr lang="zh-CN" altLang="zh-CN" sz="1400" kern="1200" spc="300" dirty="0">
                  <a:solidFill>
                    <a:schemeClr val="bg1"/>
                  </a:solidFill>
                  <a:effectLst/>
                  <a:latin typeface="+mn-lt"/>
                  <a:ea typeface="+mn-ea"/>
                  <a:cs typeface="+mn-cs"/>
                </a:rPr>
                <a:t>全能</a:t>
              </a:r>
              <a:endParaRPr lang="zh-CN" altLang="zh-CN" sz="1400" kern="1200" spc="300" dirty="0">
                <a:solidFill>
                  <a:schemeClr val="bg1"/>
                </a:solidFill>
                <a:effectLst/>
                <a:latin typeface="+mn-lt"/>
                <a:ea typeface="+mn-ea"/>
                <a:cs typeface="+mn-cs"/>
              </a:endParaRPr>
            </a:p>
          </p:txBody>
        </p:sp>
        <p:sp>
          <p:nvSpPr>
            <p:cNvPr id="7" name="TextBox 6"/>
            <p:cNvSpPr txBox="1"/>
            <p:nvPr userDrawn="1"/>
          </p:nvSpPr>
          <p:spPr>
            <a:xfrm>
              <a:off x="5705475" y="3165270"/>
              <a:ext cx="628650" cy="307777"/>
            </a:xfrm>
            <a:prstGeom prst="rect">
              <a:avLst/>
            </a:prstGeom>
            <a:noFill/>
          </p:spPr>
          <p:txBody>
            <a:bodyPr wrap="square" rtlCol="0" anchor="ctr">
              <a:spAutoFit/>
            </a:bodyPr>
            <a:lstStyle/>
            <a:p>
              <a:pPr algn="ctr"/>
              <a:r>
                <a:rPr lang="zh-CN" altLang="zh-CN" sz="1400" kern="1200" spc="300" dirty="0">
                  <a:solidFill>
                    <a:schemeClr val="bg1"/>
                  </a:solidFill>
                  <a:effectLst/>
                  <a:latin typeface="+mn-lt"/>
                  <a:ea typeface="+mn-ea"/>
                  <a:cs typeface="+mn-cs"/>
                </a:rPr>
                <a:t>可靠</a:t>
              </a:r>
              <a:endParaRPr lang="zh-CN" altLang="zh-CN" sz="1400" kern="1200" spc="300" dirty="0">
                <a:solidFill>
                  <a:schemeClr val="bg1"/>
                </a:solidFill>
                <a:effectLst/>
                <a:latin typeface="+mn-lt"/>
                <a:ea typeface="+mn-ea"/>
                <a:cs typeface="+mn-cs"/>
              </a:endParaRPr>
            </a:p>
          </p:txBody>
        </p:sp>
        <p:sp>
          <p:nvSpPr>
            <p:cNvPr id="8" name="TextBox 7"/>
            <p:cNvSpPr txBox="1"/>
            <p:nvPr userDrawn="1"/>
          </p:nvSpPr>
          <p:spPr>
            <a:xfrm>
              <a:off x="5343525" y="3552057"/>
              <a:ext cx="1352550" cy="261610"/>
            </a:xfrm>
            <a:prstGeom prst="rect">
              <a:avLst/>
            </a:prstGeom>
            <a:noFill/>
          </p:spPr>
          <p:txBody>
            <a:bodyPr wrap="square" rtlCol="0" anchor="ctr">
              <a:spAutoFit/>
            </a:bodyPr>
            <a:lstStyle/>
            <a:p>
              <a:pPr algn="ctr"/>
              <a:r>
                <a:rPr lang="en-US" altLang="zh-CN" sz="1100" kern="1200" spc="300" dirty="0">
                  <a:solidFill>
                    <a:schemeClr val="bg1"/>
                  </a:solidFill>
                  <a:effectLst/>
                  <a:latin typeface="+mn-lt"/>
                  <a:ea typeface="+mn-ea"/>
                  <a:cs typeface="+mn-cs"/>
                </a:rPr>
                <a:t>Available</a:t>
              </a:r>
              <a:endParaRPr lang="zh-CN" altLang="zh-CN" sz="1100" kern="1200" spc="300" dirty="0">
                <a:solidFill>
                  <a:schemeClr val="bg1"/>
                </a:solidFill>
                <a:effectLst/>
                <a:latin typeface="+mn-lt"/>
                <a:ea typeface="+mn-ea"/>
                <a:cs typeface="+mn-cs"/>
              </a:endParaRPr>
            </a:p>
          </p:txBody>
        </p:sp>
        <p:sp>
          <p:nvSpPr>
            <p:cNvPr id="9" name="TextBox 8"/>
            <p:cNvSpPr txBox="1"/>
            <p:nvPr userDrawn="1"/>
          </p:nvSpPr>
          <p:spPr>
            <a:xfrm>
              <a:off x="1762125" y="3552057"/>
              <a:ext cx="1352550" cy="261610"/>
            </a:xfrm>
            <a:prstGeom prst="rect">
              <a:avLst/>
            </a:prstGeom>
            <a:noFill/>
          </p:spPr>
          <p:txBody>
            <a:bodyPr wrap="square" rtlCol="0" anchor="ctr">
              <a:spAutoFit/>
            </a:bodyPr>
            <a:lstStyle/>
            <a:p>
              <a:pPr algn="ctr"/>
              <a:r>
                <a:rPr lang="en-US" altLang="zh-CN" sz="1100" kern="1200" spc="300" dirty="0">
                  <a:solidFill>
                    <a:schemeClr val="bg1"/>
                  </a:solidFill>
                  <a:effectLst/>
                  <a:latin typeface="+mn-lt"/>
                  <a:ea typeface="+mn-ea"/>
                  <a:cs typeface="+mn-cs"/>
                </a:rPr>
                <a:t>Secure</a:t>
              </a:r>
              <a:endParaRPr lang="zh-CN" altLang="zh-CN" sz="1100" kern="1200" spc="300" dirty="0">
                <a:solidFill>
                  <a:schemeClr val="bg1"/>
                </a:solidFill>
                <a:effectLst/>
                <a:latin typeface="+mn-lt"/>
                <a:ea typeface="+mn-ea"/>
                <a:cs typeface="+mn-cs"/>
              </a:endParaRPr>
            </a:p>
          </p:txBody>
        </p:sp>
        <p:sp>
          <p:nvSpPr>
            <p:cNvPr id="10" name="TextBox 9"/>
            <p:cNvSpPr txBox="1"/>
            <p:nvPr userDrawn="1"/>
          </p:nvSpPr>
          <p:spPr>
            <a:xfrm>
              <a:off x="2955925" y="3552057"/>
              <a:ext cx="1352550" cy="261610"/>
            </a:xfrm>
            <a:prstGeom prst="rect">
              <a:avLst/>
            </a:prstGeom>
            <a:noFill/>
          </p:spPr>
          <p:txBody>
            <a:bodyPr wrap="square" rtlCol="0" anchor="ctr">
              <a:spAutoFit/>
            </a:bodyPr>
            <a:lstStyle/>
            <a:p>
              <a:pPr algn="ctr"/>
              <a:r>
                <a:rPr lang="en-US" altLang="zh-CN" sz="1100" kern="1200" spc="300" dirty="0">
                  <a:solidFill>
                    <a:schemeClr val="bg1"/>
                  </a:solidFill>
                  <a:effectLst/>
                  <a:latin typeface="+mn-lt"/>
                  <a:ea typeface="+mn-ea"/>
                  <a:cs typeface="+mn-cs"/>
                </a:rPr>
                <a:t>Usable</a:t>
              </a:r>
              <a:endParaRPr lang="zh-CN" altLang="zh-CN" sz="1100" kern="1200" spc="300" dirty="0">
                <a:solidFill>
                  <a:schemeClr val="bg1"/>
                </a:solidFill>
                <a:effectLst/>
                <a:latin typeface="+mn-lt"/>
                <a:ea typeface="+mn-ea"/>
                <a:cs typeface="+mn-cs"/>
              </a:endParaRPr>
            </a:p>
          </p:txBody>
        </p:sp>
        <p:sp>
          <p:nvSpPr>
            <p:cNvPr id="11" name="TextBox 10"/>
            <p:cNvSpPr txBox="1"/>
            <p:nvPr userDrawn="1"/>
          </p:nvSpPr>
          <p:spPr>
            <a:xfrm>
              <a:off x="4149725" y="3552057"/>
              <a:ext cx="1352550" cy="261610"/>
            </a:xfrm>
            <a:prstGeom prst="rect">
              <a:avLst/>
            </a:prstGeom>
            <a:noFill/>
          </p:spPr>
          <p:txBody>
            <a:bodyPr wrap="square" rtlCol="0" anchor="ctr">
              <a:spAutoFit/>
            </a:bodyPr>
            <a:lstStyle/>
            <a:p>
              <a:pPr algn="ctr"/>
              <a:r>
                <a:rPr lang="en-US" altLang="zh-CN" sz="1100" kern="1200" spc="300" dirty="0">
                  <a:solidFill>
                    <a:schemeClr val="bg1"/>
                  </a:solidFill>
                  <a:effectLst/>
                  <a:latin typeface="+mn-lt"/>
                  <a:ea typeface="+mn-ea"/>
                  <a:cs typeface="+mn-cs"/>
                </a:rPr>
                <a:t>Multiple</a:t>
              </a:r>
              <a:endParaRPr lang="zh-CN" altLang="zh-CN" sz="1100" kern="1200" spc="300" dirty="0">
                <a:solidFill>
                  <a:schemeClr val="bg1"/>
                </a:solidFill>
                <a:effectLst/>
                <a:latin typeface="+mn-lt"/>
                <a:ea typeface="+mn-ea"/>
                <a:cs typeface="+mn-c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1">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7"/>
            <a:ext cx="9145587" cy="5144393"/>
          </a:xfrm>
          <a:prstGeom prst="rect">
            <a:avLst/>
          </a:prstGeom>
        </p:spPr>
      </p:pic>
      <p:sp>
        <p:nvSpPr>
          <p:cNvPr id="3" name="文本框 2"/>
          <p:cNvSpPr txBox="1"/>
          <p:nvPr userDrawn="1"/>
        </p:nvSpPr>
        <p:spPr>
          <a:xfrm>
            <a:off x="438120" y="461771"/>
            <a:ext cx="1423121" cy="500147"/>
          </a:xfrm>
          <a:prstGeom prst="rect">
            <a:avLst/>
          </a:prstGeom>
          <a:noFill/>
        </p:spPr>
        <p:txBody>
          <a:bodyPr wrap="square" lIns="68589" tIns="34295" rIns="68589" bIns="34295" rtlCol="0">
            <a:spAutoFit/>
          </a:bodyPr>
          <a:lstStyle/>
          <a:p>
            <a:pPr algn="l"/>
            <a:r>
              <a:rPr lang="zh-CN" altLang="en-US" sz="2800" b="1" spc="300" dirty="0">
                <a:solidFill>
                  <a:schemeClr val="bg1"/>
                </a:solidFill>
                <a:latin typeface="+mn-ea"/>
                <a:ea typeface="+mn-ea"/>
              </a:rPr>
              <a:t>目录</a:t>
            </a:r>
            <a:endParaRPr lang="zh-CN" altLang="en-US" sz="2800" b="1" spc="300" dirty="0">
              <a:solidFill>
                <a:schemeClr val="bg1"/>
              </a:solidFill>
              <a:latin typeface="+mn-ea"/>
              <a:ea typeface="+mn-ea"/>
            </a:endParaRPr>
          </a:p>
        </p:txBody>
      </p:sp>
      <p:sp>
        <p:nvSpPr>
          <p:cNvPr id="20" name="内容占位符 2"/>
          <p:cNvSpPr>
            <a:spLocks noGrp="1"/>
          </p:cNvSpPr>
          <p:nvPr>
            <p:ph sz="half" idx="1"/>
          </p:nvPr>
        </p:nvSpPr>
        <p:spPr>
          <a:xfrm>
            <a:off x="1988879" y="1476479"/>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bg1"/>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p:txBody>
      </p:sp>
      <p:sp>
        <p:nvSpPr>
          <p:cNvPr id="21" name="内容占位符 2"/>
          <p:cNvSpPr>
            <a:spLocks noGrp="1"/>
          </p:cNvSpPr>
          <p:nvPr>
            <p:ph sz="half" idx="12"/>
          </p:nvPr>
        </p:nvSpPr>
        <p:spPr>
          <a:xfrm>
            <a:off x="1988879" y="1951365"/>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bg1"/>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p:txBody>
      </p:sp>
      <p:sp>
        <p:nvSpPr>
          <p:cNvPr id="22" name="内容占位符 2"/>
          <p:cNvSpPr>
            <a:spLocks noGrp="1"/>
          </p:cNvSpPr>
          <p:nvPr>
            <p:ph sz="half" idx="13"/>
          </p:nvPr>
        </p:nvSpPr>
        <p:spPr>
          <a:xfrm>
            <a:off x="1988879" y="2426250"/>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bg1"/>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p:txBody>
      </p:sp>
      <p:sp>
        <p:nvSpPr>
          <p:cNvPr id="23" name="内容占位符 2"/>
          <p:cNvSpPr>
            <a:spLocks noGrp="1"/>
          </p:cNvSpPr>
          <p:nvPr>
            <p:ph sz="half" idx="14"/>
          </p:nvPr>
        </p:nvSpPr>
        <p:spPr>
          <a:xfrm>
            <a:off x="1988879" y="2901135"/>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bg1"/>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p:txBody>
      </p:sp>
      <p:sp>
        <p:nvSpPr>
          <p:cNvPr id="24" name="内容占位符 2"/>
          <p:cNvSpPr>
            <a:spLocks noGrp="1"/>
          </p:cNvSpPr>
          <p:nvPr>
            <p:ph sz="half" idx="15"/>
          </p:nvPr>
        </p:nvSpPr>
        <p:spPr>
          <a:xfrm>
            <a:off x="1988879" y="3376021"/>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bg1"/>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p:txBody>
      </p:sp>
      <p:sp>
        <p:nvSpPr>
          <p:cNvPr id="25" name="内容占位符 2"/>
          <p:cNvSpPr>
            <a:spLocks noGrp="1"/>
          </p:cNvSpPr>
          <p:nvPr>
            <p:ph sz="half" idx="16"/>
          </p:nvPr>
        </p:nvSpPr>
        <p:spPr>
          <a:xfrm>
            <a:off x="1988879" y="3850904"/>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bg1"/>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p:txBody>
      </p:sp>
      <p:sp>
        <p:nvSpPr>
          <p:cNvPr id="12" name="文本框 2"/>
          <p:cNvSpPr txBox="1"/>
          <p:nvPr userDrawn="1"/>
        </p:nvSpPr>
        <p:spPr>
          <a:xfrm>
            <a:off x="457170" y="933236"/>
            <a:ext cx="1423121" cy="315481"/>
          </a:xfrm>
          <a:prstGeom prst="rect">
            <a:avLst/>
          </a:prstGeom>
          <a:noFill/>
        </p:spPr>
        <p:txBody>
          <a:bodyPr wrap="square" lIns="68589" tIns="34295" rIns="68589" bIns="34295" rtlCol="0">
            <a:spAutoFit/>
          </a:bodyPr>
          <a:lstStyle/>
          <a:p>
            <a:pPr algn="l"/>
            <a:r>
              <a:rPr lang="en-US" altLang="zh-CN" sz="1600" b="0" spc="300" dirty="0">
                <a:solidFill>
                  <a:schemeClr val="bg1"/>
                </a:solidFill>
                <a:latin typeface="+mn-ea"/>
                <a:ea typeface="+mn-ea"/>
              </a:rPr>
              <a:t>Contents</a:t>
            </a:r>
            <a:endParaRPr lang="en-US" altLang="zh-CN" sz="1600" b="0" spc="300" dirty="0">
              <a:solidFill>
                <a:schemeClr val="bg1"/>
              </a:solidFill>
              <a:latin typeface="+mn-ea"/>
              <a:ea typeface="+mn-ea"/>
            </a:endParaRPr>
          </a:p>
        </p:txBody>
      </p:sp>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8999" y="202350"/>
            <a:ext cx="931625" cy="28591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2">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7"/>
            <a:ext cx="9145587" cy="5144393"/>
          </a:xfrm>
          <a:prstGeom prst="rect">
            <a:avLst/>
          </a:prstGeom>
        </p:spPr>
      </p:pic>
      <p:sp>
        <p:nvSpPr>
          <p:cNvPr id="12" name="文本框 2"/>
          <p:cNvSpPr txBox="1"/>
          <p:nvPr userDrawn="1"/>
        </p:nvSpPr>
        <p:spPr>
          <a:xfrm>
            <a:off x="438120" y="461771"/>
            <a:ext cx="1423121" cy="500147"/>
          </a:xfrm>
          <a:prstGeom prst="rect">
            <a:avLst/>
          </a:prstGeom>
          <a:noFill/>
        </p:spPr>
        <p:txBody>
          <a:bodyPr wrap="square" lIns="68589" tIns="34295" rIns="68589" bIns="34295" rtlCol="0">
            <a:spAutoFit/>
          </a:bodyPr>
          <a:lstStyle/>
          <a:p>
            <a:pPr algn="l"/>
            <a:r>
              <a:rPr lang="zh-CN" altLang="en-US" sz="2800" b="1" spc="300" dirty="0">
                <a:solidFill>
                  <a:srgbClr val="B01D23"/>
                </a:solidFill>
                <a:latin typeface="+mn-ea"/>
                <a:ea typeface="+mn-ea"/>
              </a:rPr>
              <a:t>目录</a:t>
            </a:r>
            <a:endParaRPr lang="zh-CN" altLang="en-US" sz="2800" b="1" spc="300" dirty="0">
              <a:solidFill>
                <a:srgbClr val="B01D23"/>
              </a:solidFill>
              <a:latin typeface="+mn-ea"/>
              <a:ea typeface="+mn-ea"/>
            </a:endParaRPr>
          </a:p>
        </p:txBody>
      </p:sp>
      <p:sp>
        <p:nvSpPr>
          <p:cNvPr id="13" name="文本框 2"/>
          <p:cNvSpPr txBox="1"/>
          <p:nvPr userDrawn="1"/>
        </p:nvSpPr>
        <p:spPr>
          <a:xfrm>
            <a:off x="457170" y="933236"/>
            <a:ext cx="1423121" cy="315481"/>
          </a:xfrm>
          <a:prstGeom prst="rect">
            <a:avLst/>
          </a:prstGeom>
          <a:noFill/>
        </p:spPr>
        <p:txBody>
          <a:bodyPr wrap="square" lIns="68589" tIns="34295" rIns="68589" bIns="34295" rtlCol="0">
            <a:spAutoFit/>
          </a:bodyPr>
          <a:lstStyle/>
          <a:p>
            <a:pPr algn="l"/>
            <a:r>
              <a:rPr lang="en-US" altLang="zh-CN" sz="1600" b="0" spc="300" dirty="0">
                <a:solidFill>
                  <a:srgbClr val="B01D23"/>
                </a:solidFill>
                <a:latin typeface="+mn-ea"/>
                <a:ea typeface="+mn-ea"/>
              </a:rPr>
              <a:t>Contents</a:t>
            </a:r>
            <a:endParaRPr lang="en-US" altLang="zh-CN" sz="1600" b="0" spc="300" dirty="0">
              <a:solidFill>
                <a:srgbClr val="B01D23"/>
              </a:solidFill>
              <a:latin typeface="+mn-ea"/>
              <a:ea typeface="+mn-ea"/>
            </a:endParaRPr>
          </a:p>
        </p:txBody>
      </p:sp>
      <p:sp>
        <p:nvSpPr>
          <p:cNvPr id="15" name="内容占位符 2"/>
          <p:cNvSpPr>
            <a:spLocks noGrp="1"/>
          </p:cNvSpPr>
          <p:nvPr>
            <p:ph sz="half" idx="1"/>
          </p:nvPr>
        </p:nvSpPr>
        <p:spPr>
          <a:xfrm>
            <a:off x="1988879" y="1476479"/>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tx1">
                    <a:lumMod val="90000"/>
                    <a:lumOff val="10000"/>
                  </a:schemeClr>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p:txBody>
      </p:sp>
      <p:sp>
        <p:nvSpPr>
          <p:cNvPr id="16" name="内容占位符 2"/>
          <p:cNvSpPr>
            <a:spLocks noGrp="1"/>
          </p:cNvSpPr>
          <p:nvPr>
            <p:ph sz="half" idx="12"/>
          </p:nvPr>
        </p:nvSpPr>
        <p:spPr>
          <a:xfrm>
            <a:off x="1988879" y="1951365"/>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tx1">
                    <a:lumMod val="90000"/>
                    <a:lumOff val="10000"/>
                  </a:schemeClr>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p:txBody>
      </p:sp>
      <p:sp>
        <p:nvSpPr>
          <p:cNvPr id="18" name="内容占位符 2"/>
          <p:cNvSpPr>
            <a:spLocks noGrp="1"/>
          </p:cNvSpPr>
          <p:nvPr>
            <p:ph sz="half" idx="13"/>
          </p:nvPr>
        </p:nvSpPr>
        <p:spPr>
          <a:xfrm>
            <a:off x="1988879" y="2426250"/>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tx1">
                    <a:lumMod val="90000"/>
                    <a:lumOff val="10000"/>
                  </a:schemeClr>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p:txBody>
      </p:sp>
      <p:sp>
        <p:nvSpPr>
          <p:cNvPr id="19" name="内容占位符 2"/>
          <p:cNvSpPr>
            <a:spLocks noGrp="1"/>
          </p:cNvSpPr>
          <p:nvPr>
            <p:ph sz="half" idx="14"/>
          </p:nvPr>
        </p:nvSpPr>
        <p:spPr>
          <a:xfrm>
            <a:off x="1988879" y="2901135"/>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tx1">
                    <a:lumMod val="90000"/>
                    <a:lumOff val="10000"/>
                  </a:schemeClr>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p:txBody>
      </p:sp>
      <p:sp>
        <p:nvSpPr>
          <p:cNvPr id="20" name="内容占位符 2"/>
          <p:cNvSpPr>
            <a:spLocks noGrp="1"/>
          </p:cNvSpPr>
          <p:nvPr>
            <p:ph sz="half" idx="15"/>
          </p:nvPr>
        </p:nvSpPr>
        <p:spPr>
          <a:xfrm>
            <a:off x="1988879" y="3376021"/>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tx1">
                    <a:lumMod val="90000"/>
                    <a:lumOff val="10000"/>
                  </a:schemeClr>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p:txBody>
      </p:sp>
      <p:sp>
        <p:nvSpPr>
          <p:cNvPr id="21" name="内容占位符 2"/>
          <p:cNvSpPr>
            <a:spLocks noGrp="1"/>
          </p:cNvSpPr>
          <p:nvPr>
            <p:ph sz="half" idx="16"/>
          </p:nvPr>
        </p:nvSpPr>
        <p:spPr>
          <a:xfrm>
            <a:off x="1988879" y="3850904"/>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tx1">
                    <a:lumMod val="90000"/>
                    <a:lumOff val="10000"/>
                  </a:schemeClr>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p:txBody>
      </p:sp>
      <p:pic>
        <p:nvPicPr>
          <p:cNvPr id="17" name="图片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8999" y="202350"/>
            <a:ext cx="931624" cy="28591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7"/>
            <a:ext cx="9145587" cy="5144393"/>
          </a:xfrm>
          <a:prstGeom prst="rect">
            <a:avLst/>
          </a:prstGeom>
        </p:spPr>
      </p:pic>
      <p:sp>
        <p:nvSpPr>
          <p:cNvPr id="20" name="内容占位符 2"/>
          <p:cNvSpPr>
            <a:spLocks noGrp="1"/>
          </p:cNvSpPr>
          <p:nvPr>
            <p:ph sz="half" idx="1"/>
          </p:nvPr>
        </p:nvSpPr>
        <p:spPr>
          <a:xfrm>
            <a:off x="541079" y="1692532"/>
            <a:ext cx="5418160" cy="405125"/>
          </a:xfrm>
          <a:prstGeom prst="rect">
            <a:avLst/>
          </a:prstGeom>
        </p:spPr>
        <p:txBody>
          <a:bodyPr lIns="68589" tIns="34295" rIns="68589" bIns="34295" anchor="ctr">
            <a:noAutofit/>
          </a:bodyPr>
          <a:lstStyle>
            <a:lvl1pPr marL="0" indent="0" algn="l">
              <a:lnSpc>
                <a:spcPct val="100000"/>
              </a:lnSpc>
              <a:spcBef>
                <a:spcPts val="0"/>
              </a:spcBef>
              <a:buFont typeface="+mj-lt"/>
              <a:buNone/>
              <a:defRPr sz="3200" b="1">
                <a:solidFill>
                  <a:schemeClr val="bg1"/>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p:txBody>
      </p:sp>
      <p:sp>
        <p:nvSpPr>
          <p:cNvPr id="21" name="内容占位符 2"/>
          <p:cNvSpPr>
            <a:spLocks noGrp="1"/>
          </p:cNvSpPr>
          <p:nvPr>
            <p:ph sz="half" idx="12"/>
          </p:nvPr>
        </p:nvSpPr>
        <p:spPr>
          <a:xfrm>
            <a:off x="541079" y="2186468"/>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400" b="0">
                <a:solidFill>
                  <a:schemeClr val="bg1"/>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p:txBody>
      </p:sp>
      <p:grpSp>
        <p:nvGrpSpPr>
          <p:cNvPr id="13" name="组合 12"/>
          <p:cNvGrpSpPr/>
          <p:nvPr userDrawn="1"/>
        </p:nvGrpSpPr>
        <p:grpSpPr>
          <a:xfrm>
            <a:off x="609063" y="2638888"/>
            <a:ext cx="1127536" cy="45719"/>
            <a:chOff x="-1970040" y="2974116"/>
            <a:chExt cx="5894341" cy="252704"/>
          </a:xfrm>
        </p:grpSpPr>
        <p:sp>
          <p:nvSpPr>
            <p:cNvPr id="14" name="Rectángulo 3" descr="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
            <p:cNvSpPr/>
            <p:nvPr userDrawn="1"/>
          </p:nvSpPr>
          <p:spPr>
            <a:xfrm>
              <a:off x="-1970040" y="2974116"/>
              <a:ext cx="5689553" cy="252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s-ES_tradnl" sz="2700">
                <a:solidFill>
                  <a:srgbClr val="FFFFFF"/>
                </a:solidFill>
              </a:endParaRPr>
            </a:p>
          </p:txBody>
        </p:sp>
        <p:sp>
          <p:nvSpPr>
            <p:cNvPr id="15" name="梯形 14"/>
            <p:cNvSpPr/>
            <p:nvPr userDrawn="1"/>
          </p:nvSpPr>
          <p:spPr>
            <a:xfrm>
              <a:off x="3433763" y="2974117"/>
              <a:ext cx="490538" cy="252703"/>
            </a:xfrm>
            <a:prstGeom prst="trapezoid">
              <a:avLst>
                <a:gd name="adj" fmla="val 6964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8999" y="202350"/>
            <a:ext cx="931625" cy="28591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2">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7"/>
            <a:ext cx="9145587" cy="5144393"/>
          </a:xfrm>
          <a:prstGeom prst="rect">
            <a:avLst/>
          </a:prstGeom>
        </p:spPr>
      </p:pic>
      <p:sp>
        <p:nvSpPr>
          <p:cNvPr id="9" name="内容占位符 2"/>
          <p:cNvSpPr>
            <a:spLocks noGrp="1"/>
          </p:cNvSpPr>
          <p:nvPr>
            <p:ph sz="half" idx="1"/>
          </p:nvPr>
        </p:nvSpPr>
        <p:spPr>
          <a:xfrm>
            <a:off x="541079" y="1692532"/>
            <a:ext cx="5418160" cy="405125"/>
          </a:xfrm>
          <a:prstGeom prst="rect">
            <a:avLst/>
          </a:prstGeom>
        </p:spPr>
        <p:txBody>
          <a:bodyPr lIns="68589" tIns="34295" rIns="68589" bIns="34295" anchor="ctr">
            <a:noAutofit/>
          </a:bodyPr>
          <a:lstStyle>
            <a:lvl1pPr marL="0" indent="0" algn="l">
              <a:lnSpc>
                <a:spcPct val="100000"/>
              </a:lnSpc>
              <a:spcBef>
                <a:spcPts val="0"/>
              </a:spcBef>
              <a:buFont typeface="+mj-lt"/>
              <a:buNone/>
              <a:defRPr sz="3200" b="1">
                <a:solidFill>
                  <a:schemeClr val="tx1">
                    <a:lumMod val="90000"/>
                    <a:lumOff val="10000"/>
                  </a:schemeClr>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p:txBody>
      </p:sp>
      <p:sp>
        <p:nvSpPr>
          <p:cNvPr id="10" name="内容占位符 2"/>
          <p:cNvSpPr>
            <a:spLocks noGrp="1"/>
          </p:cNvSpPr>
          <p:nvPr>
            <p:ph sz="half" idx="12"/>
          </p:nvPr>
        </p:nvSpPr>
        <p:spPr>
          <a:xfrm>
            <a:off x="541079" y="2186468"/>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400" b="0">
                <a:solidFill>
                  <a:schemeClr val="tx1">
                    <a:lumMod val="90000"/>
                    <a:lumOff val="10000"/>
                  </a:schemeClr>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p:txBody>
      </p:sp>
      <p:grpSp>
        <p:nvGrpSpPr>
          <p:cNvPr id="11" name="组合 10"/>
          <p:cNvGrpSpPr/>
          <p:nvPr userDrawn="1"/>
        </p:nvGrpSpPr>
        <p:grpSpPr>
          <a:xfrm>
            <a:off x="609063" y="2638888"/>
            <a:ext cx="1127536" cy="45719"/>
            <a:chOff x="-1970040" y="2974116"/>
            <a:chExt cx="5894341" cy="252704"/>
          </a:xfrm>
          <a:solidFill>
            <a:srgbClr val="B01D23"/>
          </a:solidFill>
        </p:grpSpPr>
        <p:sp>
          <p:nvSpPr>
            <p:cNvPr id="12" name="Rectángulo 3" descr="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
            <p:cNvSpPr/>
            <p:nvPr userDrawn="1"/>
          </p:nvSpPr>
          <p:spPr>
            <a:xfrm>
              <a:off x="-1970040" y="2974116"/>
              <a:ext cx="5689553" cy="252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s-ES_tradnl" sz="2700">
                <a:solidFill>
                  <a:schemeClr val="tx1">
                    <a:lumMod val="90000"/>
                    <a:lumOff val="10000"/>
                  </a:schemeClr>
                </a:solidFill>
              </a:endParaRPr>
            </a:p>
          </p:txBody>
        </p:sp>
        <p:sp>
          <p:nvSpPr>
            <p:cNvPr id="13" name="梯形 12"/>
            <p:cNvSpPr/>
            <p:nvPr userDrawn="1"/>
          </p:nvSpPr>
          <p:spPr>
            <a:xfrm>
              <a:off x="3433763" y="2974117"/>
              <a:ext cx="490538" cy="252703"/>
            </a:xfrm>
            <a:prstGeom prst="trapezoid">
              <a:avLst>
                <a:gd name="adj" fmla="val 6964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0000"/>
                    <a:lumOff val="10000"/>
                  </a:schemeClr>
                </a:solidFill>
              </a:endParaRPr>
            </a:p>
          </p:txBody>
        </p:sp>
      </p:gr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8999" y="202350"/>
            <a:ext cx="931624" cy="285917"/>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一">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7"/>
            <a:ext cx="9145588" cy="5144393"/>
          </a:xfrm>
          <a:prstGeom prst="rect">
            <a:avLst/>
          </a:prstGeom>
        </p:spPr>
      </p:pic>
      <p:sp>
        <p:nvSpPr>
          <p:cNvPr id="2" name="标题 1"/>
          <p:cNvSpPr>
            <a:spLocks noGrp="1"/>
          </p:cNvSpPr>
          <p:nvPr>
            <p:ph type="title"/>
          </p:nvPr>
        </p:nvSpPr>
        <p:spPr>
          <a:xfrm>
            <a:off x="445602" y="78111"/>
            <a:ext cx="7355373" cy="486150"/>
          </a:xfrm>
          <a:prstGeom prst="rect">
            <a:avLst/>
          </a:prstGeom>
        </p:spPr>
        <p:txBody>
          <a:bodyPr lIns="68589" tIns="34295" rIns="68589" bIns="34295" anchor="ctr">
            <a:normAutofit/>
          </a:bodyPr>
          <a:lstStyle>
            <a:lvl1pPr>
              <a:defRPr sz="2800" b="1">
                <a:solidFill>
                  <a:schemeClr val="tx1">
                    <a:lumMod val="90000"/>
                    <a:lumOff val="10000"/>
                  </a:schemeClr>
                </a:solidFill>
              </a:defRPr>
            </a:lvl1pPr>
          </a:lstStyle>
          <a:p>
            <a:r>
              <a:rPr lang="zh-CN" altLang="en-US" dirty="0"/>
              <a:t>单击此处编辑母版标题样式</a:t>
            </a:r>
            <a:endParaRPr lang="zh-CN" altLang="en-US" dirty="0"/>
          </a:p>
        </p:txBody>
      </p:sp>
      <p:sp>
        <p:nvSpPr>
          <p:cNvPr id="9" name="内容占位符 2"/>
          <p:cNvSpPr>
            <a:spLocks noGrp="1"/>
          </p:cNvSpPr>
          <p:nvPr>
            <p:ph sz="quarter" idx="14" hasCustomPrompt="1"/>
          </p:nvPr>
        </p:nvSpPr>
        <p:spPr>
          <a:xfrm>
            <a:off x="253980" y="904875"/>
            <a:ext cx="8585565" cy="3751906"/>
          </a:xfrm>
          <a:prstGeom prst="rect">
            <a:avLst/>
          </a:prstGeom>
        </p:spPr>
        <p:txBody>
          <a:bodyPr lIns="68589" tIns="34295" rIns="68589" bIns="34295"/>
          <a:lstStyle>
            <a:lvl1pPr>
              <a:defRPr sz="1500">
                <a:solidFill>
                  <a:schemeClr val="tx1">
                    <a:lumMod val="75000"/>
                    <a:lumOff val="25000"/>
                  </a:schemeClr>
                </a:solidFill>
              </a:defRPr>
            </a:lvl1pPr>
            <a:lvl2pPr>
              <a:defRPr sz="1500">
                <a:solidFill>
                  <a:schemeClr val="tx1">
                    <a:lumMod val="75000"/>
                    <a:lumOff val="25000"/>
                  </a:schemeClr>
                </a:solidFill>
              </a:defRPr>
            </a:lvl2pPr>
            <a:lvl3pPr>
              <a:defRPr sz="1500">
                <a:solidFill>
                  <a:schemeClr val="tx1">
                    <a:lumMod val="75000"/>
                    <a:lumOff val="25000"/>
                  </a:schemeClr>
                </a:solidFill>
              </a:defRPr>
            </a:lvl3pPr>
            <a:lvl4pPr>
              <a:defRPr sz="1500">
                <a:solidFill>
                  <a:schemeClr val="tx1">
                    <a:lumMod val="75000"/>
                    <a:lumOff val="25000"/>
                  </a:schemeClr>
                </a:solidFill>
              </a:defRPr>
            </a:lvl4pPr>
            <a:lvl5pPr>
              <a:defRPr sz="1500">
                <a:solidFill>
                  <a:schemeClr val="tx1">
                    <a:lumMod val="75000"/>
                    <a:lumOff val="25000"/>
                  </a:schemeClr>
                </a:solidFill>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8" name="组合 7"/>
          <p:cNvGrpSpPr/>
          <p:nvPr userDrawn="1"/>
        </p:nvGrpSpPr>
        <p:grpSpPr>
          <a:xfrm>
            <a:off x="-846797" y="0"/>
            <a:ext cx="1275415" cy="621413"/>
            <a:chOff x="3433763" y="2974116"/>
            <a:chExt cx="490538" cy="252704"/>
          </a:xfrm>
          <a:solidFill>
            <a:srgbClr val="B01D23"/>
          </a:solidFill>
        </p:grpSpPr>
        <p:sp>
          <p:nvSpPr>
            <p:cNvPr id="10" name="Rectángulo 3" descr="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
            <p:cNvSpPr/>
            <p:nvPr userDrawn="1"/>
          </p:nvSpPr>
          <p:spPr>
            <a:xfrm>
              <a:off x="3433763" y="2974116"/>
              <a:ext cx="285750" cy="252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s-ES_tradnl" sz="2700">
                <a:solidFill>
                  <a:srgbClr val="FFFFFF"/>
                </a:solidFill>
              </a:endParaRPr>
            </a:p>
          </p:txBody>
        </p:sp>
        <p:sp>
          <p:nvSpPr>
            <p:cNvPr id="11" name="梯形 10"/>
            <p:cNvSpPr/>
            <p:nvPr userDrawn="1"/>
          </p:nvSpPr>
          <p:spPr>
            <a:xfrm>
              <a:off x="3433763" y="2974117"/>
              <a:ext cx="490538" cy="252703"/>
            </a:xfrm>
            <a:prstGeom prst="trapezoid">
              <a:avLst>
                <a:gd name="adj" fmla="val 6964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8999" y="202350"/>
            <a:ext cx="931624" cy="285917"/>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二">
    <p:bg>
      <p:bgPr>
        <a:solidFill>
          <a:srgbClr val="E7E5E6"/>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7"/>
            <a:ext cx="9145588" cy="5144393"/>
          </a:xfrm>
          <a:prstGeom prst="rect">
            <a:avLst/>
          </a:prstGeom>
        </p:spPr>
      </p:pic>
      <p:sp>
        <p:nvSpPr>
          <p:cNvPr id="9" name="内容占位符 2"/>
          <p:cNvSpPr>
            <a:spLocks noGrp="1"/>
          </p:cNvSpPr>
          <p:nvPr>
            <p:ph sz="quarter" idx="14" hasCustomPrompt="1"/>
          </p:nvPr>
        </p:nvSpPr>
        <p:spPr>
          <a:xfrm>
            <a:off x="253980" y="904875"/>
            <a:ext cx="8585565" cy="3751906"/>
          </a:xfrm>
          <a:prstGeom prst="rect">
            <a:avLst/>
          </a:prstGeom>
        </p:spPr>
        <p:txBody>
          <a:bodyPr lIns="68589" tIns="34295" rIns="68589" bIns="34295"/>
          <a:lstStyle>
            <a:lvl1pPr>
              <a:defRPr sz="1500">
                <a:solidFill>
                  <a:schemeClr val="tx1">
                    <a:lumMod val="75000"/>
                    <a:lumOff val="25000"/>
                  </a:schemeClr>
                </a:solidFill>
              </a:defRPr>
            </a:lvl1pPr>
            <a:lvl2pPr>
              <a:defRPr sz="1500">
                <a:solidFill>
                  <a:schemeClr val="tx1">
                    <a:lumMod val="75000"/>
                    <a:lumOff val="25000"/>
                  </a:schemeClr>
                </a:solidFill>
              </a:defRPr>
            </a:lvl2pPr>
            <a:lvl3pPr>
              <a:defRPr sz="1500">
                <a:solidFill>
                  <a:schemeClr val="tx1">
                    <a:lumMod val="75000"/>
                    <a:lumOff val="25000"/>
                  </a:schemeClr>
                </a:solidFill>
              </a:defRPr>
            </a:lvl3pPr>
            <a:lvl4pPr>
              <a:defRPr sz="1500">
                <a:solidFill>
                  <a:schemeClr val="tx1">
                    <a:lumMod val="75000"/>
                    <a:lumOff val="25000"/>
                  </a:schemeClr>
                </a:solidFill>
              </a:defRPr>
            </a:lvl4pPr>
            <a:lvl5pPr>
              <a:defRPr sz="1500">
                <a:solidFill>
                  <a:schemeClr val="tx1">
                    <a:lumMod val="75000"/>
                    <a:lumOff val="25000"/>
                  </a:schemeClr>
                </a:solidFill>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 name="标题 1"/>
          <p:cNvSpPr>
            <a:spLocks noGrp="1"/>
          </p:cNvSpPr>
          <p:nvPr>
            <p:ph type="title"/>
          </p:nvPr>
        </p:nvSpPr>
        <p:spPr>
          <a:xfrm>
            <a:off x="445602" y="78111"/>
            <a:ext cx="7355373" cy="486150"/>
          </a:xfrm>
          <a:prstGeom prst="rect">
            <a:avLst/>
          </a:prstGeom>
        </p:spPr>
        <p:txBody>
          <a:bodyPr lIns="68589" tIns="34295" rIns="68589" bIns="34295" anchor="ctr">
            <a:normAutofit/>
          </a:bodyPr>
          <a:lstStyle>
            <a:lvl1pPr>
              <a:defRPr sz="2800" b="1">
                <a:solidFill>
                  <a:schemeClr val="tx1">
                    <a:lumMod val="90000"/>
                    <a:lumOff val="10000"/>
                  </a:schemeClr>
                </a:solidFill>
              </a:defRPr>
            </a:lvl1pPr>
          </a:lstStyle>
          <a:p>
            <a:r>
              <a:rPr lang="zh-CN" altLang="en-US" dirty="0"/>
              <a:t>单击此处编辑母版标题样式</a:t>
            </a:r>
            <a:endParaRPr lang="zh-CN" altLang="en-US" dirty="0"/>
          </a:p>
        </p:txBody>
      </p:sp>
      <p:grpSp>
        <p:nvGrpSpPr>
          <p:cNvPr id="17" name="组合 16"/>
          <p:cNvGrpSpPr/>
          <p:nvPr userDrawn="1"/>
        </p:nvGrpSpPr>
        <p:grpSpPr>
          <a:xfrm>
            <a:off x="-846797" y="0"/>
            <a:ext cx="1275415" cy="621413"/>
            <a:chOff x="3433763" y="2974116"/>
            <a:chExt cx="490538" cy="252704"/>
          </a:xfrm>
          <a:solidFill>
            <a:srgbClr val="B01D23"/>
          </a:solidFill>
        </p:grpSpPr>
        <p:sp>
          <p:nvSpPr>
            <p:cNvPr id="18" name="Rectángulo 3" descr="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
            <p:cNvSpPr/>
            <p:nvPr userDrawn="1"/>
          </p:nvSpPr>
          <p:spPr>
            <a:xfrm>
              <a:off x="3433763" y="2974116"/>
              <a:ext cx="285750" cy="252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s-ES_tradnl" sz="2700">
                <a:solidFill>
                  <a:srgbClr val="FFFFFF"/>
                </a:solidFill>
              </a:endParaRPr>
            </a:p>
          </p:txBody>
        </p:sp>
        <p:sp>
          <p:nvSpPr>
            <p:cNvPr id="19" name="梯形 18"/>
            <p:cNvSpPr/>
            <p:nvPr userDrawn="1"/>
          </p:nvSpPr>
          <p:spPr>
            <a:xfrm>
              <a:off x="3433763" y="2974117"/>
              <a:ext cx="490538" cy="252703"/>
            </a:xfrm>
            <a:prstGeom prst="trapezoid">
              <a:avLst>
                <a:gd name="adj" fmla="val 6964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8999" y="202350"/>
            <a:ext cx="931624" cy="28591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内容页一">
    <p:spTree>
      <p:nvGrpSpPr>
        <p:cNvPr id="1" name=""/>
        <p:cNvGrpSpPr/>
        <p:nvPr/>
      </p:nvGrpSpPr>
      <p:grpSpPr>
        <a:xfrm>
          <a:off x="0" y="0"/>
          <a:ext cx="0" cy="0"/>
          <a:chOff x="0" y="0"/>
          <a:chExt cx="0" cy="0"/>
        </a:xfrm>
      </p:grpSpPr>
      <p:sp>
        <p:nvSpPr>
          <p:cNvPr id="9" name="内容占位符 2"/>
          <p:cNvSpPr>
            <a:spLocks noGrp="1"/>
          </p:cNvSpPr>
          <p:nvPr>
            <p:ph sz="quarter" idx="14" hasCustomPrompt="1"/>
          </p:nvPr>
        </p:nvSpPr>
        <p:spPr>
          <a:xfrm>
            <a:off x="253980" y="904875"/>
            <a:ext cx="8585565" cy="3751906"/>
          </a:xfrm>
          <a:prstGeom prst="rect">
            <a:avLst/>
          </a:prstGeom>
        </p:spPr>
        <p:txBody>
          <a:bodyPr lIns="68589" tIns="34295" rIns="68589" bIns="34295"/>
          <a:lstStyle>
            <a:lvl1pPr>
              <a:defRPr sz="1500">
                <a:solidFill>
                  <a:schemeClr val="tx1">
                    <a:lumMod val="75000"/>
                    <a:lumOff val="25000"/>
                  </a:schemeClr>
                </a:solidFill>
              </a:defRPr>
            </a:lvl1pPr>
            <a:lvl2pPr>
              <a:defRPr sz="1500">
                <a:solidFill>
                  <a:schemeClr val="tx1">
                    <a:lumMod val="75000"/>
                    <a:lumOff val="25000"/>
                  </a:schemeClr>
                </a:solidFill>
              </a:defRPr>
            </a:lvl2pPr>
            <a:lvl3pPr>
              <a:defRPr sz="1500">
                <a:solidFill>
                  <a:schemeClr val="tx1">
                    <a:lumMod val="75000"/>
                    <a:lumOff val="25000"/>
                  </a:schemeClr>
                </a:solidFill>
              </a:defRPr>
            </a:lvl3pPr>
            <a:lvl4pPr>
              <a:defRPr sz="1500">
                <a:solidFill>
                  <a:schemeClr val="tx1">
                    <a:lumMod val="75000"/>
                    <a:lumOff val="25000"/>
                  </a:schemeClr>
                </a:solidFill>
              </a:defRPr>
            </a:lvl4pPr>
            <a:lvl5pPr>
              <a:defRPr sz="1500">
                <a:solidFill>
                  <a:schemeClr val="tx1">
                    <a:lumMod val="75000"/>
                    <a:lumOff val="25000"/>
                  </a:schemeClr>
                </a:solidFill>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等腰三角形 2"/>
          <p:cNvSpPr/>
          <p:nvPr userDrawn="1"/>
        </p:nvSpPr>
        <p:spPr>
          <a:xfrm rot="5400000">
            <a:off x="0" y="91942"/>
            <a:ext cx="468000" cy="468000"/>
          </a:xfrm>
          <a:prstGeom prst="triangle">
            <a:avLst/>
          </a:prstGeom>
          <a:gradFill flip="none" rotWithShape="1">
            <a:gsLst>
              <a:gs pos="54000">
                <a:schemeClr val="bg1">
                  <a:lumMod val="95000"/>
                </a:schemeClr>
              </a:gs>
              <a:gs pos="38000">
                <a:schemeClr val="bg1">
                  <a:lumMod val="85000"/>
                </a:schemeClr>
              </a:gs>
              <a:gs pos="22000">
                <a:schemeClr val="bg1">
                  <a:lumMod val="75000"/>
                </a:schemeClr>
              </a:gs>
              <a:gs pos="47000">
                <a:schemeClr val="bg1"/>
              </a:gs>
              <a:gs pos="77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p:ph type="title"/>
          </p:nvPr>
        </p:nvSpPr>
        <p:spPr>
          <a:xfrm>
            <a:off x="445602" y="78111"/>
            <a:ext cx="7355373" cy="486150"/>
          </a:xfrm>
          <a:prstGeom prst="rect">
            <a:avLst/>
          </a:prstGeom>
        </p:spPr>
        <p:txBody>
          <a:bodyPr lIns="68589" tIns="34295" rIns="68589" bIns="34295" anchor="ctr">
            <a:normAutofit/>
          </a:bodyPr>
          <a:lstStyle>
            <a:lvl1pPr>
              <a:defRPr sz="2800" b="1">
                <a:solidFill>
                  <a:schemeClr val="tx1">
                    <a:lumMod val="90000"/>
                    <a:lumOff val="10000"/>
                  </a:schemeClr>
                </a:solidFill>
              </a:defRPr>
            </a:lvl1pPr>
          </a:lstStyle>
          <a:p>
            <a:r>
              <a:rPr lang="zh-CN" altLang="en-US" dirty="0"/>
              <a:t>单击此处编辑母版标题样式</a:t>
            </a:r>
            <a:endParaRPr lang="zh-CN" altLang="en-US" dirty="0"/>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8999" y="202350"/>
            <a:ext cx="931624" cy="285917"/>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内容页二">
    <p:bg>
      <p:bgPr>
        <a:solidFill>
          <a:srgbClr val="E7E5E6"/>
        </a:solidFill>
        <a:effectLst/>
      </p:bgPr>
    </p:bg>
    <p:spTree>
      <p:nvGrpSpPr>
        <p:cNvPr id="1" name=""/>
        <p:cNvGrpSpPr/>
        <p:nvPr/>
      </p:nvGrpSpPr>
      <p:grpSpPr>
        <a:xfrm>
          <a:off x="0" y="0"/>
          <a:ext cx="0" cy="0"/>
          <a:chOff x="0" y="0"/>
          <a:chExt cx="0" cy="0"/>
        </a:xfrm>
      </p:grpSpPr>
      <p:sp>
        <p:nvSpPr>
          <p:cNvPr id="9" name="内容占位符 2"/>
          <p:cNvSpPr>
            <a:spLocks noGrp="1"/>
          </p:cNvSpPr>
          <p:nvPr>
            <p:ph sz="quarter" idx="14" hasCustomPrompt="1"/>
          </p:nvPr>
        </p:nvSpPr>
        <p:spPr>
          <a:xfrm>
            <a:off x="253980" y="904875"/>
            <a:ext cx="8585565" cy="3751906"/>
          </a:xfrm>
          <a:prstGeom prst="rect">
            <a:avLst/>
          </a:prstGeom>
        </p:spPr>
        <p:txBody>
          <a:bodyPr lIns="68589" tIns="34295" rIns="68589" bIns="34295"/>
          <a:lstStyle>
            <a:lvl1pPr>
              <a:defRPr sz="1500">
                <a:solidFill>
                  <a:schemeClr val="tx1">
                    <a:lumMod val="75000"/>
                    <a:lumOff val="25000"/>
                  </a:schemeClr>
                </a:solidFill>
              </a:defRPr>
            </a:lvl1pPr>
            <a:lvl2pPr>
              <a:defRPr sz="1500">
                <a:solidFill>
                  <a:schemeClr val="tx1">
                    <a:lumMod val="75000"/>
                    <a:lumOff val="25000"/>
                  </a:schemeClr>
                </a:solidFill>
              </a:defRPr>
            </a:lvl2pPr>
            <a:lvl3pPr>
              <a:defRPr sz="1500">
                <a:solidFill>
                  <a:schemeClr val="tx1">
                    <a:lumMod val="75000"/>
                    <a:lumOff val="25000"/>
                  </a:schemeClr>
                </a:solidFill>
              </a:defRPr>
            </a:lvl3pPr>
            <a:lvl4pPr>
              <a:defRPr sz="1500">
                <a:solidFill>
                  <a:schemeClr val="tx1">
                    <a:lumMod val="75000"/>
                    <a:lumOff val="25000"/>
                  </a:schemeClr>
                </a:solidFill>
              </a:defRPr>
            </a:lvl4pPr>
            <a:lvl5pPr>
              <a:defRPr sz="1500">
                <a:solidFill>
                  <a:schemeClr val="tx1">
                    <a:lumMod val="75000"/>
                    <a:lumOff val="25000"/>
                  </a:schemeClr>
                </a:solidFill>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 name="等腰三角形 12"/>
          <p:cNvSpPr/>
          <p:nvPr userDrawn="1"/>
        </p:nvSpPr>
        <p:spPr>
          <a:xfrm rot="5400000">
            <a:off x="0" y="91942"/>
            <a:ext cx="468000" cy="468000"/>
          </a:xfrm>
          <a:prstGeom prst="triangle">
            <a:avLst/>
          </a:prstGeom>
          <a:gradFill flip="none" rotWithShape="1">
            <a:gsLst>
              <a:gs pos="54000">
                <a:schemeClr val="bg1">
                  <a:lumMod val="95000"/>
                </a:schemeClr>
              </a:gs>
              <a:gs pos="38000">
                <a:schemeClr val="bg1">
                  <a:lumMod val="85000"/>
                </a:schemeClr>
              </a:gs>
              <a:gs pos="22000">
                <a:schemeClr val="bg1">
                  <a:lumMod val="75000"/>
                </a:schemeClr>
              </a:gs>
              <a:gs pos="47000">
                <a:schemeClr val="bg1"/>
              </a:gs>
              <a:gs pos="77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标题 1"/>
          <p:cNvSpPr>
            <a:spLocks noGrp="1"/>
          </p:cNvSpPr>
          <p:nvPr>
            <p:ph type="title"/>
          </p:nvPr>
        </p:nvSpPr>
        <p:spPr>
          <a:xfrm>
            <a:off x="445602" y="78111"/>
            <a:ext cx="7355373" cy="486150"/>
          </a:xfrm>
          <a:prstGeom prst="rect">
            <a:avLst/>
          </a:prstGeom>
        </p:spPr>
        <p:txBody>
          <a:bodyPr lIns="68589" tIns="34295" rIns="68589" bIns="34295" anchor="ctr">
            <a:normAutofit/>
          </a:bodyPr>
          <a:lstStyle>
            <a:lvl1pPr>
              <a:defRPr sz="2800" b="1">
                <a:solidFill>
                  <a:schemeClr val="tx1">
                    <a:lumMod val="90000"/>
                    <a:lumOff val="10000"/>
                  </a:schemeClr>
                </a:solidFill>
              </a:defRPr>
            </a:lvl1pPr>
          </a:lstStyle>
          <a:p>
            <a:r>
              <a:rPr lang="zh-CN" altLang="en-US" dirty="0"/>
              <a:t>单击此处编辑母版标题样式</a:t>
            </a:r>
            <a:endParaRPr lang="zh-CN" altLang="en-US" dirty="0"/>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8999" y="202350"/>
            <a:ext cx="931624" cy="28591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8.xml"/><Relationship Id="rId2" Type="http://schemas.openxmlformats.org/officeDocument/2006/relationships/image" Target="../media/image15.wmf"/><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8.xml"/><Relationship Id="rId2" Type="http://schemas.openxmlformats.org/officeDocument/2006/relationships/image" Target="../media/image12.e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8.xml"/><Relationship Id="rId2" Type="http://schemas.openxmlformats.org/officeDocument/2006/relationships/image" Target="../media/image13.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8.xml"/><Relationship Id="rId2" Type="http://schemas.openxmlformats.org/officeDocument/2006/relationships/image" Target="../media/image14.w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latin typeface="微软雅黑" panose="020B0503020204020204" pitchFamily="34" charset="-122"/>
                <a:ea typeface="微软雅黑" panose="020B0503020204020204" pitchFamily="34" charset="-122"/>
              </a:rPr>
              <a:t> </a:t>
            </a:r>
            <a:br>
              <a:rPr lang="en-US" altLang="zh-CN" dirty="0">
                <a:latin typeface="微软雅黑" panose="020B0503020204020204" pitchFamily="34" charset="-122"/>
                <a:ea typeface="微软雅黑" panose="020B0503020204020204" pitchFamily="34" charset="-122"/>
              </a:rPr>
            </a:br>
            <a:endParaRPr lang="zh-CN" altLang="en-US" dirty="0"/>
          </a:p>
        </p:txBody>
      </p:sp>
      <p:sp>
        <p:nvSpPr>
          <p:cNvPr id="3" name="副标题 2"/>
          <p:cNvSpPr>
            <a:spLocks noGrp="1"/>
          </p:cNvSpPr>
          <p:nvPr>
            <p:ph type="subTitle" idx="1"/>
          </p:nvPr>
        </p:nvSpPr>
        <p:spPr/>
        <p:txBody>
          <a:bodyPr/>
          <a:lstStyle/>
          <a:p>
            <a:r>
              <a:rPr kumimoji="1"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BIOS </a:t>
            </a:r>
            <a:r>
              <a:rPr kumimoji="1"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段钧</a:t>
            </a:r>
            <a:endParaRPr kumimoji="1" lang="en-US" altLang="zh-CN" sz="1600" b="1"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p>
        </p:txBody>
      </p:sp>
      <p:sp>
        <p:nvSpPr>
          <p:cNvPr id="4" name="文本占位符 3"/>
          <p:cNvSpPr>
            <a:spLocks noGrp="1"/>
          </p:cNvSpPr>
          <p:nvPr>
            <p:ph type="body" sz="quarter" idx="10"/>
          </p:nvPr>
        </p:nvSpPr>
        <p:spPr/>
        <p:txBody>
          <a:bodyPr/>
          <a:lstStyle/>
          <a:p>
            <a:r>
              <a:rPr lang="en-US" altLang="zh-CN" dirty="0" smtClean="0"/>
              <a:t>2020/06/18</a:t>
            </a:r>
            <a:endParaRPr lang="zh-CN" altLang="en-US" dirty="0"/>
          </a:p>
        </p:txBody>
      </p:sp>
      <p:sp>
        <p:nvSpPr>
          <p:cNvPr id="5" name="文本占位符 4"/>
          <p:cNvSpPr>
            <a:spLocks noGrp="1"/>
          </p:cNvSpPr>
          <p:nvPr>
            <p:ph type="body" sz="quarter" idx="11"/>
          </p:nvPr>
        </p:nvSpPr>
        <p:spPr/>
        <p:txBody>
          <a:bodyPr/>
          <a:lstStyle/>
          <a:p>
            <a:r>
              <a:rPr lang="en-US" altLang="zh-CN" dirty="0">
                <a:latin typeface="微软雅黑" panose="020B0503020204020204" pitchFamily="34" charset="-122"/>
                <a:ea typeface="微软雅黑" panose="020B0503020204020204" pitchFamily="34" charset="-122"/>
              </a:rPr>
              <a:t>ACPI</a:t>
            </a:r>
            <a:r>
              <a:rPr lang="zh-CN" altLang="en-US" dirty="0">
                <a:latin typeface="微软雅黑" panose="020B0503020204020204" pitchFamily="34" charset="-122"/>
                <a:ea typeface="微软雅黑" panose="020B0503020204020204" pitchFamily="34" charset="-122"/>
              </a:rPr>
              <a:t>简介</a:t>
            </a:r>
            <a:endParaRPr lang="en-US" altLang="zh-CN"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692" y="214906"/>
            <a:ext cx="7355373" cy="486150"/>
          </a:xfrm>
          <a:prstGeom prst="rect">
            <a:avLst/>
          </a:prstGeom>
        </p:spPr>
        <p:txBody>
          <a:bodyPr>
            <a:normAutofit fontScale="90000"/>
          </a:bodyPr>
          <a:lstStyle/>
          <a:p>
            <a:r>
              <a:rPr lang="zh-CN" altLang="en-US" sz="3100" dirty="0">
                <a:solidFill>
                  <a:srgbClr val="C00000"/>
                </a:solidFill>
                <a:latin typeface="微软雅黑" panose="020B0503020204020204" pitchFamily="34" charset="-122"/>
                <a:ea typeface="微软雅黑" panose="020B0503020204020204" pitchFamily="34" charset="-122"/>
              </a:rPr>
              <a:t>  </a:t>
            </a:r>
            <a:br>
              <a:rPr lang="zh-CN" altLang="en-US" sz="900" dirty="0">
                <a:solidFill>
                  <a:srgbClr val="C00000"/>
                </a:solidFill>
                <a:latin typeface="微软雅黑" panose="020B0503020204020204" pitchFamily="34" charset="-122"/>
                <a:ea typeface="微软雅黑" panose="020B0503020204020204" pitchFamily="34" charset="-122"/>
              </a:rPr>
            </a:br>
            <a:endParaRPr lang="zh-CN" altLang="en-US" dirty="0"/>
          </a:p>
        </p:txBody>
      </p:sp>
      <p:sp>
        <p:nvSpPr>
          <p:cNvPr id="4" name="标题 117761"/>
          <p:cNvSpPr>
            <a:spLocks noGrp="1"/>
          </p:cNvSpPr>
          <p:nvPr/>
        </p:nvSpPr>
        <p:spPr>
          <a:xfrm>
            <a:off x="457200" y="381000"/>
            <a:ext cx="6096000" cy="1295400"/>
          </a:xfrm>
          <a:prstGeom prst="rect">
            <a:avLst/>
          </a:prstGeom>
          <a:noFill/>
          <a:ln w="25400">
            <a:noFill/>
          </a:ln>
        </p:spPr>
        <p:txBody>
          <a:bodyPr/>
          <a:lstStyle>
            <a:lvl1pPr marL="0" lvl="0" indent="0" algn="l" defTabSz="914400" rtl="0" eaLnBrk="1" fontAlgn="base" latinLnBrk="0" hangingPunct="1">
              <a:lnSpc>
                <a:spcPct val="100000"/>
              </a:lnSpc>
              <a:spcBef>
                <a:spcPct val="0"/>
              </a:spcBef>
              <a:spcAft>
                <a:spcPct val="0"/>
              </a:spcAft>
              <a:buNone/>
              <a:defRPr sz="3600" b="1" i="0" u="none" kern="1200" baseline="0">
                <a:solidFill>
                  <a:srgbClr val="333333"/>
                </a:solidFill>
                <a:latin typeface="+mj-lt"/>
                <a:ea typeface="+mj-ea"/>
                <a:cs typeface="+mj-cs"/>
              </a:defRPr>
            </a:lvl1pPr>
          </a:lstStyle>
          <a:p>
            <a:pPr algn="l" defTabSz="685800" fontAlgn="auto">
              <a:buClrTx/>
              <a:buSzTx/>
              <a:buFontTx/>
            </a:pPr>
            <a:endParaRPr lang="en-US" altLang="zh-TW" sz="2400">
              <a:solidFill>
                <a:schemeClr val="tx2"/>
              </a:solidFill>
              <a:latin typeface="Arial" panose="020B0604020202020204" pitchFamily="34" charset="0"/>
              <a:ea typeface="+mn-ea"/>
              <a:cs typeface="+mn-cs"/>
            </a:endParaRPr>
          </a:p>
        </p:txBody>
      </p:sp>
      <p:sp>
        <p:nvSpPr>
          <p:cNvPr id="3" name="矩形 2"/>
          <p:cNvSpPr/>
          <p:nvPr/>
        </p:nvSpPr>
        <p:spPr>
          <a:xfrm>
            <a:off x="216853" y="380683"/>
            <a:ext cx="3744912" cy="460375"/>
          </a:xfrm>
          <a:prstGeom prst="rect">
            <a:avLst/>
          </a:prstGeom>
          <a:noFill/>
          <a:ln w="9525">
            <a:noFill/>
          </a:ln>
        </p:spPr>
        <p:txBody>
          <a:bodyPr>
            <a:spAutoFit/>
          </a:bodyPr>
          <a:p>
            <a:r>
              <a:rPr lang="en-US" altLang="zh-TW" sz="2400" b="1">
                <a:solidFill>
                  <a:srgbClr val="FF0033"/>
                </a:solidFill>
                <a:latin typeface="Arial" panose="020B0604020202020204" pitchFamily="34" charset="0"/>
                <a:sym typeface="+mn-ea"/>
              </a:rPr>
              <a:t>ACPI : Register Model</a:t>
            </a:r>
            <a:endParaRPr lang="zh-TW" altLang="en-US" sz="2400" b="1" dirty="0">
              <a:solidFill>
                <a:srgbClr val="FF0033"/>
              </a:solidFill>
              <a:latin typeface="Arial" panose="020B0604020202020204" pitchFamily="34" charset="0"/>
            </a:endParaRPr>
          </a:p>
        </p:txBody>
      </p:sp>
      <p:graphicFrame>
        <p:nvGraphicFramePr>
          <p:cNvPr id="126981" name="对象 126980"/>
          <p:cNvGraphicFramePr/>
          <p:nvPr/>
        </p:nvGraphicFramePr>
        <p:xfrm>
          <a:off x="499110" y="793115"/>
          <a:ext cx="7797800" cy="1934845"/>
        </p:xfrm>
        <a:graphic>
          <a:graphicData uri="http://schemas.openxmlformats.org/presentationml/2006/ole">
            <mc:AlternateContent xmlns:mc="http://schemas.openxmlformats.org/markup-compatibility/2006">
              <mc:Choice xmlns:v="urn:schemas-microsoft-com:vml" Requires="v">
                <p:oleObj spid="_x0000_s3079" name="" r:id="rId1" imgW="7797800" imgH="2959100" progId="Visio.Drawing.4">
                  <p:embed/>
                </p:oleObj>
              </mc:Choice>
              <mc:Fallback>
                <p:oleObj name="" r:id="rId1" imgW="7797800" imgH="2959100" progId="Visio.Drawing.4">
                  <p:embed/>
                  <p:pic>
                    <p:nvPicPr>
                      <p:cNvPr id="0" name="图片 3078"/>
                      <p:cNvPicPr/>
                      <p:nvPr/>
                    </p:nvPicPr>
                    <p:blipFill>
                      <a:blip r:embed="rId2"/>
                      <a:stretch>
                        <a:fillRect/>
                      </a:stretch>
                    </p:blipFill>
                    <p:spPr>
                      <a:xfrm>
                        <a:off x="499110" y="793115"/>
                        <a:ext cx="7797800" cy="1934845"/>
                      </a:xfrm>
                      <a:prstGeom prst="rect">
                        <a:avLst/>
                      </a:prstGeom>
                      <a:noFill/>
                      <a:ln w="38100">
                        <a:miter/>
                      </a:ln>
                    </p:spPr>
                  </p:pic>
                </p:oleObj>
              </mc:Fallback>
            </mc:AlternateContent>
          </a:graphicData>
        </a:graphic>
      </p:graphicFrame>
      <p:sp>
        <p:nvSpPr>
          <p:cNvPr id="126983" name="矩形 126982"/>
          <p:cNvSpPr/>
          <p:nvPr/>
        </p:nvSpPr>
        <p:spPr>
          <a:xfrm>
            <a:off x="324485" y="2727643"/>
            <a:ext cx="8496300" cy="2289175"/>
          </a:xfrm>
          <a:prstGeom prst="rect">
            <a:avLst/>
          </a:prstGeom>
          <a:noFill/>
          <a:ln w="9525">
            <a:noFill/>
          </a:ln>
        </p:spPr>
        <p:txBody>
          <a:bodyPr>
            <a:spAutoFit/>
          </a:bodyPr>
          <a:p>
            <a:r>
              <a:rPr lang="en-US" altLang="zh-TW" sz="1800" b="1">
                <a:solidFill>
                  <a:srgbClr val="090010"/>
                </a:solidFill>
                <a:latin typeface="Arial" panose="020B0604020202020204" pitchFamily="34" charset="0"/>
              </a:rPr>
              <a:t>ACPI Systems use SCI Interrupt to indicate the occurrence of an ACPI Event to the Operating System. The ability to generate an SCI is controlled by Enable Bits. Each Status Bit in ACPI Register Space (in Fixed / Generic except for WAK_STS) has a corresponding _EN Bit to generate an SCI when the Status bit is Set when an event happens.</a:t>
            </a:r>
            <a:endParaRPr lang="en-US" altLang="zh-TW" sz="1800" b="1">
              <a:solidFill>
                <a:srgbClr val="090010"/>
              </a:solidFill>
              <a:latin typeface="Arial" panose="020B0604020202020204" pitchFamily="34" charset="0"/>
            </a:endParaRPr>
          </a:p>
          <a:p>
            <a:endParaRPr lang="en-US" altLang="zh-TW" sz="1800" b="1">
              <a:solidFill>
                <a:srgbClr val="090010"/>
              </a:solidFill>
              <a:latin typeface="Arial" panose="020B0604020202020204" pitchFamily="34" charset="0"/>
            </a:endParaRPr>
          </a:p>
          <a:p>
            <a:r>
              <a:rPr lang="en-US" altLang="zh-TW" sz="1800" b="1">
                <a:solidFill>
                  <a:srgbClr val="090010"/>
                </a:solidFill>
                <a:latin typeface="Arial" panose="020B0604020202020204" pitchFamily="34" charset="0"/>
              </a:rPr>
              <a:t>SCI is connected to one of the PIC / 8259 Interrupts or one of the APIC Interrupt lines.</a:t>
            </a:r>
            <a:endParaRPr lang="en-US" altLang="zh-TW" sz="1800" b="1">
              <a:solidFill>
                <a:srgbClr val="090010"/>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692" y="214906"/>
            <a:ext cx="7355373" cy="486150"/>
          </a:xfrm>
          <a:prstGeom prst="rect">
            <a:avLst/>
          </a:prstGeom>
        </p:spPr>
        <p:txBody>
          <a:bodyPr>
            <a:normAutofit fontScale="90000"/>
          </a:bodyPr>
          <a:lstStyle/>
          <a:p>
            <a:r>
              <a:rPr lang="zh-CN" altLang="en-US" sz="3100" dirty="0">
                <a:solidFill>
                  <a:srgbClr val="C00000"/>
                </a:solidFill>
                <a:latin typeface="微软雅黑" panose="020B0503020204020204" pitchFamily="34" charset="-122"/>
                <a:ea typeface="微软雅黑" panose="020B0503020204020204" pitchFamily="34" charset="-122"/>
              </a:rPr>
              <a:t>  </a:t>
            </a:r>
            <a:br>
              <a:rPr lang="zh-CN" altLang="en-US" sz="900" dirty="0">
                <a:solidFill>
                  <a:srgbClr val="C00000"/>
                </a:solidFill>
                <a:latin typeface="微软雅黑" panose="020B0503020204020204" pitchFamily="34" charset="-122"/>
                <a:ea typeface="微软雅黑" panose="020B0503020204020204" pitchFamily="34" charset="-122"/>
              </a:rPr>
            </a:br>
            <a:endParaRPr lang="zh-CN" altLang="en-US" dirty="0"/>
          </a:p>
        </p:txBody>
      </p:sp>
      <p:sp>
        <p:nvSpPr>
          <p:cNvPr id="4" name="标题 117761"/>
          <p:cNvSpPr>
            <a:spLocks noGrp="1"/>
          </p:cNvSpPr>
          <p:nvPr/>
        </p:nvSpPr>
        <p:spPr>
          <a:xfrm>
            <a:off x="457200" y="381000"/>
            <a:ext cx="6096000" cy="1295400"/>
          </a:xfrm>
          <a:prstGeom prst="rect">
            <a:avLst/>
          </a:prstGeom>
          <a:noFill/>
          <a:ln w="25400">
            <a:noFill/>
          </a:ln>
        </p:spPr>
        <p:txBody>
          <a:bodyPr/>
          <a:lstStyle>
            <a:lvl1pPr marL="0" lvl="0" indent="0" algn="l" defTabSz="914400" rtl="0" eaLnBrk="1" fontAlgn="base" latinLnBrk="0" hangingPunct="1">
              <a:lnSpc>
                <a:spcPct val="100000"/>
              </a:lnSpc>
              <a:spcBef>
                <a:spcPct val="0"/>
              </a:spcBef>
              <a:spcAft>
                <a:spcPct val="0"/>
              </a:spcAft>
              <a:buNone/>
              <a:defRPr sz="3600" b="1" i="0" u="none" kern="1200" baseline="0">
                <a:solidFill>
                  <a:srgbClr val="333333"/>
                </a:solidFill>
                <a:latin typeface="+mj-lt"/>
                <a:ea typeface="+mj-ea"/>
                <a:cs typeface="+mj-cs"/>
              </a:defRPr>
            </a:lvl1pPr>
          </a:lstStyle>
          <a:p>
            <a:pPr algn="l" defTabSz="685800" fontAlgn="auto">
              <a:buClrTx/>
              <a:buSzTx/>
              <a:buFontTx/>
            </a:pPr>
            <a:endParaRPr lang="en-US" altLang="zh-TW" sz="2400">
              <a:solidFill>
                <a:schemeClr val="tx2"/>
              </a:solidFill>
              <a:latin typeface="Arial" panose="020B0604020202020204" pitchFamily="34" charset="0"/>
              <a:ea typeface="+mn-ea"/>
              <a:cs typeface="+mn-cs"/>
            </a:endParaRPr>
          </a:p>
        </p:txBody>
      </p:sp>
      <p:sp>
        <p:nvSpPr>
          <p:cNvPr id="3" name="矩形 2"/>
          <p:cNvSpPr/>
          <p:nvPr/>
        </p:nvSpPr>
        <p:spPr>
          <a:xfrm>
            <a:off x="216853" y="380683"/>
            <a:ext cx="3744912" cy="460375"/>
          </a:xfrm>
          <a:prstGeom prst="rect">
            <a:avLst/>
          </a:prstGeom>
          <a:noFill/>
          <a:ln w="9525">
            <a:noFill/>
          </a:ln>
        </p:spPr>
        <p:txBody>
          <a:bodyPr>
            <a:spAutoFit/>
          </a:bodyPr>
          <a:p>
            <a:r>
              <a:rPr lang="en-US" altLang="zh-TW" sz="2400" b="1">
                <a:solidFill>
                  <a:srgbClr val="FF0033"/>
                </a:solidFill>
                <a:latin typeface="Arial" panose="020B0604020202020204" pitchFamily="34" charset="0"/>
                <a:sym typeface="+mn-ea"/>
              </a:rPr>
              <a:t>ACPI : Register Model</a:t>
            </a:r>
            <a:endParaRPr lang="zh-TW" altLang="en-US" sz="2400" b="1" dirty="0">
              <a:solidFill>
                <a:srgbClr val="FF0033"/>
              </a:solidFill>
              <a:latin typeface="Arial" panose="020B0604020202020204" pitchFamily="34" charset="0"/>
            </a:endParaRPr>
          </a:p>
        </p:txBody>
      </p:sp>
      <p:sp>
        <p:nvSpPr>
          <p:cNvPr id="129028" name="矩形 129027"/>
          <p:cNvSpPr/>
          <p:nvPr/>
        </p:nvSpPr>
        <p:spPr>
          <a:xfrm>
            <a:off x="369888" y="841058"/>
            <a:ext cx="7777162" cy="4461510"/>
          </a:xfrm>
          <a:prstGeom prst="rect">
            <a:avLst/>
          </a:prstGeom>
          <a:noFill/>
          <a:ln w="9525">
            <a:noFill/>
          </a:ln>
        </p:spPr>
        <p:txBody>
          <a:bodyPr>
            <a:spAutoFit/>
          </a:bodyPr>
          <a:p>
            <a:pPr lvl="1"/>
            <a:r>
              <a:rPr lang="en-US" altLang="zh-TW" sz="2800" b="1">
                <a:solidFill>
                  <a:schemeClr val="tx2"/>
                </a:solidFill>
                <a:latin typeface="Arial" panose="020B0604020202020204" pitchFamily="34" charset="0"/>
              </a:rPr>
              <a:t>Fixed feature</a:t>
            </a:r>
            <a:endParaRPr lang="en-US" altLang="zh-TW" sz="2800" b="1">
              <a:solidFill>
                <a:schemeClr val="tx2"/>
              </a:solidFill>
              <a:latin typeface="Arial" panose="020B0604020202020204" pitchFamily="34" charset="0"/>
            </a:endParaRPr>
          </a:p>
          <a:p>
            <a:pPr lvl="2"/>
            <a:r>
              <a:rPr lang="en-US" altLang="zh-TW" sz="2000">
                <a:solidFill>
                  <a:srgbClr val="336633"/>
                </a:solidFill>
                <a:latin typeface="Arial" panose="020B0604020202020204" pitchFamily="34" charset="0"/>
              </a:rPr>
              <a:t>List the features of the chipset in PM1 and PM2</a:t>
            </a:r>
            <a:endParaRPr lang="en-US" altLang="zh-TW" sz="2000">
              <a:solidFill>
                <a:srgbClr val="336633"/>
              </a:solidFill>
              <a:latin typeface="Arial" panose="020B0604020202020204" pitchFamily="34" charset="0"/>
            </a:endParaRPr>
          </a:p>
          <a:p>
            <a:pPr lvl="2"/>
            <a:r>
              <a:rPr lang="en-US" altLang="zh-TW" sz="2000">
                <a:solidFill>
                  <a:srgbClr val="336633"/>
                </a:solidFill>
                <a:latin typeface="Arial" panose="020B0604020202020204" pitchFamily="34" charset="0"/>
              </a:rPr>
              <a:t>The features are fixed, and the behavior is also fixed, OS ACPI driver handles the related events.</a:t>
            </a:r>
            <a:endParaRPr lang="en-US" altLang="zh-TW" sz="2000">
              <a:solidFill>
                <a:srgbClr val="336633"/>
              </a:solidFill>
              <a:latin typeface="Arial" panose="020B0604020202020204" pitchFamily="34" charset="0"/>
            </a:endParaRPr>
          </a:p>
          <a:p>
            <a:pPr lvl="2"/>
            <a:endParaRPr lang="en-US" altLang="zh-TW" sz="2400">
              <a:solidFill>
                <a:srgbClr val="336633"/>
              </a:solidFill>
              <a:latin typeface="Arial" panose="020B0604020202020204" pitchFamily="34" charset="0"/>
            </a:endParaRPr>
          </a:p>
          <a:p>
            <a:pPr lvl="1"/>
            <a:r>
              <a:rPr lang="en-US" altLang="zh-TW" sz="2800" b="1">
                <a:solidFill>
                  <a:schemeClr val="tx2"/>
                </a:solidFill>
                <a:latin typeface="Arial" panose="020B0604020202020204" pitchFamily="34" charset="0"/>
              </a:rPr>
              <a:t>Generic feature</a:t>
            </a:r>
            <a:endParaRPr lang="en-US" altLang="zh-TW" sz="2800" b="1">
              <a:solidFill>
                <a:schemeClr val="tx2"/>
              </a:solidFill>
              <a:latin typeface="Arial" panose="020B0604020202020204" pitchFamily="34" charset="0"/>
            </a:endParaRPr>
          </a:p>
          <a:p>
            <a:pPr lvl="2" algn="l">
              <a:buClrTx/>
              <a:buSzTx/>
              <a:buNone/>
            </a:pPr>
            <a:r>
              <a:rPr lang="en-US" altLang="zh-TW" sz="2000">
                <a:solidFill>
                  <a:srgbClr val="336633"/>
                </a:solidFill>
                <a:latin typeface="Arial" panose="020B0604020202020204" pitchFamily="34" charset="0"/>
              </a:rPr>
              <a:t>List the events in GP BLKs, and also write the Control Method in the name space using ASL.</a:t>
            </a:r>
            <a:endParaRPr lang="en-US" altLang="zh-TW" sz="2000">
              <a:solidFill>
                <a:srgbClr val="336633"/>
              </a:solidFill>
              <a:latin typeface="Arial" panose="020B0604020202020204" pitchFamily="34" charset="0"/>
            </a:endParaRPr>
          </a:p>
          <a:p>
            <a:pPr lvl="2" algn="l">
              <a:buClrTx/>
              <a:buSzTx/>
              <a:buNone/>
            </a:pPr>
            <a:r>
              <a:rPr lang="en-US" altLang="zh-TW" sz="2000">
                <a:solidFill>
                  <a:srgbClr val="336633"/>
                </a:solidFill>
                <a:latin typeface="Arial" panose="020B0604020202020204" pitchFamily="34" charset="0"/>
              </a:rPr>
              <a:t>The feature belong to OEM, this allow more flexible implemented, both Control method and OEM driver must response, instead of OS ACPI driver.</a:t>
            </a:r>
            <a:endParaRPr lang="en-US" altLang="zh-TW" sz="2000">
              <a:solidFill>
                <a:srgbClr val="336633"/>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692" y="214906"/>
            <a:ext cx="7355373" cy="486150"/>
          </a:xfrm>
          <a:prstGeom prst="rect">
            <a:avLst/>
          </a:prstGeom>
        </p:spPr>
        <p:txBody>
          <a:bodyPr>
            <a:normAutofit fontScale="90000"/>
          </a:bodyPr>
          <a:lstStyle/>
          <a:p>
            <a:r>
              <a:rPr lang="zh-CN" altLang="en-US" sz="3100" dirty="0">
                <a:solidFill>
                  <a:srgbClr val="C00000"/>
                </a:solidFill>
                <a:latin typeface="微软雅黑" panose="020B0503020204020204" pitchFamily="34" charset="-122"/>
                <a:ea typeface="微软雅黑" panose="020B0503020204020204" pitchFamily="34" charset="-122"/>
              </a:rPr>
              <a:t>  </a:t>
            </a:r>
            <a:br>
              <a:rPr lang="zh-CN" altLang="en-US" sz="900" dirty="0">
                <a:solidFill>
                  <a:srgbClr val="C00000"/>
                </a:solidFill>
                <a:latin typeface="微软雅黑" panose="020B0503020204020204" pitchFamily="34" charset="-122"/>
                <a:ea typeface="微软雅黑" panose="020B0503020204020204" pitchFamily="34" charset="-122"/>
              </a:rPr>
            </a:br>
            <a:endParaRPr lang="zh-CN" altLang="en-US" dirty="0"/>
          </a:p>
        </p:txBody>
      </p:sp>
      <p:sp>
        <p:nvSpPr>
          <p:cNvPr id="4" name="标题 117761"/>
          <p:cNvSpPr>
            <a:spLocks noGrp="1"/>
          </p:cNvSpPr>
          <p:nvPr/>
        </p:nvSpPr>
        <p:spPr>
          <a:xfrm>
            <a:off x="457200" y="381000"/>
            <a:ext cx="6096000" cy="1295400"/>
          </a:xfrm>
          <a:prstGeom prst="rect">
            <a:avLst/>
          </a:prstGeom>
          <a:noFill/>
          <a:ln w="25400">
            <a:noFill/>
          </a:ln>
        </p:spPr>
        <p:txBody>
          <a:bodyPr/>
          <a:lstStyle>
            <a:lvl1pPr marL="0" lvl="0" indent="0" algn="l" defTabSz="914400" rtl="0" eaLnBrk="1" fontAlgn="base" latinLnBrk="0" hangingPunct="1">
              <a:lnSpc>
                <a:spcPct val="100000"/>
              </a:lnSpc>
              <a:spcBef>
                <a:spcPct val="0"/>
              </a:spcBef>
              <a:spcAft>
                <a:spcPct val="0"/>
              </a:spcAft>
              <a:buNone/>
              <a:defRPr sz="3600" b="1" i="0" u="none" kern="1200" baseline="0">
                <a:solidFill>
                  <a:srgbClr val="333333"/>
                </a:solidFill>
                <a:latin typeface="+mj-lt"/>
                <a:ea typeface="+mj-ea"/>
                <a:cs typeface="+mj-cs"/>
              </a:defRPr>
            </a:lvl1pPr>
          </a:lstStyle>
          <a:p>
            <a:pPr>
              <a:lnSpc>
                <a:spcPct val="80000"/>
              </a:lnSpc>
            </a:pPr>
            <a:r>
              <a:rPr lang="en-US" altLang="zh-TW" sz="2400">
                <a:solidFill>
                  <a:schemeClr val="tx2"/>
                </a:solidFill>
                <a:latin typeface="Arial" panose="020B0604020202020204" pitchFamily="34" charset="0"/>
                <a:ea typeface="+mn-ea"/>
                <a:cs typeface="+mn-cs"/>
                <a:sym typeface="+mn-ea"/>
              </a:rPr>
              <a:t>ACPI table,ASL Code</a:t>
            </a:r>
            <a:endParaRPr lang="en-US" altLang="zh-TW" sz="2400">
              <a:solidFill>
                <a:schemeClr val="tx2"/>
              </a:solidFill>
              <a:latin typeface="Arial" panose="020B0604020202020204" pitchFamily="34" charset="0"/>
              <a:ea typeface="+mn-ea"/>
              <a:cs typeface="+mn-cs"/>
            </a:endParaRPr>
          </a:p>
        </p:txBody>
      </p:sp>
      <p:sp>
        <p:nvSpPr>
          <p:cNvPr id="129028" name="矩形 129027"/>
          <p:cNvSpPr/>
          <p:nvPr/>
        </p:nvSpPr>
        <p:spPr>
          <a:xfrm>
            <a:off x="369888" y="938213"/>
            <a:ext cx="7777162" cy="3291840"/>
          </a:xfrm>
          <a:prstGeom prst="rect">
            <a:avLst/>
          </a:prstGeom>
          <a:noFill/>
          <a:ln w="9525">
            <a:noFill/>
          </a:ln>
        </p:spPr>
        <p:txBody>
          <a:bodyPr wrap="square">
            <a:spAutoFit/>
          </a:bodyPr>
          <a:p>
            <a:pPr lvl="1"/>
            <a:r>
              <a:rPr lang="en-US" altLang="zh-TW" sz="1600" b="1">
                <a:latin typeface="Arial" panose="020B0604020202020204" pitchFamily="34" charset="0"/>
              </a:rPr>
              <a:t>ACPI table作用</a:t>
            </a:r>
            <a:r>
              <a:rPr lang="zh-CN" altLang="en-US" sz="1600" b="1">
                <a:latin typeface="Arial" panose="020B0604020202020204" pitchFamily="34" charset="0"/>
              </a:rPr>
              <a:t>：</a:t>
            </a:r>
            <a:endParaRPr lang="en-US" altLang="zh-TW" sz="1600" b="1">
              <a:latin typeface="Arial" panose="020B0604020202020204" pitchFamily="34" charset="0"/>
            </a:endParaRPr>
          </a:p>
          <a:p>
            <a:pPr lvl="1"/>
            <a:r>
              <a:rPr lang="en-US" altLang="zh-TW" sz="1600" b="1">
                <a:latin typeface="Arial" panose="020B0604020202020204" pitchFamily="34" charset="0"/>
              </a:rPr>
              <a:t>对Hardware interface </a:t>
            </a:r>
            <a:r>
              <a:rPr lang="zh-CN" altLang="en-US" sz="1600" b="1">
                <a:latin typeface="Arial" panose="020B0604020202020204" pitchFamily="34" charset="0"/>
              </a:rPr>
              <a:t>，</a:t>
            </a:r>
            <a:r>
              <a:rPr lang="en-US" altLang="zh-TW" sz="1600" b="1">
                <a:latin typeface="Arial" panose="020B0604020202020204" pitchFamily="34" charset="0"/>
              </a:rPr>
              <a:t>系统信息，Feature和Method的描述</a:t>
            </a:r>
            <a:r>
              <a:rPr lang="en-US" altLang="zh-TW" sz="1600" b="1">
                <a:latin typeface="Arial" panose="020B0604020202020204" pitchFamily="34" charset="0"/>
                <a:sym typeface="+mn-ea"/>
              </a:rPr>
              <a:t>，</a:t>
            </a:r>
            <a:endParaRPr lang="en-US" altLang="zh-TW" sz="1600" b="1">
              <a:latin typeface="Arial" panose="020B0604020202020204" pitchFamily="34" charset="0"/>
              <a:sym typeface="+mn-ea"/>
            </a:endParaRPr>
          </a:p>
          <a:p>
            <a:pPr lvl="1"/>
            <a:r>
              <a:rPr lang="en-US" altLang="zh-TW" sz="1600" b="1">
                <a:latin typeface="Arial" panose="020B0604020202020204" pitchFamily="34" charset="0"/>
              </a:rPr>
              <a:t>OS boot的时候</a:t>
            </a:r>
            <a:r>
              <a:rPr lang="zh-CN" altLang="en-US" sz="1600" b="1">
                <a:latin typeface="Arial" panose="020B0604020202020204" pitchFamily="34" charset="0"/>
              </a:rPr>
              <a:t>，</a:t>
            </a:r>
            <a:r>
              <a:rPr lang="en-US" altLang="zh-TW" sz="1600" b="1">
                <a:latin typeface="Arial" panose="020B0604020202020204" pitchFamily="34" charset="0"/>
              </a:rPr>
              <a:t>OSPM find ACPI table and use其中的信息</a:t>
            </a:r>
            <a:endParaRPr lang="en-US" altLang="zh-TW" sz="1600" b="1">
              <a:latin typeface="Arial" panose="020B0604020202020204" pitchFamily="34" charset="0"/>
            </a:endParaRPr>
          </a:p>
          <a:p>
            <a:pPr lvl="1"/>
            <a:endParaRPr lang="en-US" altLang="zh-TW" sz="1600" b="1">
              <a:latin typeface="Arial" panose="020B0604020202020204" pitchFamily="34" charset="0"/>
            </a:endParaRPr>
          </a:p>
          <a:p>
            <a:pPr lvl="1"/>
            <a:r>
              <a:rPr lang="en-US" altLang="zh-TW" sz="1600" b="1">
                <a:latin typeface="Arial" panose="020B0604020202020204" pitchFamily="34" charset="0"/>
              </a:rPr>
              <a:t>ACPI table 列举</a:t>
            </a:r>
            <a:r>
              <a:rPr lang="zh-CN" altLang="en-US" sz="1600" b="1">
                <a:latin typeface="Arial" panose="020B0604020202020204" pitchFamily="34" charset="0"/>
              </a:rPr>
              <a:t>：</a:t>
            </a:r>
            <a:endParaRPr lang="en-US" altLang="zh-TW" sz="1600" b="1">
              <a:latin typeface="Arial" panose="020B0604020202020204" pitchFamily="34" charset="0"/>
            </a:endParaRPr>
          </a:p>
          <a:p>
            <a:pPr lvl="1"/>
            <a:r>
              <a:rPr lang="en-US" altLang="zh-TW" sz="1600" b="1">
                <a:latin typeface="Arial" panose="020B0604020202020204" pitchFamily="34" charset="0"/>
              </a:rPr>
              <a:t>(RSDP)Root System Description Pointer</a:t>
            </a:r>
            <a:endParaRPr lang="en-US" altLang="zh-TW" sz="1600" b="1">
              <a:latin typeface="Arial" panose="020B0604020202020204" pitchFamily="34" charset="0"/>
            </a:endParaRPr>
          </a:p>
          <a:p>
            <a:pPr lvl="1"/>
            <a:r>
              <a:rPr lang="en-US" altLang="zh-TW" sz="1600" b="1">
                <a:latin typeface="Arial" panose="020B0604020202020204" pitchFamily="34" charset="0"/>
              </a:rPr>
              <a:t>(RSDT)Root System Description Table</a:t>
            </a:r>
            <a:endParaRPr lang="en-US" altLang="zh-TW" sz="1600" b="1">
              <a:latin typeface="Arial" panose="020B0604020202020204" pitchFamily="34" charset="0"/>
            </a:endParaRPr>
          </a:p>
          <a:p>
            <a:pPr lvl="1"/>
            <a:r>
              <a:rPr lang="en-US" altLang="zh-TW" sz="1600" b="1">
                <a:latin typeface="Arial" panose="020B0604020202020204" pitchFamily="34" charset="0"/>
              </a:rPr>
              <a:t>(FADT)Fixed ACPI Description Table</a:t>
            </a:r>
            <a:endParaRPr lang="en-US" altLang="zh-TW" sz="1600" b="1">
              <a:latin typeface="Arial" panose="020B0604020202020204" pitchFamily="34" charset="0"/>
            </a:endParaRPr>
          </a:p>
          <a:p>
            <a:pPr lvl="1"/>
            <a:r>
              <a:rPr lang="en-US" altLang="zh-TW" sz="1600" b="1">
                <a:latin typeface="Arial" panose="020B0604020202020204" pitchFamily="34" charset="0"/>
              </a:rPr>
              <a:t>(FACS)Firmware ACPI Control Structure</a:t>
            </a:r>
            <a:endParaRPr lang="en-US" altLang="zh-TW" sz="1600" b="1">
              <a:latin typeface="Arial" panose="020B0604020202020204" pitchFamily="34" charset="0"/>
            </a:endParaRPr>
          </a:p>
          <a:p>
            <a:pPr lvl="1"/>
            <a:r>
              <a:rPr lang="en-US" altLang="zh-TW" sz="1600" b="1">
                <a:latin typeface="Arial" panose="020B0604020202020204" pitchFamily="34" charset="0"/>
              </a:rPr>
              <a:t>(DSDT)Differentiated System Description Table</a:t>
            </a:r>
            <a:endParaRPr lang="en-US" altLang="zh-TW" sz="1600" b="1">
              <a:latin typeface="Arial" panose="020B0604020202020204" pitchFamily="34" charset="0"/>
            </a:endParaRPr>
          </a:p>
          <a:p>
            <a:pPr lvl="1"/>
            <a:r>
              <a:rPr lang="en-US" altLang="zh-TW" sz="1600" b="1">
                <a:latin typeface="Arial" panose="020B0604020202020204" pitchFamily="34" charset="0"/>
              </a:rPr>
              <a:t>(SSDT)Secondary System Description Table</a:t>
            </a:r>
            <a:endParaRPr lang="en-US" altLang="zh-TW" sz="1600" b="1">
              <a:latin typeface="Arial" panose="020B0604020202020204" pitchFamily="34" charset="0"/>
            </a:endParaRPr>
          </a:p>
          <a:p>
            <a:pPr lvl="1"/>
            <a:r>
              <a:rPr lang="en-US" altLang="zh-TW" sz="1600" b="1">
                <a:latin typeface="Arial" panose="020B0604020202020204" pitchFamily="34" charset="0"/>
              </a:rPr>
              <a:t>(XSDT)Extended System Description Table</a:t>
            </a:r>
            <a:endParaRPr lang="en-US" altLang="zh-TW" sz="1600" b="1">
              <a:latin typeface="Arial" panose="020B0604020202020204" pitchFamily="34" charset="0"/>
            </a:endParaRPr>
          </a:p>
          <a:p>
            <a:pPr lvl="1"/>
            <a:r>
              <a:rPr lang="en-US" altLang="zh-TW" sz="1600" b="1">
                <a:latin typeface="Arial" panose="020B0604020202020204" pitchFamily="34" charset="0"/>
              </a:rPr>
              <a:t>其他等</a:t>
            </a:r>
            <a:endParaRPr lang="en-US" altLang="zh-TW" sz="1600" b="1">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692" y="214906"/>
            <a:ext cx="7355373" cy="486150"/>
          </a:xfrm>
          <a:prstGeom prst="rect">
            <a:avLst/>
          </a:prstGeom>
        </p:spPr>
        <p:txBody>
          <a:bodyPr>
            <a:normAutofit fontScale="90000"/>
          </a:bodyPr>
          <a:lstStyle/>
          <a:p>
            <a:r>
              <a:rPr lang="zh-CN" altLang="en-US" sz="3100" dirty="0">
                <a:solidFill>
                  <a:srgbClr val="C00000"/>
                </a:solidFill>
                <a:latin typeface="微软雅黑" panose="020B0503020204020204" pitchFamily="34" charset="-122"/>
                <a:ea typeface="微软雅黑" panose="020B0503020204020204" pitchFamily="34" charset="-122"/>
              </a:rPr>
              <a:t>  </a:t>
            </a:r>
            <a:br>
              <a:rPr lang="zh-CN" altLang="en-US" sz="900" dirty="0">
                <a:solidFill>
                  <a:srgbClr val="C00000"/>
                </a:solidFill>
                <a:latin typeface="微软雅黑" panose="020B0503020204020204" pitchFamily="34" charset="-122"/>
                <a:ea typeface="微软雅黑" panose="020B0503020204020204" pitchFamily="34" charset="-122"/>
              </a:rPr>
            </a:br>
            <a:endParaRPr lang="zh-CN" altLang="en-US" dirty="0"/>
          </a:p>
        </p:txBody>
      </p:sp>
      <p:sp>
        <p:nvSpPr>
          <p:cNvPr id="4" name="标题 117761"/>
          <p:cNvSpPr>
            <a:spLocks noGrp="1"/>
          </p:cNvSpPr>
          <p:nvPr/>
        </p:nvSpPr>
        <p:spPr>
          <a:xfrm>
            <a:off x="457200" y="381000"/>
            <a:ext cx="6096000" cy="1295400"/>
          </a:xfrm>
          <a:prstGeom prst="rect">
            <a:avLst/>
          </a:prstGeom>
          <a:noFill/>
          <a:ln w="25400">
            <a:noFill/>
          </a:ln>
        </p:spPr>
        <p:txBody>
          <a:bodyPr/>
          <a:lstStyle>
            <a:lvl1pPr marL="0" lvl="0" indent="0" algn="l" defTabSz="914400" rtl="0" eaLnBrk="1" fontAlgn="base" latinLnBrk="0" hangingPunct="1">
              <a:lnSpc>
                <a:spcPct val="100000"/>
              </a:lnSpc>
              <a:spcBef>
                <a:spcPct val="0"/>
              </a:spcBef>
              <a:spcAft>
                <a:spcPct val="0"/>
              </a:spcAft>
              <a:buNone/>
              <a:defRPr sz="3600" b="1" i="0" u="none" kern="1200" baseline="0">
                <a:solidFill>
                  <a:srgbClr val="333333"/>
                </a:solidFill>
                <a:latin typeface="+mj-lt"/>
                <a:ea typeface="+mj-ea"/>
                <a:cs typeface="+mj-cs"/>
              </a:defRPr>
            </a:lvl1pPr>
          </a:lstStyle>
          <a:p>
            <a:pPr>
              <a:lnSpc>
                <a:spcPct val="80000"/>
              </a:lnSpc>
            </a:pPr>
            <a:r>
              <a:rPr lang="en-US" altLang="zh-TW" sz="2400">
                <a:solidFill>
                  <a:schemeClr val="tx2"/>
                </a:solidFill>
                <a:latin typeface="Arial" panose="020B0604020202020204" pitchFamily="34" charset="0"/>
                <a:ea typeface="+mn-ea"/>
                <a:cs typeface="+mn-cs"/>
                <a:sym typeface="+mn-ea"/>
              </a:rPr>
              <a:t>ACPI table,ASL Code</a:t>
            </a:r>
            <a:endParaRPr lang="en-US" altLang="zh-TW" sz="2400">
              <a:solidFill>
                <a:schemeClr val="tx2"/>
              </a:solidFill>
              <a:latin typeface="Arial" panose="020B0604020202020204" pitchFamily="34" charset="0"/>
              <a:ea typeface="+mn-ea"/>
              <a:cs typeface="+mn-cs"/>
            </a:endParaRPr>
          </a:p>
        </p:txBody>
      </p:sp>
      <p:sp>
        <p:nvSpPr>
          <p:cNvPr id="129028" name="矩形 129027"/>
          <p:cNvSpPr/>
          <p:nvPr/>
        </p:nvSpPr>
        <p:spPr>
          <a:xfrm>
            <a:off x="369888" y="938213"/>
            <a:ext cx="7777162" cy="583565"/>
          </a:xfrm>
          <a:prstGeom prst="rect">
            <a:avLst/>
          </a:prstGeom>
          <a:noFill/>
          <a:ln w="9525">
            <a:noFill/>
          </a:ln>
        </p:spPr>
        <p:txBody>
          <a:bodyPr wrap="square">
            <a:spAutoFit/>
          </a:bodyPr>
          <a:p>
            <a:pPr lvl="1"/>
            <a:r>
              <a:rPr lang="en-US" altLang="zh-TW" sz="1600" b="1">
                <a:latin typeface="Arial" panose="020B0604020202020204" pitchFamily="34" charset="0"/>
              </a:rPr>
              <a:t>ACPI table 列举</a:t>
            </a:r>
            <a:endParaRPr lang="en-US" altLang="zh-TW" sz="1600" b="1">
              <a:latin typeface="Arial" panose="020B0604020202020204" pitchFamily="34" charset="0"/>
            </a:endParaRPr>
          </a:p>
          <a:p>
            <a:pPr lvl="1"/>
            <a:endParaRPr lang="en-US" altLang="zh-TW" sz="1600" b="1">
              <a:latin typeface="Arial" panose="020B0604020202020204" pitchFamily="34" charset="0"/>
            </a:endParaRPr>
          </a:p>
        </p:txBody>
      </p:sp>
      <p:pic>
        <p:nvPicPr>
          <p:cNvPr id="3" name="图片 2"/>
          <p:cNvPicPr>
            <a:picLocks noChangeAspect="1"/>
          </p:cNvPicPr>
          <p:nvPr/>
        </p:nvPicPr>
        <p:blipFill>
          <a:blip r:embed="rId1"/>
          <a:stretch>
            <a:fillRect/>
          </a:stretch>
        </p:blipFill>
        <p:spPr>
          <a:xfrm>
            <a:off x="370205" y="1289050"/>
            <a:ext cx="8130540" cy="36271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692" y="214906"/>
            <a:ext cx="7355373" cy="486150"/>
          </a:xfrm>
          <a:prstGeom prst="rect">
            <a:avLst/>
          </a:prstGeom>
        </p:spPr>
        <p:txBody>
          <a:bodyPr>
            <a:normAutofit fontScale="90000"/>
          </a:bodyPr>
          <a:lstStyle/>
          <a:p>
            <a:r>
              <a:rPr lang="zh-CN" altLang="en-US" sz="3100" dirty="0">
                <a:solidFill>
                  <a:srgbClr val="C00000"/>
                </a:solidFill>
                <a:latin typeface="微软雅黑" panose="020B0503020204020204" pitchFamily="34" charset="-122"/>
                <a:ea typeface="微软雅黑" panose="020B0503020204020204" pitchFamily="34" charset="-122"/>
              </a:rPr>
              <a:t>  </a:t>
            </a:r>
            <a:br>
              <a:rPr lang="zh-CN" altLang="en-US" sz="900" dirty="0">
                <a:solidFill>
                  <a:srgbClr val="C00000"/>
                </a:solidFill>
                <a:latin typeface="微软雅黑" panose="020B0503020204020204" pitchFamily="34" charset="-122"/>
                <a:ea typeface="微软雅黑" panose="020B0503020204020204" pitchFamily="34" charset="-122"/>
              </a:rPr>
            </a:br>
            <a:endParaRPr lang="zh-CN" altLang="en-US" dirty="0"/>
          </a:p>
        </p:txBody>
      </p:sp>
      <p:sp>
        <p:nvSpPr>
          <p:cNvPr id="4" name="标题 117761"/>
          <p:cNvSpPr>
            <a:spLocks noGrp="1"/>
          </p:cNvSpPr>
          <p:nvPr/>
        </p:nvSpPr>
        <p:spPr>
          <a:xfrm>
            <a:off x="457200" y="381000"/>
            <a:ext cx="6096000" cy="1295400"/>
          </a:xfrm>
          <a:prstGeom prst="rect">
            <a:avLst/>
          </a:prstGeom>
          <a:noFill/>
          <a:ln w="25400">
            <a:noFill/>
          </a:ln>
        </p:spPr>
        <p:txBody>
          <a:bodyPr/>
          <a:lstStyle>
            <a:lvl1pPr marL="0" lvl="0" indent="0" algn="l" defTabSz="914400" rtl="0" eaLnBrk="1" fontAlgn="base" latinLnBrk="0" hangingPunct="1">
              <a:lnSpc>
                <a:spcPct val="100000"/>
              </a:lnSpc>
              <a:spcBef>
                <a:spcPct val="0"/>
              </a:spcBef>
              <a:spcAft>
                <a:spcPct val="0"/>
              </a:spcAft>
              <a:buNone/>
              <a:defRPr sz="3600" b="1" i="0" u="none" kern="1200" baseline="0">
                <a:solidFill>
                  <a:srgbClr val="333333"/>
                </a:solidFill>
                <a:latin typeface="+mj-lt"/>
                <a:ea typeface="+mj-ea"/>
                <a:cs typeface="+mj-cs"/>
              </a:defRPr>
            </a:lvl1pPr>
          </a:lstStyle>
          <a:p>
            <a:pPr>
              <a:lnSpc>
                <a:spcPct val="80000"/>
              </a:lnSpc>
            </a:pPr>
            <a:r>
              <a:rPr lang="en-US" altLang="zh-TW" sz="2400">
                <a:solidFill>
                  <a:schemeClr val="tx2"/>
                </a:solidFill>
                <a:latin typeface="Arial" panose="020B0604020202020204" pitchFamily="34" charset="0"/>
                <a:ea typeface="+mn-ea"/>
                <a:cs typeface="+mn-cs"/>
                <a:sym typeface="+mn-ea"/>
              </a:rPr>
              <a:t>ACPI table,ASL Code</a:t>
            </a:r>
            <a:endParaRPr lang="en-US" altLang="zh-TW" sz="2400">
              <a:solidFill>
                <a:schemeClr val="tx2"/>
              </a:solidFill>
              <a:latin typeface="Arial" panose="020B0604020202020204" pitchFamily="34" charset="0"/>
              <a:ea typeface="+mn-ea"/>
              <a:cs typeface="+mn-cs"/>
            </a:endParaRPr>
          </a:p>
        </p:txBody>
      </p:sp>
      <p:sp>
        <p:nvSpPr>
          <p:cNvPr id="129028" name="矩形 129027"/>
          <p:cNvSpPr/>
          <p:nvPr/>
        </p:nvSpPr>
        <p:spPr>
          <a:xfrm>
            <a:off x="406083" y="822643"/>
            <a:ext cx="7777162" cy="337185"/>
          </a:xfrm>
          <a:prstGeom prst="rect">
            <a:avLst/>
          </a:prstGeom>
          <a:noFill/>
          <a:ln w="9525">
            <a:noFill/>
          </a:ln>
        </p:spPr>
        <p:txBody>
          <a:bodyPr wrap="square">
            <a:spAutoFit/>
          </a:bodyPr>
          <a:p>
            <a:pPr lvl="1"/>
            <a:r>
              <a:rPr lang="en-US" altLang="zh-TW" sz="1600" b="1">
                <a:latin typeface="Arial" panose="020B0604020202020204" pitchFamily="34" charset="0"/>
              </a:rPr>
              <a:t>Windows</a:t>
            </a:r>
            <a:r>
              <a:rPr lang="zh-CN" altLang="en-US" sz="1600" b="1">
                <a:latin typeface="Arial" panose="020B0604020202020204" pitchFamily="34" charset="0"/>
              </a:rPr>
              <a:t>下可以用</a:t>
            </a:r>
            <a:r>
              <a:rPr lang="en-US" altLang="zh-CN" sz="1600" b="1">
                <a:latin typeface="Arial" panose="020B0604020202020204" pitchFamily="34" charset="0"/>
              </a:rPr>
              <a:t>rw </a:t>
            </a:r>
            <a:r>
              <a:rPr lang="zh-CN" altLang="en-US" sz="1600" b="1">
                <a:latin typeface="Arial" panose="020B0604020202020204" pitchFamily="34" charset="0"/>
              </a:rPr>
              <a:t>查看</a:t>
            </a:r>
            <a:r>
              <a:rPr lang="en-US" altLang="zh-CN" sz="1600" b="1">
                <a:latin typeface="Arial" panose="020B0604020202020204" pitchFamily="34" charset="0"/>
              </a:rPr>
              <a:t>A</a:t>
            </a:r>
            <a:r>
              <a:rPr lang="en-US" altLang="zh-CN" sz="1600" b="1">
                <a:latin typeface="Arial" panose="020B0604020202020204" pitchFamily="34" charset="0"/>
              </a:rPr>
              <a:t>cpi Table</a:t>
            </a:r>
            <a:endParaRPr lang="en-US" altLang="zh-CN" sz="1600" b="1">
              <a:latin typeface="Arial" panose="020B0604020202020204" pitchFamily="34" charset="0"/>
            </a:endParaRPr>
          </a:p>
        </p:txBody>
      </p:sp>
      <p:pic>
        <p:nvPicPr>
          <p:cNvPr id="5" name="图片 4"/>
          <p:cNvPicPr>
            <a:picLocks noChangeAspect="1"/>
          </p:cNvPicPr>
          <p:nvPr/>
        </p:nvPicPr>
        <p:blipFill>
          <a:blip r:embed="rId1"/>
          <a:stretch>
            <a:fillRect/>
          </a:stretch>
        </p:blipFill>
        <p:spPr>
          <a:xfrm>
            <a:off x="588010" y="1160145"/>
            <a:ext cx="7663180" cy="38506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692" y="214906"/>
            <a:ext cx="7355373" cy="486150"/>
          </a:xfrm>
          <a:prstGeom prst="rect">
            <a:avLst/>
          </a:prstGeom>
        </p:spPr>
        <p:txBody>
          <a:bodyPr>
            <a:normAutofit fontScale="90000"/>
          </a:bodyPr>
          <a:lstStyle/>
          <a:p>
            <a:r>
              <a:rPr lang="zh-CN" altLang="en-US" sz="3100" dirty="0">
                <a:solidFill>
                  <a:srgbClr val="C00000"/>
                </a:solidFill>
                <a:latin typeface="微软雅黑" panose="020B0503020204020204" pitchFamily="34" charset="-122"/>
                <a:ea typeface="微软雅黑" panose="020B0503020204020204" pitchFamily="34" charset="-122"/>
              </a:rPr>
              <a:t>  </a:t>
            </a:r>
            <a:br>
              <a:rPr lang="zh-CN" altLang="en-US" sz="900" dirty="0">
                <a:solidFill>
                  <a:srgbClr val="C00000"/>
                </a:solidFill>
                <a:latin typeface="微软雅黑" panose="020B0503020204020204" pitchFamily="34" charset="-122"/>
                <a:ea typeface="微软雅黑" panose="020B0503020204020204" pitchFamily="34" charset="-122"/>
              </a:rPr>
            </a:br>
            <a:endParaRPr lang="zh-CN" altLang="en-US" dirty="0"/>
          </a:p>
        </p:txBody>
      </p:sp>
      <p:sp>
        <p:nvSpPr>
          <p:cNvPr id="4" name="标题 117761"/>
          <p:cNvSpPr>
            <a:spLocks noGrp="1"/>
          </p:cNvSpPr>
          <p:nvPr/>
        </p:nvSpPr>
        <p:spPr>
          <a:xfrm>
            <a:off x="457200" y="381000"/>
            <a:ext cx="6096000" cy="1295400"/>
          </a:xfrm>
          <a:prstGeom prst="rect">
            <a:avLst/>
          </a:prstGeom>
          <a:noFill/>
          <a:ln w="25400">
            <a:noFill/>
          </a:ln>
        </p:spPr>
        <p:txBody>
          <a:bodyPr/>
          <a:lstStyle>
            <a:lvl1pPr marL="0" lvl="0" indent="0" algn="l" defTabSz="914400" rtl="0" eaLnBrk="1" fontAlgn="base" latinLnBrk="0" hangingPunct="1">
              <a:lnSpc>
                <a:spcPct val="100000"/>
              </a:lnSpc>
              <a:spcBef>
                <a:spcPct val="0"/>
              </a:spcBef>
              <a:spcAft>
                <a:spcPct val="0"/>
              </a:spcAft>
              <a:buNone/>
              <a:defRPr sz="3600" b="1" i="0" u="none" kern="1200" baseline="0">
                <a:solidFill>
                  <a:srgbClr val="333333"/>
                </a:solidFill>
                <a:latin typeface="+mj-lt"/>
                <a:ea typeface="+mj-ea"/>
                <a:cs typeface="+mj-cs"/>
              </a:defRPr>
            </a:lvl1pPr>
          </a:lstStyle>
          <a:p>
            <a:pPr>
              <a:lnSpc>
                <a:spcPct val="80000"/>
              </a:lnSpc>
            </a:pPr>
            <a:r>
              <a:rPr lang="en-US" altLang="zh-TW" sz="2400">
                <a:solidFill>
                  <a:schemeClr val="tx2"/>
                </a:solidFill>
                <a:latin typeface="Arial" panose="020B0604020202020204" pitchFamily="34" charset="0"/>
                <a:ea typeface="+mn-ea"/>
                <a:cs typeface="+mn-cs"/>
                <a:sym typeface="+mn-ea"/>
              </a:rPr>
              <a:t>ACPI table,ASL Code</a:t>
            </a:r>
            <a:endParaRPr lang="en-US" altLang="zh-TW" sz="2400">
              <a:solidFill>
                <a:schemeClr val="tx2"/>
              </a:solidFill>
              <a:latin typeface="Arial" panose="020B0604020202020204" pitchFamily="34" charset="0"/>
              <a:ea typeface="+mn-ea"/>
              <a:cs typeface="+mn-cs"/>
            </a:endParaRPr>
          </a:p>
        </p:txBody>
      </p:sp>
      <p:sp>
        <p:nvSpPr>
          <p:cNvPr id="3" name="文本框 2"/>
          <p:cNvSpPr txBox="1"/>
          <p:nvPr/>
        </p:nvSpPr>
        <p:spPr>
          <a:xfrm>
            <a:off x="727075" y="1016635"/>
            <a:ext cx="6938645" cy="3107690"/>
          </a:xfrm>
          <a:prstGeom prst="rect">
            <a:avLst/>
          </a:prstGeom>
          <a:noFill/>
        </p:spPr>
        <p:txBody>
          <a:bodyPr wrap="square" rtlCol="0" anchor="t">
            <a:spAutoFit/>
          </a:bodyPr>
          <a:p>
            <a:pPr lvl="1"/>
            <a:r>
              <a:rPr b="1">
                <a:latin typeface="Arial" panose="020B0604020202020204" pitchFamily="34" charset="0"/>
                <a:sym typeface="+mn-ea"/>
              </a:rPr>
              <a:t>ASL(ACPI Source Language)</a:t>
            </a:r>
            <a:r>
              <a:rPr lang="zh-CN" b="1">
                <a:latin typeface="Arial" panose="020B0604020202020204" pitchFamily="34" charset="0"/>
                <a:sym typeface="+mn-ea"/>
              </a:rPr>
              <a:t>：</a:t>
            </a:r>
            <a:endParaRPr b="1">
              <a:latin typeface="Arial" panose="020B0604020202020204" pitchFamily="34" charset="0"/>
            </a:endParaRPr>
          </a:p>
          <a:p>
            <a:pPr lvl="1"/>
            <a:r>
              <a:rPr b="1">
                <a:latin typeface="Arial" panose="020B0604020202020204" pitchFamily="34" charset="0"/>
                <a:sym typeface="+mn-ea"/>
              </a:rPr>
              <a:t>ASL(ACPI Source Language)编译之后得到AML(ACPI manchine Language)，置于ACPI table中</a:t>
            </a:r>
            <a:r>
              <a:rPr lang="zh-CN" b="1">
                <a:latin typeface="Arial" panose="020B0604020202020204" pitchFamily="34" charset="0"/>
                <a:sym typeface="+mn-ea"/>
              </a:rPr>
              <a:t>，</a:t>
            </a:r>
            <a:r>
              <a:rPr b="1">
                <a:latin typeface="Arial" panose="020B0604020202020204" pitchFamily="34" charset="0"/>
                <a:sym typeface="+mn-ea"/>
              </a:rPr>
              <a:t>ASL用来定义ACPI objects</a:t>
            </a:r>
            <a:r>
              <a:rPr lang="zh-CN" b="1">
                <a:latin typeface="Arial" panose="020B0604020202020204" pitchFamily="34" charset="0"/>
                <a:sym typeface="+mn-ea"/>
              </a:rPr>
              <a:t>，</a:t>
            </a:r>
            <a:r>
              <a:rPr b="1">
                <a:latin typeface="Arial" panose="020B0604020202020204" pitchFamily="34" charset="0"/>
                <a:sym typeface="+mn-ea"/>
              </a:rPr>
              <a:t>包括ACPI control methods等</a:t>
            </a:r>
            <a:r>
              <a:rPr lang="zh-CN" b="1">
                <a:latin typeface="Arial" panose="020B0604020202020204" pitchFamily="34" charset="0"/>
                <a:sym typeface="+mn-ea"/>
              </a:rPr>
              <a:t>，</a:t>
            </a:r>
            <a:r>
              <a:rPr b="1">
                <a:latin typeface="Arial" panose="020B0604020202020204" pitchFamily="34" charset="0"/>
                <a:sym typeface="+mn-ea"/>
              </a:rPr>
              <a:t>可以控制hardware，读写register等</a:t>
            </a:r>
            <a:endParaRPr b="1">
              <a:latin typeface="Arial" panose="020B0604020202020204" pitchFamily="34" charset="0"/>
              <a:sym typeface="+mn-ea"/>
            </a:endParaRPr>
          </a:p>
          <a:p>
            <a:pPr lvl="1"/>
            <a:r>
              <a:rPr b="1">
                <a:latin typeface="Arial" panose="020B0604020202020204" pitchFamily="34" charset="0"/>
                <a:sym typeface="+mn-ea"/>
              </a:rPr>
              <a:t>Method，类似C语言中的函数，可以被其他Method或者OS</a:t>
            </a:r>
            <a:r>
              <a:rPr lang="zh-CN" b="1">
                <a:latin typeface="Arial" panose="020B0604020202020204" pitchFamily="34" charset="0"/>
                <a:sym typeface="+mn-ea"/>
              </a:rPr>
              <a:t>调用</a:t>
            </a:r>
            <a:endParaRPr b="1">
              <a:latin typeface="Arial" panose="020B0604020202020204" pitchFamily="34" charset="0"/>
            </a:endParaRPr>
          </a:p>
          <a:p>
            <a:pPr lvl="1"/>
            <a:r>
              <a:rPr lang="en-US" b="1">
                <a:latin typeface="Arial" panose="020B0604020202020204" pitchFamily="34" charset="0"/>
                <a:sym typeface="+mn-ea"/>
              </a:rPr>
              <a:t>ASL</a:t>
            </a:r>
            <a:r>
              <a:rPr lang="zh-CN" altLang="en-US" b="1">
                <a:latin typeface="Arial" panose="020B0604020202020204" pitchFamily="34" charset="0"/>
                <a:sym typeface="+mn-ea"/>
              </a:rPr>
              <a:t>是高级语言，由</a:t>
            </a:r>
            <a:r>
              <a:rPr lang="en-US" altLang="zh-CN" b="1">
                <a:latin typeface="Arial" panose="020B0604020202020204" pitchFamily="34" charset="0"/>
                <a:sym typeface="+mn-ea"/>
              </a:rPr>
              <a:t>OS Aspm</a:t>
            </a:r>
            <a:r>
              <a:rPr lang="zh-CN" altLang="en-US" b="1">
                <a:latin typeface="Arial" panose="020B0604020202020204" pitchFamily="34" charset="0"/>
                <a:sym typeface="+mn-ea"/>
              </a:rPr>
              <a:t>驱动解释执行，具体请参考</a:t>
            </a:r>
            <a:r>
              <a:rPr lang="en-US" altLang="zh-CN" b="1">
                <a:latin typeface="Arial" panose="020B0604020202020204" pitchFamily="34" charset="0"/>
                <a:sym typeface="+mn-ea"/>
              </a:rPr>
              <a:t>ACPI Spec</a:t>
            </a:r>
            <a:endParaRPr lang="en-US" altLang="zh-CN" b="1">
              <a:latin typeface="Arial" panose="020B0604020202020204" pitchFamily="34" charset="0"/>
            </a:endParaRPr>
          </a:p>
          <a:p>
            <a:pPr lvl="1"/>
            <a:endParaRPr lang="zh-CN" altLang="en-US" b="1">
              <a:latin typeface="Arial" panose="020B0604020202020204" pitchFamily="34" charset="0"/>
              <a:sym typeface="+mn-ea"/>
            </a:endParaRPr>
          </a:p>
          <a:p>
            <a:pPr lvl="1"/>
            <a:r>
              <a:rPr lang="zh-CN" altLang="en-US" b="1">
                <a:latin typeface="Arial" panose="020B0604020202020204" pitchFamily="34" charset="0"/>
                <a:sym typeface="+mn-ea"/>
              </a:rPr>
              <a:t>简单举列：</a:t>
            </a:r>
            <a:endParaRPr lang="zh-CN" altLang="en-US" b="1">
              <a:latin typeface="Arial" panose="020B0604020202020204" pitchFamily="34" charset="0"/>
            </a:endParaRPr>
          </a:p>
          <a:p>
            <a:pPr lvl="1"/>
            <a:r>
              <a:rPr lang="zh-CN" altLang="en-US" b="1">
                <a:latin typeface="Arial" panose="020B0604020202020204" pitchFamily="34" charset="0"/>
                <a:sym typeface="+mn-ea"/>
              </a:rPr>
              <a:t>声明变量 </a:t>
            </a:r>
            <a:r>
              <a:rPr lang="en-US" altLang="zh-CN" b="1">
                <a:latin typeface="Arial" panose="020B0604020202020204" pitchFamily="34" charset="0"/>
                <a:sym typeface="+mn-ea"/>
              </a:rPr>
              <a:t>: Name(Data, 0)</a:t>
            </a:r>
            <a:endParaRPr lang="en-US" altLang="zh-CN" b="1">
              <a:latin typeface="Arial" panose="020B0604020202020204" pitchFamily="34" charset="0"/>
            </a:endParaRPr>
          </a:p>
          <a:p>
            <a:pPr marL="0" lvl="1"/>
            <a:r>
              <a:rPr lang="zh-CN" altLang="en-US" b="1">
                <a:latin typeface="Arial" panose="020B0604020202020204" pitchFamily="34" charset="0"/>
                <a:sym typeface="+mn-ea"/>
              </a:rPr>
              <a:t>       声明函数 </a:t>
            </a:r>
            <a:r>
              <a:rPr lang="en-US" altLang="zh-CN" b="1">
                <a:latin typeface="Arial" panose="020B0604020202020204" pitchFamily="34" charset="0"/>
                <a:sym typeface="+mn-ea"/>
              </a:rPr>
              <a:t>: Method (fun1, 0x0)</a:t>
            </a:r>
            <a:endParaRPr lang="en-US" altLang="zh-CN" b="1">
              <a:latin typeface="Arial" panose="020B0604020202020204" pitchFamily="34" charset="0"/>
              <a:sym typeface="+mn-ea"/>
            </a:endParaRPr>
          </a:p>
          <a:p>
            <a:pPr marL="0" lvl="1"/>
            <a:r>
              <a:rPr lang="zh-CN" altLang="en-US" b="1">
                <a:latin typeface="Arial" panose="020B0604020202020204" pitchFamily="34" charset="0"/>
                <a:sym typeface="+mn-ea"/>
              </a:rPr>
              <a:t>       声明</a:t>
            </a:r>
            <a:r>
              <a:rPr lang="en-US" altLang="zh-CN" b="1">
                <a:latin typeface="Arial" panose="020B0604020202020204" pitchFamily="34" charset="0"/>
                <a:sym typeface="+mn-ea"/>
              </a:rPr>
              <a:t>Device: Device(COM3)</a:t>
            </a:r>
            <a:endParaRPr lang="en-US" altLang="zh-CN" b="1">
              <a:latin typeface="Arial" panose="020B0604020202020204" pitchFamily="34" charset="0"/>
              <a:sym typeface="+mn-ea"/>
            </a:endParaRPr>
          </a:p>
          <a:p>
            <a:pPr marL="0" lvl="1"/>
            <a:r>
              <a:rPr lang="zh-CN" altLang="en-US" b="1">
                <a:latin typeface="Arial" panose="020B0604020202020204" pitchFamily="34" charset="0"/>
                <a:sym typeface="+mn-ea"/>
              </a:rPr>
              <a:t>       描述一段内存：Memory32Fixed(ReadWrite, 0xFED81500, 0x300)</a:t>
            </a:r>
            <a:endParaRPr lang="zh-CN" altLang="en-US" b="1">
              <a:latin typeface="Arial" panose="020B0604020202020204" pitchFamily="34" charset="0"/>
              <a:sym typeface="+mn-ea"/>
            </a:endParaRPr>
          </a:p>
          <a:p>
            <a:pPr marL="0" lvl="1"/>
            <a:r>
              <a:rPr lang="zh-CN" altLang="en-US" b="1">
                <a:latin typeface="Arial" panose="020B0604020202020204" pitchFamily="34" charset="0"/>
                <a:sym typeface="+mn-ea"/>
              </a:rPr>
              <a:t>       描述一组</a:t>
            </a:r>
            <a:r>
              <a:rPr lang="en-US" altLang="zh-CN" b="1">
                <a:latin typeface="Arial" panose="020B0604020202020204" pitchFamily="34" charset="0"/>
                <a:sym typeface="+mn-ea"/>
              </a:rPr>
              <a:t>IO</a:t>
            </a:r>
            <a:r>
              <a:rPr lang="zh-CN" altLang="en-US" b="1">
                <a:latin typeface="Arial" panose="020B0604020202020204" pitchFamily="34" charset="0"/>
                <a:sym typeface="+mn-ea"/>
              </a:rPr>
              <a:t>：IO (Decode16, 0x3E8, 0x3E8, 0x01, 0x08)</a:t>
            </a:r>
            <a:endParaRPr lang="zh-CN" altLang="en-US" b="1">
              <a:latin typeface="Arial" panose="020B0604020202020204" pitchFamily="34" charset="0"/>
              <a:sym typeface="+mn-ea"/>
            </a:endParaRPr>
          </a:p>
          <a:p>
            <a:pPr marL="0" lvl="1"/>
            <a:r>
              <a:rPr lang="zh-CN" altLang="en-US" b="1">
                <a:latin typeface="Arial" panose="020B0604020202020204" pitchFamily="34" charset="0"/>
                <a:sym typeface="+mn-ea"/>
              </a:rPr>
              <a:t>       </a:t>
            </a:r>
            <a:r>
              <a:rPr lang="en-US" altLang="zh-CN" b="1">
                <a:latin typeface="Arial" panose="020B0604020202020204" pitchFamily="34" charset="0"/>
                <a:sym typeface="+mn-ea"/>
              </a:rPr>
              <a:t>........</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692" y="214906"/>
            <a:ext cx="7355373" cy="486150"/>
          </a:xfrm>
          <a:prstGeom prst="rect">
            <a:avLst/>
          </a:prstGeom>
        </p:spPr>
        <p:txBody>
          <a:bodyPr>
            <a:normAutofit fontScale="90000"/>
          </a:bodyPr>
          <a:lstStyle/>
          <a:p>
            <a:r>
              <a:rPr lang="zh-CN" altLang="en-US" sz="3100" dirty="0">
                <a:solidFill>
                  <a:srgbClr val="C00000"/>
                </a:solidFill>
                <a:latin typeface="微软雅黑" panose="020B0503020204020204" pitchFamily="34" charset="-122"/>
                <a:ea typeface="微软雅黑" panose="020B0503020204020204" pitchFamily="34" charset="-122"/>
              </a:rPr>
              <a:t>  </a:t>
            </a:r>
            <a:br>
              <a:rPr lang="zh-CN" altLang="en-US" sz="900" dirty="0">
                <a:solidFill>
                  <a:srgbClr val="C00000"/>
                </a:solidFill>
                <a:latin typeface="微软雅黑" panose="020B0503020204020204" pitchFamily="34" charset="-122"/>
                <a:ea typeface="微软雅黑" panose="020B0503020204020204" pitchFamily="34" charset="-122"/>
              </a:rPr>
            </a:br>
            <a:endParaRPr lang="zh-CN" altLang="en-US" dirty="0"/>
          </a:p>
        </p:txBody>
      </p:sp>
      <p:sp>
        <p:nvSpPr>
          <p:cNvPr id="4" name="标题 117761"/>
          <p:cNvSpPr>
            <a:spLocks noGrp="1"/>
          </p:cNvSpPr>
          <p:nvPr/>
        </p:nvSpPr>
        <p:spPr>
          <a:xfrm>
            <a:off x="457200" y="381000"/>
            <a:ext cx="6096000" cy="1295400"/>
          </a:xfrm>
          <a:prstGeom prst="rect">
            <a:avLst/>
          </a:prstGeom>
          <a:noFill/>
          <a:ln w="25400">
            <a:noFill/>
          </a:ln>
        </p:spPr>
        <p:txBody>
          <a:bodyPr/>
          <a:lstStyle>
            <a:lvl1pPr marL="0" lvl="0" indent="0" algn="l" defTabSz="914400" rtl="0" eaLnBrk="1" fontAlgn="base" latinLnBrk="0" hangingPunct="1">
              <a:lnSpc>
                <a:spcPct val="100000"/>
              </a:lnSpc>
              <a:spcBef>
                <a:spcPct val="0"/>
              </a:spcBef>
              <a:spcAft>
                <a:spcPct val="0"/>
              </a:spcAft>
              <a:buNone/>
              <a:defRPr sz="3600" b="1" i="0" u="none" kern="1200" baseline="0">
                <a:solidFill>
                  <a:srgbClr val="333333"/>
                </a:solidFill>
                <a:latin typeface="+mj-lt"/>
                <a:ea typeface="+mj-ea"/>
                <a:cs typeface="+mj-cs"/>
              </a:defRPr>
            </a:lvl1pPr>
          </a:lstStyle>
          <a:p>
            <a:pPr>
              <a:lnSpc>
                <a:spcPct val="80000"/>
              </a:lnSpc>
            </a:pPr>
            <a:r>
              <a:rPr lang="zh-CN" altLang="en-US" sz="2400">
                <a:solidFill>
                  <a:schemeClr val="tx2"/>
                </a:solidFill>
                <a:latin typeface="Arial" panose="020B0604020202020204" pitchFamily="34" charset="0"/>
                <a:ea typeface="+mn-ea"/>
                <a:cs typeface="+mn-cs"/>
                <a:sym typeface="+mn-ea"/>
              </a:rPr>
              <a:t>作业</a:t>
            </a:r>
            <a:endParaRPr lang="zh-CN" altLang="en-US" sz="2400">
              <a:solidFill>
                <a:schemeClr val="tx2"/>
              </a:solidFill>
              <a:latin typeface="Arial" panose="020B0604020202020204" pitchFamily="34" charset="0"/>
              <a:ea typeface="+mn-ea"/>
              <a:cs typeface="+mn-cs"/>
              <a:sym typeface="+mn-ea"/>
            </a:endParaRPr>
          </a:p>
        </p:txBody>
      </p:sp>
      <p:sp>
        <p:nvSpPr>
          <p:cNvPr id="3" name="文本框 2"/>
          <p:cNvSpPr txBox="1"/>
          <p:nvPr/>
        </p:nvSpPr>
        <p:spPr>
          <a:xfrm>
            <a:off x="727075" y="1016635"/>
            <a:ext cx="6938645" cy="306705"/>
          </a:xfrm>
          <a:prstGeom prst="rect">
            <a:avLst/>
          </a:prstGeom>
          <a:noFill/>
        </p:spPr>
        <p:txBody>
          <a:bodyPr wrap="square" rtlCol="0" anchor="t">
            <a:spAutoFit/>
          </a:bodyPr>
          <a:p>
            <a:pPr lvl="1"/>
            <a:r>
              <a:rPr lang="en-US"/>
              <a:t>_PTS ASL</a:t>
            </a:r>
            <a:r>
              <a:rPr lang="zh-CN" altLang="en-US"/>
              <a:t>函数向</a:t>
            </a:r>
            <a:r>
              <a:rPr lang="en-US" altLang="zh-CN"/>
              <a:t>io 0x80</a:t>
            </a:r>
            <a:r>
              <a:rPr lang="zh-CN" altLang="en-US"/>
              <a:t>写</a:t>
            </a:r>
            <a:r>
              <a:rPr lang="en-US" altLang="zh-CN"/>
              <a:t>0x66, _WAK ASL</a:t>
            </a:r>
            <a:r>
              <a:rPr lang="zh-CN" altLang="en-US"/>
              <a:t>函数向</a:t>
            </a:r>
            <a:r>
              <a:rPr lang="en-US" altLang="zh-CN"/>
              <a:t>io 0x80</a:t>
            </a:r>
            <a:r>
              <a:rPr lang="zh-CN" altLang="en-US"/>
              <a:t>写</a:t>
            </a:r>
            <a:r>
              <a:rPr lang="en-US" altLang="zh-CN"/>
              <a:t>0x67</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内容占位符 73"/>
          <p:cNvSpPr>
            <a:spLocks noGrp="1"/>
          </p:cNvSpPr>
          <p:nvPr>
            <p:ph sz="half" idx="1"/>
          </p:nvPr>
        </p:nvSpPr>
        <p:spPr>
          <a:xfrm>
            <a:off x="1988879" y="1483464"/>
            <a:ext cx="5418160" cy="405125"/>
          </a:xfrm>
        </p:spPr>
        <p:txBody>
          <a:bodyPr>
            <a:normAutofit/>
          </a:bodyPr>
          <a:lstStyle/>
          <a:p>
            <a:pPr>
              <a:lnSpc>
                <a:spcPct val="80000"/>
              </a:lnSpc>
            </a:pPr>
            <a:r>
              <a:rPr lang="en-US" altLang="zh-TW">
                <a:ea typeface="PMingLiU" charset="-120"/>
                <a:sym typeface="+mn-ea"/>
              </a:rPr>
              <a:t>ACPI Structure</a:t>
            </a:r>
            <a:endParaRPr lang="zh-CN" altLang="en-US" dirty="0"/>
          </a:p>
        </p:txBody>
      </p:sp>
      <p:sp>
        <p:nvSpPr>
          <p:cNvPr id="75" name="内容占位符 74"/>
          <p:cNvSpPr>
            <a:spLocks noGrp="1"/>
          </p:cNvSpPr>
          <p:nvPr>
            <p:ph sz="half" idx="12"/>
          </p:nvPr>
        </p:nvSpPr>
        <p:spPr/>
        <p:txBody>
          <a:bodyPr>
            <a:normAutofit/>
          </a:bodyPr>
          <a:lstStyle/>
          <a:p>
            <a:r>
              <a:rPr lang="en-US" altLang="zh-TW">
                <a:ea typeface="PMingLiU" charset="-120"/>
                <a:sym typeface="+mn-ea"/>
              </a:rPr>
              <a:t>ACPI Power Management Model</a:t>
            </a:r>
            <a:endParaRPr lang="zh-CN" altLang="en-US" dirty="0"/>
          </a:p>
        </p:txBody>
      </p:sp>
      <p:sp>
        <p:nvSpPr>
          <p:cNvPr id="76" name="内容占位符 75"/>
          <p:cNvSpPr>
            <a:spLocks noGrp="1"/>
          </p:cNvSpPr>
          <p:nvPr>
            <p:ph sz="half" idx="13"/>
          </p:nvPr>
        </p:nvSpPr>
        <p:spPr>
          <a:xfrm>
            <a:off x="1988879" y="2431965"/>
            <a:ext cx="5418160" cy="405125"/>
          </a:xfrm>
        </p:spPr>
        <p:txBody>
          <a:bodyPr>
            <a:normAutofit/>
          </a:bodyPr>
          <a:lstStyle/>
          <a:p>
            <a:r>
              <a:rPr lang="en-US" altLang="zh-TW">
                <a:ea typeface="PMingLiU" charset="-120"/>
                <a:sym typeface="+mn-ea"/>
              </a:rPr>
              <a:t>ACPI table,ASL Code</a:t>
            </a:r>
            <a:endParaRPr lang="zh-CN" altLang="en-US" dirty="0"/>
          </a:p>
        </p:txBody>
      </p:sp>
      <p:sp>
        <p:nvSpPr>
          <p:cNvPr id="8" name="等腰三角形 7"/>
          <p:cNvSpPr/>
          <p:nvPr/>
        </p:nvSpPr>
        <p:spPr>
          <a:xfrm rot="5400000">
            <a:off x="1691325" y="1595925"/>
            <a:ext cx="180000" cy="180000"/>
          </a:xfrm>
          <a:prstGeom prst="triangle">
            <a:avLst/>
          </a:prstGeom>
          <a:gradFill flip="none" rotWithShape="1">
            <a:gsLst>
              <a:gs pos="54000">
                <a:schemeClr val="bg1">
                  <a:lumMod val="85000"/>
                </a:schemeClr>
              </a:gs>
              <a:gs pos="38000">
                <a:schemeClr val="bg1">
                  <a:lumMod val="95000"/>
                </a:schemeClr>
              </a:gs>
              <a:gs pos="22000">
                <a:schemeClr val="bg1">
                  <a:lumMod val="75000"/>
                </a:schemeClr>
              </a:gs>
              <a:gs pos="47000">
                <a:schemeClr val="bg1"/>
              </a:gs>
              <a:gs pos="77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1691325" y="2070585"/>
            <a:ext cx="180000" cy="180000"/>
          </a:xfrm>
          <a:prstGeom prst="triangle">
            <a:avLst/>
          </a:prstGeom>
          <a:gradFill flip="none" rotWithShape="1">
            <a:gsLst>
              <a:gs pos="54000">
                <a:schemeClr val="bg1">
                  <a:lumMod val="85000"/>
                </a:schemeClr>
              </a:gs>
              <a:gs pos="38000">
                <a:schemeClr val="bg1">
                  <a:lumMod val="95000"/>
                </a:schemeClr>
              </a:gs>
              <a:gs pos="22000">
                <a:schemeClr val="bg1">
                  <a:lumMod val="75000"/>
                </a:schemeClr>
              </a:gs>
              <a:gs pos="47000">
                <a:schemeClr val="bg1"/>
              </a:gs>
              <a:gs pos="77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5400000">
            <a:off x="1691325" y="2545245"/>
            <a:ext cx="180000" cy="180000"/>
          </a:xfrm>
          <a:prstGeom prst="triangle">
            <a:avLst/>
          </a:prstGeom>
          <a:gradFill flip="none" rotWithShape="1">
            <a:gsLst>
              <a:gs pos="54000">
                <a:schemeClr val="bg1">
                  <a:lumMod val="85000"/>
                </a:schemeClr>
              </a:gs>
              <a:gs pos="38000">
                <a:schemeClr val="bg1">
                  <a:lumMod val="95000"/>
                </a:schemeClr>
              </a:gs>
              <a:gs pos="22000">
                <a:schemeClr val="bg1">
                  <a:lumMod val="75000"/>
                </a:schemeClr>
              </a:gs>
              <a:gs pos="47000">
                <a:schemeClr val="bg1"/>
              </a:gs>
              <a:gs pos="77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692" y="214906"/>
            <a:ext cx="7355373" cy="486150"/>
          </a:xfrm>
          <a:prstGeom prst="rect">
            <a:avLst/>
          </a:prstGeom>
        </p:spPr>
        <p:txBody>
          <a:bodyPr>
            <a:normAutofit fontScale="90000"/>
          </a:bodyPr>
          <a:lstStyle/>
          <a:p>
            <a:r>
              <a:rPr lang="zh-CN" altLang="en-US" sz="3100" dirty="0">
                <a:solidFill>
                  <a:srgbClr val="C00000"/>
                </a:solidFill>
                <a:latin typeface="微软雅黑" panose="020B0503020204020204" pitchFamily="34" charset="-122"/>
                <a:ea typeface="微软雅黑" panose="020B0503020204020204" pitchFamily="34" charset="-122"/>
              </a:rPr>
              <a:t>  </a:t>
            </a:r>
            <a:br>
              <a:rPr lang="zh-CN" altLang="en-US" sz="900" dirty="0">
                <a:solidFill>
                  <a:srgbClr val="C00000"/>
                </a:solidFill>
                <a:latin typeface="微软雅黑" panose="020B0503020204020204" pitchFamily="34" charset="-122"/>
                <a:ea typeface="微软雅黑" panose="020B0503020204020204" pitchFamily="34" charset="-122"/>
              </a:rPr>
            </a:br>
            <a:endParaRPr lang="zh-CN" altLang="en-US" dirty="0"/>
          </a:p>
        </p:txBody>
      </p:sp>
      <p:sp>
        <p:nvSpPr>
          <p:cNvPr id="3" name="内容占位符 2"/>
          <p:cNvSpPr>
            <a:spLocks noGrp="1"/>
          </p:cNvSpPr>
          <p:nvPr>
            <p:ph sz="quarter" idx="14"/>
          </p:nvPr>
        </p:nvSpPr>
        <p:spPr>
          <a:xfrm>
            <a:off x="280015" y="904875"/>
            <a:ext cx="8585565" cy="3751906"/>
          </a:xfrm>
        </p:spPr>
        <p:txBody>
          <a:bodyPr/>
          <a:lstStyle/>
          <a:p>
            <a:pPr marL="0" lvl="1" indent="0" algn="l">
              <a:buClrTx/>
              <a:buSzTx/>
              <a:buFont typeface="Wingdings" panose="05000000000000000000" pitchFamily="2" charset="2"/>
              <a:buNone/>
            </a:pPr>
            <a:r>
              <a:rPr sz="1600" dirty="0" smtClean="0">
                <a:solidFill>
                  <a:prstClr val="black">
                    <a:lumMod val="65000"/>
                    <a:lumOff val="35000"/>
                  </a:prstClr>
                </a:solidFill>
                <a:latin typeface="微软雅黑" panose="020B0503020204020204" pitchFamily="34" charset="-122"/>
                <a:ea typeface="微软雅黑" panose="020B0503020204020204" pitchFamily="34" charset="-122"/>
                <a:sym typeface="+mn-ea"/>
              </a:rPr>
              <a:t>  </a:t>
            </a: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mn-ea"/>
            </a:endParaRPr>
          </a:p>
          <a:p>
            <a:pPr marL="342900" lvl="1" indent="0" algn="l">
              <a:buClrTx/>
              <a:buSzTx/>
              <a:buFont typeface="Wingdings" panose="05000000000000000000" pitchFamily="2" charset="2"/>
              <a:buNone/>
            </a:pP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mn-ea"/>
            </a:endParaRPr>
          </a:p>
          <a:p>
            <a:pPr marL="0" indent="0" fontAlgn="auto">
              <a:spcBef>
                <a:spcPts val="700"/>
              </a:spcBef>
              <a:buNone/>
            </a:pPr>
            <a:r>
              <a:rPr lang="en-US" altLang="zh-TW" sz="1600" b="1">
                <a:solidFill>
                  <a:schemeClr val="tx1"/>
                </a:solidFill>
                <a:latin typeface="Arial" panose="020B0604020202020204" pitchFamily="34" charset="0"/>
              </a:rPr>
              <a:t>ACPI(Advanced Configuration and Power Interface)，是新的电源管理规范，</a:t>
            </a:r>
            <a:endParaRPr lang="en-US" altLang="zh-TW" sz="1600" b="1">
              <a:solidFill>
                <a:schemeClr val="tx1"/>
              </a:solidFill>
              <a:latin typeface="Arial" panose="020B0604020202020204" pitchFamily="34" charset="0"/>
            </a:endParaRPr>
          </a:p>
          <a:p>
            <a:pPr marL="0" indent="0" fontAlgn="auto">
              <a:spcBef>
                <a:spcPts val="700"/>
              </a:spcBef>
              <a:buNone/>
            </a:pPr>
            <a:r>
              <a:rPr lang="en-US" altLang="zh-TW" sz="1600" b="1">
                <a:solidFill>
                  <a:schemeClr val="tx1"/>
                </a:solidFill>
                <a:latin typeface="Arial" panose="020B0604020202020204" pitchFamily="34" charset="0"/>
              </a:rPr>
              <a:t>用于取代APM，是OSPM(OperatingSystem-directed configuration and Power </a:t>
            </a:r>
            <a:endParaRPr lang="en-US" altLang="zh-TW" sz="1600" b="1">
              <a:solidFill>
                <a:schemeClr val="tx1"/>
              </a:solidFill>
              <a:latin typeface="Arial" panose="020B0604020202020204" pitchFamily="34" charset="0"/>
            </a:endParaRPr>
          </a:p>
          <a:p>
            <a:pPr marL="0" indent="0" fontAlgn="auto">
              <a:spcBef>
                <a:spcPts val="700"/>
              </a:spcBef>
              <a:buNone/>
            </a:pPr>
            <a:r>
              <a:rPr lang="en-US" altLang="zh-TW" sz="1600" b="1">
                <a:solidFill>
                  <a:schemeClr val="tx1"/>
                </a:solidFill>
                <a:latin typeface="Arial" panose="020B0604020202020204" pitchFamily="34" charset="0"/>
              </a:rPr>
              <a:t>Management)的关键组成部分</a:t>
            </a:r>
            <a:endParaRPr lang="en-US" altLang="zh-TW" sz="1600" b="1">
              <a:solidFill>
                <a:schemeClr val="tx1"/>
              </a:solidFill>
              <a:latin typeface="Arial" panose="020B0604020202020204" pitchFamily="34" charset="0"/>
            </a:endParaRPr>
          </a:p>
          <a:p>
            <a:pPr marL="0" indent="0">
              <a:buNone/>
            </a:pPr>
            <a:endParaRPr lang="en-US" altLang="zh-TW" sz="1600" b="1">
              <a:solidFill>
                <a:schemeClr val="tx1"/>
              </a:solidFill>
              <a:latin typeface="Arial" panose="020B0604020202020204" pitchFamily="34" charset="0"/>
            </a:endParaRPr>
          </a:p>
          <a:p>
            <a:pPr marL="0" indent="0">
              <a:buNone/>
            </a:pPr>
            <a:r>
              <a:rPr lang="en-US" altLang="zh-TW" sz="1600" b="1">
                <a:solidFill>
                  <a:schemeClr val="tx1"/>
                </a:solidFill>
                <a:latin typeface="Arial" panose="020B0604020202020204" pitchFamily="34" charset="0"/>
              </a:rPr>
              <a:t>ACPI System定义了ACPI Hardware</a:t>
            </a:r>
            <a:r>
              <a:rPr lang="zh-CN" altLang="en-US" sz="1600" b="1">
                <a:solidFill>
                  <a:schemeClr val="tx1"/>
                </a:solidFill>
                <a:latin typeface="Arial" panose="020B0604020202020204" pitchFamily="34" charset="0"/>
              </a:rPr>
              <a:t>，</a:t>
            </a:r>
            <a:r>
              <a:rPr lang="en-US" altLang="zh-TW" sz="1600" b="1">
                <a:solidFill>
                  <a:schemeClr val="tx1"/>
                </a:solidFill>
                <a:latin typeface="Arial" panose="020B0604020202020204" pitchFamily="34" charset="0"/>
              </a:rPr>
              <a:t>ACPI BIOS和ACPI OS在ACPI规范中，硬件</a:t>
            </a:r>
            <a:endParaRPr lang="en-US" altLang="zh-TW" sz="1600" b="1">
              <a:solidFill>
                <a:schemeClr val="tx1"/>
              </a:solidFill>
              <a:latin typeface="Arial" panose="020B0604020202020204" pitchFamily="34" charset="0"/>
            </a:endParaRPr>
          </a:p>
          <a:p>
            <a:pPr marL="0" indent="0">
              <a:buNone/>
            </a:pPr>
            <a:r>
              <a:rPr lang="en-US" altLang="zh-TW" sz="1600" b="1">
                <a:solidFill>
                  <a:schemeClr val="tx1"/>
                </a:solidFill>
                <a:latin typeface="Arial" panose="020B0604020202020204" pitchFamily="34" charset="0"/>
              </a:rPr>
              <a:t>由OS管理控制</a:t>
            </a:r>
            <a:r>
              <a:rPr lang="zh-CN" altLang="en-US" sz="1600" b="1">
                <a:solidFill>
                  <a:schemeClr val="tx1"/>
                </a:solidFill>
                <a:latin typeface="Arial" panose="020B0604020202020204" pitchFamily="34" charset="0"/>
              </a:rPr>
              <a:t>，</a:t>
            </a:r>
            <a:r>
              <a:rPr lang="en-US" altLang="zh-TW" sz="1600" b="1">
                <a:solidFill>
                  <a:schemeClr val="tx1"/>
                </a:solidFill>
                <a:latin typeface="Arial" panose="020B0604020202020204" pitchFamily="34" charset="0"/>
              </a:rPr>
              <a:t>BIOS is a Reporter</a:t>
            </a:r>
            <a:endParaRPr lang="en-US" altLang="zh-TW" sz="1600" b="1">
              <a:solidFill>
                <a:schemeClr val="tx1"/>
              </a:solidFill>
              <a:latin typeface="Arial" panose="020B0604020202020204" pitchFamily="34" charset="0"/>
            </a:endParaRPr>
          </a:p>
        </p:txBody>
      </p:sp>
      <p:sp>
        <p:nvSpPr>
          <p:cNvPr id="4" name="矩形 3"/>
          <p:cNvSpPr/>
          <p:nvPr/>
        </p:nvSpPr>
        <p:spPr>
          <a:xfrm>
            <a:off x="358140" y="214630"/>
            <a:ext cx="2352675" cy="457200"/>
          </a:xfrm>
          <a:prstGeom prst="rect">
            <a:avLst/>
          </a:prstGeom>
          <a:noFill/>
          <a:ln w="9525">
            <a:noFill/>
          </a:ln>
        </p:spPr>
        <p:txBody>
          <a:bodyPr wrap="none" anchor="t">
            <a:spAutoFit/>
          </a:bodyPr>
          <a:p>
            <a:r>
              <a:rPr lang="en-US" altLang="zh-TW" sz="2400" b="1">
                <a:solidFill>
                  <a:schemeClr val="tx2"/>
                </a:solidFill>
                <a:latin typeface="Arial" panose="020B0604020202020204" pitchFamily="34" charset="0"/>
              </a:rPr>
              <a:t>ACPI Structure</a:t>
            </a:r>
            <a:endParaRPr lang="zh-TW" altLang="en-US" sz="2400" b="1" dirty="0">
              <a:solidFill>
                <a:schemeClr val="tx2"/>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692" y="214906"/>
            <a:ext cx="7355373" cy="486150"/>
          </a:xfrm>
          <a:prstGeom prst="rect">
            <a:avLst/>
          </a:prstGeom>
        </p:spPr>
        <p:txBody>
          <a:bodyPr>
            <a:normAutofit fontScale="90000"/>
          </a:bodyPr>
          <a:lstStyle/>
          <a:p>
            <a:r>
              <a:rPr lang="zh-CN" altLang="en-US" sz="3100" dirty="0">
                <a:solidFill>
                  <a:srgbClr val="C00000"/>
                </a:solidFill>
                <a:latin typeface="微软雅黑" panose="020B0503020204020204" pitchFamily="34" charset="-122"/>
                <a:ea typeface="微软雅黑" panose="020B0503020204020204" pitchFamily="34" charset="-122"/>
              </a:rPr>
              <a:t>  </a:t>
            </a:r>
            <a:br>
              <a:rPr lang="zh-CN" altLang="en-US" sz="900" dirty="0">
                <a:solidFill>
                  <a:srgbClr val="C00000"/>
                </a:solidFill>
                <a:latin typeface="微软雅黑" panose="020B0503020204020204" pitchFamily="34" charset="-122"/>
                <a:ea typeface="微软雅黑" panose="020B0503020204020204" pitchFamily="34" charset="-122"/>
              </a:rPr>
            </a:br>
            <a:endParaRPr lang="zh-CN" altLang="en-US" dirty="0"/>
          </a:p>
        </p:txBody>
      </p:sp>
      <p:sp>
        <p:nvSpPr>
          <p:cNvPr id="3" name="内容占位符 2"/>
          <p:cNvSpPr>
            <a:spLocks noGrp="1"/>
          </p:cNvSpPr>
          <p:nvPr>
            <p:ph sz="quarter" idx="14"/>
          </p:nvPr>
        </p:nvSpPr>
        <p:spPr>
          <a:xfrm>
            <a:off x="280015" y="904875"/>
            <a:ext cx="8585565" cy="3751906"/>
          </a:xfrm>
        </p:spPr>
        <p:txBody>
          <a:bodyPr/>
          <a:lstStyle/>
          <a:p>
            <a:pPr marL="0" lvl="1" indent="0" algn="l">
              <a:buClrTx/>
              <a:buSzTx/>
              <a:buFont typeface="Wingdings" panose="05000000000000000000" pitchFamily="2" charset="2"/>
              <a:buNone/>
            </a:pPr>
            <a:r>
              <a:rPr sz="1600" dirty="0" smtClean="0">
                <a:solidFill>
                  <a:prstClr val="black">
                    <a:lumMod val="65000"/>
                    <a:lumOff val="35000"/>
                  </a:prstClr>
                </a:solidFill>
                <a:latin typeface="微软雅黑" panose="020B0503020204020204" pitchFamily="34" charset="-122"/>
                <a:ea typeface="微软雅黑" panose="020B0503020204020204" pitchFamily="34" charset="-122"/>
                <a:sym typeface="+mn-ea"/>
              </a:rPr>
              <a:t>  </a:t>
            </a: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mn-ea"/>
            </a:endParaRPr>
          </a:p>
          <a:p>
            <a:pPr marL="342900" lvl="1" indent="0" algn="l">
              <a:buClrTx/>
              <a:buSzTx/>
              <a:buFont typeface="Wingdings" panose="05000000000000000000" pitchFamily="2" charset="2"/>
              <a:buNone/>
            </a:pP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mn-ea"/>
            </a:endParaRPr>
          </a:p>
          <a:p>
            <a:pPr marL="0" indent="0">
              <a:buNone/>
            </a:pPr>
            <a:endParaRPr lang="en-US" altLang="zh-CN" sz="1200" dirty="0" smtClean="0"/>
          </a:p>
        </p:txBody>
      </p:sp>
      <p:sp>
        <p:nvSpPr>
          <p:cNvPr id="4" name="矩形 3"/>
          <p:cNvSpPr/>
          <p:nvPr/>
        </p:nvSpPr>
        <p:spPr>
          <a:xfrm>
            <a:off x="358140" y="214630"/>
            <a:ext cx="2352675" cy="457200"/>
          </a:xfrm>
          <a:prstGeom prst="rect">
            <a:avLst/>
          </a:prstGeom>
          <a:noFill/>
          <a:ln w="9525">
            <a:noFill/>
          </a:ln>
        </p:spPr>
        <p:txBody>
          <a:bodyPr wrap="none" anchor="t">
            <a:spAutoFit/>
          </a:bodyPr>
          <a:p>
            <a:r>
              <a:rPr lang="en-US" altLang="zh-TW" sz="2400" b="1">
                <a:solidFill>
                  <a:schemeClr val="tx2"/>
                </a:solidFill>
                <a:latin typeface="Arial" panose="020B0604020202020204" pitchFamily="34" charset="0"/>
              </a:rPr>
              <a:t>ACPI Structure</a:t>
            </a:r>
            <a:endParaRPr lang="zh-TW" altLang="en-US" sz="2400" b="1" dirty="0">
              <a:solidFill>
                <a:schemeClr val="tx2"/>
              </a:solidFill>
              <a:latin typeface="Arial" panose="020B0604020202020204" pitchFamily="34" charset="0"/>
            </a:endParaRPr>
          </a:p>
        </p:txBody>
      </p:sp>
      <p:graphicFrame>
        <p:nvGraphicFramePr>
          <p:cNvPr id="136196" name="对象 136195"/>
          <p:cNvGraphicFramePr/>
          <p:nvPr/>
        </p:nvGraphicFramePr>
        <p:xfrm>
          <a:off x="467995" y="671830"/>
          <a:ext cx="7852410" cy="4188460"/>
        </p:xfrm>
        <a:graphic>
          <a:graphicData uri="http://schemas.openxmlformats.org/presentationml/2006/ole">
            <mc:AlternateContent xmlns:mc="http://schemas.openxmlformats.org/markup-compatibility/2006">
              <mc:Choice xmlns:v="urn:schemas-microsoft-com:vml" Requires="v">
                <p:oleObj spid="_x0000_s3076" name="" r:id="rId1" imgW="6041390" imgH="5538470" progId="Visio.Drawing.5">
                  <p:embed/>
                </p:oleObj>
              </mc:Choice>
              <mc:Fallback>
                <p:oleObj name="" r:id="rId1" imgW="6041390" imgH="5538470" progId="Visio.Drawing.5">
                  <p:embed/>
                  <p:pic>
                    <p:nvPicPr>
                      <p:cNvPr id="0" name="图片 3075"/>
                      <p:cNvPicPr/>
                      <p:nvPr/>
                    </p:nvPicPr>
                    <p:blipFill>
                      <a:blip r:embed="rId2"/>
                      <a:stretch>
                        <a:fillRect/>
                      </a:stretch>
                    </p:blipFill>
                    <p:spPr>
                      <a:xfrm>
                        <a:off x="467995" y="671830"/>
                        <a:ext cx="7852410" cy="4188460"/>
                      </a:xfrm>
                      <a:prstGeom prst="rect">
                        <a:avLst/>
                      </a:prstGeom>
                      <a:solidFill>
                        <a:srgbClr val="FFFFFF"/>
                      </a:solidFill>
                      <a:ln w="38100">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692" y="214906"/>
            <a:ext cx="7355373" cy="486150"/>
          </a:xfrm>
          <a:prstGeom prst="rect">
            <a:avLst/>
          </a:prstGeom>
        </p:spPr>
        <p:txBody>
          <a:bodyPr>
            <a:normAutofit fontScale="90000"/>
          </a:bodyPr>
          <a:lstStyle/>
          <a:p>
            <a:r>
              <a:rPr lang="zh-CN" altLang="en-US" sz="3100" dirty="0">
                <a:solidFill>
                  <a:srgbClr val="C00000"/>
                </a:solidFill>
                <a:latin typeface="微软雅黑" panose="020B0503020204020204" pitchFamily="34" charset="-122"/>
                <a:ea typeface="微软雅黑" panose="020B0503020204020204" pitchFamily="34" charset="-122"/>
              </a:rPr>
              <a:t>  </a:t>
            </a:r>
            <a:br>
              <a:rPr lang="zh-CN" altLang="en-US" sz="900" dirty="0">
                <a:solidFill>
                  <a:srgbClr val="C00000"/>
                </a:solidFill>
                <a:latin typeface="微软雅黑" panose="020B0503020204020204" pitchFamily="34" charset="-122"/>
                <a:ea typeface="微软雅黑" panose="020B0503020204020204" pitchFamily="34" charset="-122"/>
              </a:rPr>
            </a:br>
            <a:endParaRPr lang="zh-CN" altLang="en-US" dirty="0"/>
          </a:p>
        </p:txBody>
      </p:sp>
      <p:sp>
        <p:nvSpPr>
          <p:cNvPr id="4" name="标题 117761"/>
          <p:cNvSpPr>
            <a:spLocks noGrp="1"/>
          </p:cNvSpPr>
          <p:nvPr/>
        </p:nvSpPr>
        <p:spPr>
          <a:xfrm>
            <a:off x="457200" y="381000"/>
            <a:ext cx="6096000" cy="1295400"/>
          </a:xfrm>
          <a:prstGeom prst="rect">
            <a:avLst/>
          </a:prstGeom>
          <a:noFill/>
          <a:ln w="25400">
            <a:noFill/>
          </a:ln>
        </p:spPr>
        <p:txBody>
          <a:bodyPr/>
          <a:lstStyle>
            <a:lvl1pPr marL="0" lvl="0" indent="0" algn="l" defTabSz="914400" rtl="0" eaLnBrk="1" fontAlgn="base" latinLnBrk="0" hangingPunct="1">
              <a:lnSpc>
                <a:spcPct val="100000"/>
              </a:lnSpc>
              <a:spcBef>
                <a:spcPct val="0"/>
              </a:spcBef>
              <a:spcAft>
                <a:spcPct val="0"/>
              </a:spcAft>
              <a:buNone/>
              <a:defRPr sz="3600" b="1" i="0" u="none" kern="1200" baseline="0">
                <a:solidFill>
                  <a:srgbClr val="333333"/>
                </a:solidFill>
                <a:latin typeface="+mj-lt"/>
                <a:ea typeface="+mj-ea"/>
                <a:cs typeface="+mj-cs"/>
              </a:defRPr>
            </a:lvl1pPr>
          </a:lstStyle>
          <a:p>
            <a:pPr algn="l" defTabSz="685800" fontAlgn="auto">
              <a:buClrTx/>
              <a:buSzTx/>
              <a:buFontTx/>
            </a:pPr>
            <a:r>
              <a:rPr lang="en-US" altLang="zh-TW" sz="2400">
                <a:solidFill>
                  <a:schemeClr val="tx2"/>
                </a:solidFill>
                <a:latin typeface="Arial" panose="020B0604020202020204" pitchFamily="34" charset="0"/>
                <a:ea typeface="+mn-ea"/>
                <a:cs typeface="+mn-cs"/>
                <a:sym typeface="+mn-ea"/>
              </a:rPr>
              <a:t>ACPI Power Management Model</a:t>
            </a:r>
            <a:endParaRPr lang="en-US" altLang="zh-TW" sz="2400">
              <a:solidFill>
                <a:schemeClr val="tx2"/>
              </a:solidFill>
              <a:latin typeface="Arial" panose="020B0604020202020204" pitchFamily="34" charset="0"/>
              <a:ea typeface="+mn-ea"/>
              <a:cs typeface="+mn-cs"/>
            </a:endParaRPr>
          </a:p>
        </p:txBody>
      </p:sp>
      <p:sp>
        <p:nvSpPr>
          <p:cNvPr id="117763" name="文本占位符 117762"/>
          <p:cNvSpPr>
            <a:spLocks noGrp="1"/>
          </p:cNvSpPr>
          <p:nvPr/>
        </p:nvSpPr>
        <p:spPr>
          <a:xfrm>
            <a:off x="180658" y="913130"/>
            <a:ext cx="8964612" cy="4525963"/>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b="1" i="0" u="none" kern="1200" baseline="0">
                <a:solidFill>
                  <a:srgbClr val="333333"/>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rgbClr val="333333"/>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rgbClr val="777777"/>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rgbClr val="333333"/>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1600" b="0" i="0" u="none" kern="1200" baseline="0">
                <a:solidFill>
                  <a:srgbClr val="333333"/>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1600" b="0" i="0" u="none" kern="1200" baseline="0">
                <a:solidFill>
                  <a:srgbClr val="333333"/>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1600" b="0" i="0" u="none" kern="1200" baseline="0">
                <a:solidFill>
                  <a:srgbClr val="333333"/>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1600" b="0" i="0" u="none" kern="1200" baseline="0">
                <a:solidFill>
                  <a:srgbClr val="333333"/>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1600" b="0" i="0" u="none" kern="1200" baseline="0">
                <a:solidFill>
                  <a:srgbClr val="333333"/>
                </a:solidFill>
                <a:latin typeface="+mn-lt"/>
                <a:ea typeface="+mn-ea"/>
                <a:cs typeface="+mn-cs"/>
              </a:defRPr>
            </a:lvl9pPr>
          </a:lstStyle>
          <a:p>
            <a:r>
              <a:rPr lang="en-US" altLang="zh-TW">
                <a:ea typeface="PMingLiU" charset="-120"/>
              </a:rPr>
              <a:t>ACPI defines various states for introducing OS driven Power Management</a:t>
            </a:r>
            <a:endParaRPr lang="en-US" altLang="zh-TW">
              <a:ea typeface="PMingLiU" charset="-120"/>
            </a:endParaRPr>
          </a:p>
          <a:p>
            <a:pPr lvl="1">
              <a:buSzPct val="70000"/>
            </a:pPr>
            <a:r>
              <a:rPr lang="en-US" altLang="zh-TW">
                <a:ea typeface="PMingLiU" charset="-120"/>
              </a:rPr>
              <a:t>Global States (</a:t>
            </a:r>
            <a:r>
              <a:rPr lang="en-US" altLang="zh-TW" err="1">
                <a:ea typeface="PMingLiU" charset="-120"/>
              </a:rPr>
              <a:t>Gx</a:t>
            </a:r>
            <a:r>
              <a:rPr lang="en-US" altLang="zh-TW">
                <a:ea typeface="PMingLiU" charset="-120"/>
              </a:rPr>
              <a:t>) : Entire System</a:t>
            </a:r>
            <a:endParaRPr lang="en-US" altLang="zh-TW">
              <a:ea typeface="PMingLiU" charset="-120"/>
            </a:endParaRPr>
          </a:p>
          <a:p>
            <a:pPr lvl="1">
              <a:buSzPct val="70000"/>
            </a:pPr>
            <a:r>
              <a:rPr lang="en-US" altLang="zh-TW">
                <a:ea typeface="PMingLiU" charset="-120"/>
              </a:rPr>
              <a:t>Sleep States (</a:t>
            </a:r>
            <a:r>
              <a:rPr lang="en-US" altLang="zh-TW" err="1">
                <a:ea typeface="PMingLiU" charset="-120"/>
              </a:rPr>
              <a:t>Sx</a:t>
            </a:r>
            <a:r>
              <a:rPr lang="en-US" altLang="zh-TW">
                <a:ea typeface="PMingLiU" charset="-120"/>
              </a:rPr>
              <a:t>) : Apply to the Processor, Clock                        Subsystem, Core Logic &amp; Memory</a:t>
            </a:r>
            <a:endParaRPr lang="en-US" altLang="zh-TW">
              <a:ea typeface="PMingLiU" charset="-120"/>
            </a:endParaRPr>
          </a:p>
          <a:p>
            <a:pPr lvl="1">
              <a:buSzPct val="70000"/>
            </a:pPr>
            <a:r>
              <a:rPr lang="en-US" altLang="zh-TW">
                <a:ea typeface="PMingLiU" charset="-120"/>
              </a:rPr>
              <a:t>Processor (</a:t>
            </a:r>
            <a:r>
              <a:rPr lang="en-US" altLang="zh-TW" err="1">
                <a:ea typeface="PMingLiU" charset="-120"/>
              </a:rPr>
              <a:t>Cx</a:t>
            </a:r>
            <a:r>
              <a:rPr lang="en-US" altLang="zh-TW">
                <a:ea typeface="PMingLiU" charset="-120"/>
              </a:rPr>
              <a:t>) : Processor Subsystem</a:t>
            </a:r>
            <a:endParaRPr lang="en-US" altLang="zh-TW">
              <a:ea typeface="PMingLiU" charset="-120"/>
            </a:endParaRPr>
          </a:p>
          <a:p>
            <a:pPr lvl="1">
              <a:buSzPct val="70000"/>
            </a:pPr>
            <a:r>
              <a:rPr lang="en-US" altLang="zh-TW">
                <a:ea typeface="PMingLiU" charset="-120"/>
              </a:rPr>
              <a:t>Device States (</a:t>
            </a:r>
            <a:r>
              <a:rPr lang="en-US" altLang="zh-TW" err="1">
                <a:ea typeface="PMingLiU" charset="-120"/>
              </a:rPr>
              <a:t>Dx</a:t>
            </a:r>
            <a:r>
              <a:rPr lang="en-US" altLang="zh-TW">
                <a:ea typeface="PMingLiU" charset="-120"/>
              </a:rPr>
              <a:t>) : Peripheral Devices such as IDE</a:t>
            </a:r>
            <a:endParaRPr lang="en-US" altLang="zh-TW">
              <a:ea typeface="PMingLiU" charset="-120"/>
            </a:endParaRPr>
          </a:p>
          <a:p>
            <a:endParaRPr lang="zh-TW" altLang="en-US" dirty="0">
              <a:ea typeface="PMingLiU"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692" y="214906"/>
            <a:ext cx="7355373" cy="486150"/>
          </a:xfrm>
          <a:prstGeom prst="rect">
            <a:avLst/>
          </a:prstGeom>
        </p:spPr>
        <p:txBody>
          <a:bodyPr>
            <a:normAutofit fontScale="90000"/>
          </a:bodyPr>
          <a:lstStyle/>
          <a:p>
            <a:r>
              <a:rPr lang="zh-CN" altLang="en-US" sz="3100" dirty="0">
                <a:solidFill>
                  <a:srgbClr val="C00000"/>
                </a:solidFill>
                <a:latin typeface="微软雅黑" panose="020B0503020204020204" pitchFamily="34" charset="-122"/>
                <a:ea typeface="微软雅黑" panose="020B0503020204020204" pitchFamily="34" charset="-122"/>
              </a:rPr>
              <a:t>  </a:t>
            </a:r>
            <a:br>
              <a:rPr lang="zh-CN" altLang="en-US" sz="900" dirty="0">
                <a:solidFill>
                  <a:srgbClr val="C00000"/>
                </a:solidFill>
                <a:latin typeface="微软雅黑" panose="020B0503020204020204" pitchFamily="34" charset="-122"/>
                <a:ea typeface="微软雅黑" panose="020B0503020204020204" pitchFamily="34" charset="-122"/>
              </a:rPr>
            </a:br>
            <a:endParaRPr lang="zh-CN" altLang="en-US" dirty="0"/>
          </a:p>
        </p:txBody>
      </p:sp>
      <p:sp>
        <p:nvSpPr>
          <p:cNvPr id="4" name="标题 117761"/>
          <p:cNvSpPr>
            <a:spLocks noGrp="1"/>
          </p:cNvSpPr>
          <p:nvPr/>
        </p:nvSpPr>
        <p:spPr>
          <a:xfrm>
            <a:off x="457200" y="381000"/>
            <a:ext cx="6096000" cy="1295400"/>
          </a:xfrm>
          <a:prstGeom prst="rect">
            <a:avLst/>
          </a:prstGeom>
          <a:noFill/>
          <a:ln w="25400">
            <a:noFill/>
          </a:ln>
        </p:spPr>
        <p:txBody>
          <a:bodyPr/>
          <a:lstStyle>
            <a:lvl1pPr marL="0" lvl="0" indent="0" algn="l" defTabSz="914400" rtl="0" eaLnBrk="1" fontAlgn="base" latinLnBrk="0" hangingPunct="1">
              <a:lnSpc>
                <a:spcPct val="100000"/>
              </a:lnSpc>
              <a:spcBef>
                <a:spcPct val="0"/>
              </a:spcBef>
              <a:spcAft>
                <a:spcPct val="0"/>
              </a:spcAft>
              <a:buNone/>
              <a:defRPr sz="3600" b="1" i="0" u="none" kern="1200" baseline="0">
                <a:solidFill>
                  <a:srgbClr val="333333"/>
                </a:solidFill>
                <a:latin typeface="+mj-lt"/>
                <a:ea typeface="+mj-ea"/>
                <a:cs typeface="+mj-cs"/>
              </a:defRPr>
            </a:lvl1pPr>
          </a:lstStyle>
          <a:p>
            <a:pPr algn="l" defTabSz="685800" fontAlgn="auto">
              <a:buClrTx/>
              <a:buSzTx/>
              <a:buFontTx/>
            </a:pPr>
            <a:endParaRPr lang="en-US" altLang="zh-TW" sz="2400">
              <a:solidFill>
                <a:schemeClr val="tx2"/>
              </a:solidFill>
              <a:latin typeface="Arial" panose="020B0604020202020204" pitchFamily="34" charset="0"/>
              <a:ea typeface="+mn-ea"/>
              <a:cs typeface="+mn-cs"/>
            </a:endParaRPr>
          </a:p>
        </p:txBody>
      </p:sp>
      <p:grpSp>
        <p:nvGrpSpPr>
          <p:cNvPr id="118791" name="组合 118790"/>
          <p:cNvGrpSpPr/>
          <p:nvPr/>
        </p:nvGrpSpPr>
        <p:grpSpPr>
          <a:xfrm>
            <a:off x="1005205" y="817880"/>
            <a:ext cx="6932930" cy="4284345"/>
            <a:chOff x="1115" y="695"/>
            <a:chExt cx="3379" cy="3278"/>
          </a:xfrm>
        </p:grpSpPr>
        <p:sp>
          <p:nvSpPr>
            <p:cNvPr id="118792" name="任意多边形 118791"/>
            <p:cNvSpPr/>
            <p:nvPr/>
          </p:nvSpPr>
          <p:spPr>
            <a:xfrm>
              <a:off x="3191" y="1794"/>
              <a:ext cx="870" cy="241"/>
            </a:xfrm>
            <a:custGeom>
              <a:avLst/>
              <a:gdLst/>
              <a:ahLst/>
              <a:cxnLst/>
              <a:pathLst>
                <a:path w="870" h="241">
                  <a:moveTo>
                    <a:pt x="0" y="240"/>
                  </a:moveTo>
                  <a:lnTo>
                    <a:pt x="40" y="211"/>
                  </a:lnTo>
                  <a:lnTo>
                    <a:pt x="81" y="185"/>
                  </a:lnTo>
                  <a:lnTo>
                    <a:pt x="122" y="161"/>
                  </a:lnTo>
                  <a:lnTo>
                    <a:pt x="163" y="137"/>
                  </a:lnTo>
                  <a:lnTo>
                    <a:pt x="203" y="117"/>
                  </a:lnTo>
                  <a:lnTo>
                    <a:pt x="244" y="98"/>
                  </a:lnTo>
                  <a:lnTo>
                    <a:pt x="285" y="81"/>
                  </a:lnTo>
                  <a:lnTo>
                    <a:pt x="326" y="65"/>
                  </a:lnTo>
                  <a:lnTo>
                    <a:pt x="367" y="50"/>
                  </a:lnTo>
                  <a:lnTo>
                    <a:pt x="408" y="37"/>
                  </a:lnTo>
                  <a:lnTo>
                    <a:pt x="449" y="27"/>
                  </a:lnTo>
                  <a:lnTo>
                    <a:pt x="491" y="18"/>
                  </a:lnTo>
                  <a:lnTo>
                    <a:pt x="533" y="11"/>
                  </a:lnTo>
                  <a:lnTo>
                    <a:pt x="574" y="5"/>
                  </a:lnTo>
                  <a:lnTo>
                    <a:pt x="616" y="2"/>
                  </a:lnTo>
                  <a:lnTo>
                    <a:pt x="658" y="0"/>
                  </a:lnTo>
                  <a:lnTo>
                    <a:pt x="700" y="0"/>
                  </a:lnTo>
                  <a:lnTo>
                    <a:pt x="742" y="2"/>
                  </a:lnTo>
                  <a:lnTo>
                    <a:pt x="784" y="5"/>
                  </a:lnTo>
                  <a:lnTo>
                    <a:pt x="826" y="10"/>
                  </a:lnTo>
                  <a:lnTo>
                    <a:pt x="869" y="17"/>
                  </a:lnTo>
                </a:path>
              </a:pathLst>
            </a:custGeom>
            <a:noFill/>
            <a:ln w="12700" cap="rnd" cmpd="sng">
              <a:solidFill>
                <a:srgbClr val="0000FF">
                  <a:alpha val="100000"/>
                </a:srgbClr>
              </a:solidFill>
              <a:prstDash val="solid"/>
              <a:headEnd type="none" w="sm" len="sm"/>
              <a:tailEnd type="none" w="sm" len="sm"/>
            </a:ln>
          </p:spPr>
          <p:txBody>
            <a:bodyPr/>
            <a:p>
              <a:endParaRPr lang="zh-CN" altLang="en-US"/>
            </a:p>
          </p:txBody>
        </p:sp>
        <p:sp>
          <p:nvSpPr>
            <p:cNvPr id="118793" name="任意多边形 118792"/>
            <p:cNvSpPr/>
            <p:nvPr/>
          </p:nvSpPr>
          <p:spPr>
            <a:xfrm>
              <a:off x="4048" y="1774"/>
              <a:ext cx="59" cy="71"/>
            </a:xfrm>
            <a:custGeom>
              <a:avLst/>
              <a:gdLst/>
              <a:ahLst/>
              <a:cxnLst/>
              <a:pathLst>
                <a:path w="59" h="71">
                  <a:moveTo>
                    <a:pt x="0" y="70"/>
                  </a:moveTo>
                  <a:lnTo>
                    <a:pt x="58" y="46"/>
                  </a:lnTo>
                  <a:lnTo>
                    <a:pt x="9" y="0"/>
                  </a:lnTo>
                  <a:lnTo>
                    <a:pt x="0" y="70"/>
                  </a:lnTo>
                </a:path>
              </a:pathLst>
            </a:custGeom>
            <a:solidFill>
              <a:srgbClr val="0000FF"/>
            </a:solidFill>
            <a:ln w="9525">
              <a:noFill/>
            </a:ln>
          </p:spPr>
          <p:txBody>
            <a:bodyPr/>
            <a:p>
              <a:endParaRPr lang="zh-CN" altLang="en-US"/>
            </a:p>
          </p:txBody>
        </p:sp>
        <p:sp>
          <p:nvSpPr>
            <p:cNvPr id="118794" name="任意多边形 118793"/>
            <p:cNvSpPr/>
            <p:nvPr/>
          </p:nvSpPr>
          <p:spPr>
            <a:xfrm>
              <a:off x="3730" y="2200"/>
              <a:ext cx="273" cy="54"/>
            </a:xfrm>
            <a:custGeom>
              <a:avLst/>
              <a:gdLst/>
              <a:ahLst/>
              <a:cxnLst/>
              <a:pathLst>
                <a:path w="273" h="54">
                  <a:moveTo>
                    <a:pt x="0" y="53"/>
                  </a:moveTo>
                  <a:lnTo>
                    <a:pt x="29" y="42"/>
                  </a:lnTo>
                  <a:lnTo>
                    <a:pt x="59" y="33"/>
                  </a:lnTo>
                  <a:lnTo>
                    <a:pt x="88" y="25"/>
                  </a:lnTo>
                  <a:lnTo>
                    <a:pt x="118" y="17"/>
                  </a:lnTo>
                  <a:lnTo>
                    <a:pt x="148" y="11"/>
                  </a:lnTo>
                  <a:lnTo>
                    <a:pt x="179" y="6"/>
                  </a:lnTo>
                  <a:lnTo>
                    <a:pt x="210" y="3"/>
                  </a:lnTo>
                  <a:lnTo>
                    <a:pt x="241" y="1"/>
                  </a:lnTo>
                  <a:lnTo>
                    <a:pt x="272" y="0"/>
                  </a:lnTo>
                </a:path>
              </a:pathLst>
            </a:custGeom>
            <a:noFill/>
            <a:ln w="12700" cap="rnd" cmpd="sng">
              <a:solidFill>
                <a:srgbClr val="0000FF">
                  <a:alpha val="100000"/>
                </a:srgbClr>
              </a:solidFill>
              <a:prstDash val="solid"/>
              <a:headEnd type="none" w="sm" len="sm"/>
              <a:tailEnd type="none" w="sm" len="sm"/>
            </a:ln>
          </p:spPr>
          <p:txBody>
            <a:bodyPr/>
            <a:p>
              <a:endParaRPr lang="zh-CN" altLang="en-US"/>
            </a:p>
          </p:txBody>
        </p:sp>
        <p:sp>
          <p:nvSpPr>
            <p:cNvPr id="118795" name="任意多边形 118794"/>
            <p:cNvSpPr/>
            <p:nvPr/>
          </p:nvSpPr>
          <p:spPr>
            <a:xfrm>
              <a:off x="3995" y="2164"/>
              <a:ext cx="55" cy="72"/>
            </a:xfrm>
            <a:custGeom>
              <a:avLst/>
              <a:gdLst/>
              <a:ahLst/>
              <a:cxnLst/>
              <a:pathLst>
                <a:path w="55" h="72">
                  <a:moveTo>
                    <a:pt x="0" y="71"/>
                  </a:moveTo>
                  <a:lnTo>
                    <a:pt x="54" y="36"/>
                  </a:lnTo>
                  <a:lnTo>
                    <a:pt x="0" y="0"/>
                  </a:lnTo>
                  <a:lnTo>
                    <a:pt x="0" y="71"/>
                  </a:lnTo>
                </a:path>
              </a:pathLst>
            </a:custGeom>
            <a:solidFill>
              <a:srgbClr val="0000FF"/>
            </a:solidFill>
            <a:ln w="9525">
              <a:noFill/>
            </a:ln>
          </p:spPr>
          <p:txBody>
            <a:bodyPr/>
            <a:p>
              <a:endParaRPr lang="zh-CN" altLang="en-US"/>
            </a:p>
          </p:txBody>
        </p:sp>
        <p:sp>
          <p:nvSpPr>
            <p:cNvPr id="118796" name="任意多边形 118795"/>
            <p:cNvSpPr/>
            <p:nvPr/>
          </p:nvSpPr>
          <p:spPr>
            <a:xfrm>
              <a:off x="3300" y="2189"/>
              <a:ext cx="516" cy="224"/>
            </a:xfrm>
            <a:custGeom>
              <a:avLst/>
              <a:gdLst/>
              <a:ahLst/>
              <a:cxnLst/>
              <a:pathLst>
                <a:path w="516" h="224">
                  <a:moveTo>
                    <a:pt x="0" y="77"/>
                  </a:moveTo>
                  <a:lnTo>
                    <a:pt x="22" y="61"/>
                  </a:lnTo>
                  <a:lnTo>
                    <a:pt x="44" y="47"/>
                  </a:lnTo>
                  <a:lnTo>
                    <a:pt x="66" y="35"/>
                  </a:lnTo>
                  <a:lnTo>
                    <a:pt x="88" y="24"/>
                  </a:lnTo>
                  <a:lnTo>
                    <a:pt x="109" y="16"/>
                  </a:lnTo>
                  <a:lnTo>
                    <a:pt x="130" y="10"/>
                  </a:lnTo>
                  <a:lnTo>
                    <a:pt x="152" y="5"/>
                  </a:lnTo>
                  <a:lnTo>
                    <a:pt x="173" y="2"/>
                  </a:lnTo>
                  <a:lnTo>
                    <a:pt x="194" y="0"/>
                  </a:lnTo>
                  <a:lnTo>
                    <a:pt x="215" y="0"/>
                  </a:lnTo>
                  <a:lnTo>
                    <a:pt x="236" y="3"/>
                  </a:lnTo>
                  <a:lnTo>
                    <a:pt x="257" y="7"/>
                  </a:lnTo>
                  <a:lnTo>
                    <a:pt x="277" y="13"/>
                  </a:lnTo>
                  <a:lnTo>
                    <a:pt x="298" y="21"/>
                  </a:lnTo>
                  <a:lnTo>
                    <a:pt x="318" y="30"/>
                  </a:lnTo>
                  <a:lnTo>
                    <a:pt x="338" y="41"/>
                  </a:lnTo>
                  <a:lnTo>
                    <a:pt x="358" y="55"/>
                  </a:lnTo>
                  <a:lnTo>
                    <a:pt x="378" y="70"/>
                  </a:lnTo>
                  <a:lnTo>
                    <a:pt x="398" y="86"/>
                  </a:lnTo>
                  <a:lnTo>
                    <a:pt x="418" y="104"/>
                  </a:lnTo>
                  <a:lnTo>
                    <a:pt x="437" y="124"/>
                  </a:lnTo>
                  <a:lnTo>
                    <a:pt x="456" y="147"/>
                  </a:lnTo>
                  <a:lnTo>
                    <a:pt x="476" y="171"/>
                  </a:lnTo>
                  <a:lnTo>
                    <a:pt x="496" y="196"/>
                  </a:lnTo>
                  <a:lnTo>
                    <a:pt x="515" y="223"/>
                  </a:lnTo>
                </a:path>
              </a:pathLst>
            </a:custGeom>
            <a:noFill/>
            <a:ln w="12700" cap="rnd" cmpd="sng">
              <a:solidFill>
                <a:srgbClr val="0000FF">
                  <a:alpha val="100000"/>
                </a:srgbClr>
              </a:solidFill>
              <a:prstDash val="solid"/>
              <a:headEnd type="none" w="sm" len="sm"/>
              <a:tailEnd type="none" w="sm" len="sm"/>
            </a:ln>
          </p:spPr>
          <p:txBody>
            <a:bodyPr/>
            <a:p>
              <a:endParaRPr lang="zh-CN" altLang="en-US"/>
            </a:p>
          </p:txBody>
        </p:sp>
        <p:sp>
          <p:nvSpPr>
            <p:cNvPr id="118797" name="任意多边形 118796"/>
            <p:cNvSpPr/>
            <p:nvPr/>
          </p:nvSpPr>
          <p:spPr>
            <a:xfrm>
              <a:off x="3790" y="2383"/>
              <a:ext cx="55" cy="78"/>
            </a:xfrm>
            <a:custGeom>
              <a:avLst/>
              <a:gdLst/>
              <a:ahLst/>
              <a:cxnLst/>
              <a:pathLst>
                <a:path w="55" h="78">
                  <a:moveTo>
                    <a:pt x="41" y="0"/>
                  </a:moveTo>
                  <a:lnTo>
                    <a:pt x="54" y="77"/>
                  </a:lnTo>
                  <a:lnTo>
                    <a:pt x="0" y="45"/>
                  </a:lnTo>
                  <a:lnTo>
                    <a:pt x="41" y="0"/>
                  </a:lnTo>
                </a:path>
              </a:pathLst>
            </a:custGeom>
            <a:solidFill>
              <a:srgbClr val="0000FF"/>
            </a:solidFill>
            <a:ln w="9525">
              <a:noFill/>
            </a:ln>
          </p:spPr>
          <p:txBody>
            <a:bodyPr/>
            <a:p>
              <a:endParaRPr lang="zh-CN" altLang="en-US"/>
            </a:p>
          </p:txBody>
        </p:sp>
        <p:sp>
          <p:nvSpPr>
            <p:cNvPr id="118798" name="任意多边形 118797"/>
            <p:cNvSpPr/>
            <p:nvPr/>
          </p:nvSpPr>
          <p:spPr>
            <a:xfrm>
              <a:off x="3970" y="2119"/>
              <a:ext cx="524" cy="683"/>
            </a:xfrm>
            <a:custGeom>
              <a:avLst/>
              <a:gdLst/>
              <a:ahLst/>
              <a:cxnLst/>
              <a:pathLst>
                <a:path w="524" h="683">
                  <a:moveTo>
                    <a:pt x="0" y="341"/>
                  </a:moveTo>
                  <a:lnTo>
                    <a:pt x="1" y="302"/>
                  </a:lnTo>
                  <a:lnTo>
                    <a:pt x="6" y="265"/>
                  </a:lnTo>
                  <a:lnTo>
                    <a:pt x="14" y="228"/>
                  </a:lnTo>
                  <a:lnTo>
                    <a:pt x="25" y="193"/>
                  </a:lnTo>
                  <a:lnTo>
                    <a:pt x="40" y="159"/>
                  </a:lnTo>
                  <a:lnTo>
                    <a:pt x="57" y="128"/>
                  </a:lnTo>
                  <a:lnTo>
                    <a:pt x="76" y="100"/>
                  </a:lnTo>
                  <a:lnTo>
                    <a:pt x="99" y="74"/>
                  </a:lnTo>
                  <a:lnTo>
                    <a:pt x="122" y="52"/>
                  </a:lnTo>
                  <a:lnTo>
                    <a:pt x="147" y="34"/>
                  </a:lnTo>
                  <a:lnTo>
                    <a:pt x="175" y="19"/>
                  </a:lnTo>
                  <a:lnTo>
                    <a:pt x="203" y="8"/>
                  </a:lnTo>
                  <a:lnTo>
                    <a:pt x="232" y="2"/>
                  </a:lnTo>
                  <a:lnTo>
                    <a:pt x="262" y="0"/>
                  </a:lnTo>
                  <a:lnTo>
                    <a:pt x="290" y="2"/>
                  </a:lnTo>
                  <a:lnTo>
                    <a:pt x="319" y="8"/>
                  </a:lnTo>
                  <a:lnTo>
                    <a:pt x="348" y="19"/>
                  </a:lnTo>
                  <a:lnTo>
                    <a:pt x="375" y="34"/>
                  </a:lnTo>
                  <a:lnTo>
                    <a:pt x="400" y="52"/>
                  </a:lnTo>
                  <a:lnTo>
                    <a:pt x="425" y="74"/>
                  </a:lnTo>
                  <a:lnTo>
                    <a:pt x="446" y="100"/>
                  </a:lnTo>
                  <a:lnTo>
                    <a:pt x="466" y="128"/>
                  </a:lnTo>
                  <a:lnTo>
                    <a:pt x="483" y="159"/>
                  </a:lnTo>
                  <a:lnTo>
                    <a:pt x="497" y="193"/>
                  </a:lnTo>
                  <a:lnTo>
                    <a:pt x="508" y="228"/>
                  </a:lnTo>
                  <a:lnTo>
                    <a:pt x="516" y="265"/>
                  </a:lnTo>
                  <a:lnTo>
                    <a:pt x="521" y="302"/>
                  </a:lnTo>
                  <a:lnTo>
                    <a:pt x="523" y="341"/>
                  </a:lnTo>
                  <a:lnTo>
                    <a:pt x="521" y="379"/>
                  </a:lnTo>
                  <a:lnTo>
                    <a:pt x="516" y="417"/>
                  </a:lnTo>
                  <a:lnTo>
                    <a:pt x="508" y="454"/>
                  </a:lnTo>
                  <a:lnTo>
                    <a:pt x="497" y="489"/>
                  </a:lnTo>
                  <a:lnTo>
                    <a:pt x="483" y="522"/>
                  </a:lnTo>
                  <a:lnTo>
                    <a:pt x="466" y="554"/>
                  </a:lnTo>
                  <a:lnTo>
                    <a:pt x="446" y="582"/>
                  </a:lnTo>
                  <a:lnTo>
                    <a:pt x="425" y="607"/>
                  </a:lnTo>
                  <a:lnTo>
                    <a:pt x="400" y="630"/>
                  </a:lnTo>
                  <a:lnTo>
                    <a:pt x="375" y="648"/>
                  </a:lnTo>
                  <a:lnTo>
                    <a:pt x="348" y="663"/>
                  </a:lnTo>
                  <a:lnTo>
                    <a:pt x="319" y="673"/>
                  </a:lnTo>
                  <a:lnTo>
                    <a:pt x="290" y="680"/>
                  </a:lnTo>
                  <a:lnTo>
                    <a:pt x="262" y="682"/>
                  </a:lnTo>
                  <a:lnTo>
                    <a:pt x="232" y="680"/>
                  </a:lnTo>
                  <a:lnTo>
                    <a:pt x="203" y="673"/>
                  </a:lnTo>
                  <a:lnTo>
                    <a:pt x="175" y="663"/>
                  </a:lnTo>
                  <a:lnTo>
                    <a:pt x="147" y="648"/>
                  </a:lnTo>
                  <a:lnTo>
                    <a:pt x="122" y="630"/>
                  </a:lnTo>
                  <a:lnTo>
                    <a:pt x="99" y="607"/>
                  </a:lnTo>
                  <a:lnTo>
                    <a:pt x="76" y="582"/>
                  </a:lnTo>
                  <a:lnTo>
                    <a:pt x="57" y="554"/>
                  </a:lnTo>
                  <a:lnTo>
                    <a:pt x="40" y="522"/>
                  </a:lnTo>
                  <a:lnTo>
                    <a:pt x="25" y="489"/>
                  </a:lnTo>
                  <a:lnTo>
                    <a:pt x="14" y="454"/>
                  </a:lnTo>
                  <a:lnTo>
                    <a:pt x="6" y="417"/>
                  </a:lnTo>
                  <a:lnTo>
                    <a:pt x="1" y="379"/>
                  </a:lnTo>
                  <a:lnTo>
                    <a:pt x="0" y="341"/>
                  </a:lnTo>
                </a:path>
              </a:pathLst>
            </a:custGeom>
            <a:solidFill>
              <a:srgbClr val="008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799" name="任意多边形 118798"/>
            <p:cNvSpPr/>
            <p:nvPr/>
          </p:nvSpPr>
          <p:spPr>
            <a:xfrm>
              <a:off x="3905" y="2204"/>
              <a:ext cx="524" cy="683"/>
            </a:xfrm>
            <a:custGeom>
              <a:avLst/>
              <a:gdLst/>
              <a:ahLst/>
              <a:cxnLst/>
              <a:pathLst>
                <a:path w="524" h="683">
                  <a:moveTo>
                    <a:pt x="0" y="341"/>
                  </a:moveTo>
                  <a:lnTo>
                    <a:pt x="1" y="303"/>
                  </a:lnTo>
                  <a:lnTo>
                    <a:pt x="6" y="265"/>
                  </a:lnTo>
                  <a:lnTo>
                    <a:pt x="14" y="229"/>
                  </a:lnTo>
                  <a:lnTo>
                    <a:pt x="25" y="193"/>
                  </a:lnTo>
                  <a:lnTo>
                    <a:pt x="40" y="159"/>
                  </a:lnTo>
                  <a:lnTo>
                    <a:pt x="56" y="129"/>
                  </a:lnTo>
                  <a:lnTo>
                    <a:pt x="75" y="100"/>
                  </a:lnTo>
                  <a:lnTo>
                    <a:pt x="98" y="74"/>
                  </a:lnTo>
                  <a:lnTo>
                    <a:pt x="122" y="53"/>
                  </a:lnTo>
                  <a:lnTo>
                    <a:pt x="147" y="34"/>
                  </a:lnTo>
                  <a:lnTo>
                    <a:pt x="175" y="20"/>
                  </a:lnTo>
                  <a:lnTo>
                    <a:pt x="203" y="8"/>
                  </a:lnTo>
                  <a:lnTo>
                    <a:pt x="232" y="2"/>
                  </a:lnTo>
                  <a:lnTo>
                    <a:pt x="261" y="0"/>
                  </a:lnTo>
                  <a:lnTo>
                    <a:pt x="290" y="2"/>
                  </a:lnTo>
                  <a:lnTo>
                    <a:pt x="319" y="8"/>
                  </a:lnTo>
                  <a:lnTo>
                    <a:pt x="348" y="20"/>
                  </a:lnTo>
                  <a:lnTo>
                    <a:pt x="375" y="34"/>
                  </a:lnTo>
                  <a:lnTo>
                    <a:pt x="400" y="53"/>
                  </a:lnTo>
                  <a:lnTo>
                    <a:pt x="424" y="74"/>
                  </a:lnTo>
                  <a:lnTo>
                    <a:pt x="446" y="100"/>
                  </a:lnTo>
                  <a:lnTo>
                    <a:pt x="465" y="129"/>
                  </a:lnTo>
                  <a:lnTo>
                    <a:pt x="483" y="159"/>
                  </a:lnTo>
                  <a:lnTo>
                    <a:pt x="497" y="193"/>
                  </a:lnTo>
                  <a:lnTo>
                    <a:pt x="508" y="229"/>
                  </a:lnTo>
                  <a:lnTo>
                    <a:pt x="516" y="265"/>
                  </a:lnTo>
                  <a:lnTo>
                    <a:pt x="521" y="303"/>
                  </a:lnTo>
                  <a:lnTo>
                    <a:pt x="523" y="341"/>
                  </a:lnTo>
                  <a:lnTo>
                    <a:pt x="521" y="379"/>
                  </a:lnTo>
                  <a:lnTo>
                    <a:pt x="516" y="417"/>
                  </a:lnTo>
                  <a:lnTo>
                    <a:pt x="508" y="454"/>
                  </a:lnTo>
                  <a:lnTo>
                    <a:pt x="497" y="489"/>
                  </a:lnTo>
                  <a:lnTo>
                    <a:pt x="483" y="522"/>
                  </a:lnTo>
                  <a:lnTo>
                    <a:pt x="465" y="554"/>
                  </a:lnTo>
                  <a:lnTo>
                    <a:pt x="446" y="582"/>
                  </a:lnTo>
                  <a:lnTo>
                    <a:pt x="424" y="607"/>
                  </a:lnTo>
                  <a:lnTo>
                    <a:pt x="400" y="630"/>
                  </a:lnTo>
                  <a:lnTo>
                    <a:pt x="375" y="648"/>
                  </a:lnTo>
                  <a:lnTo>
                    <a:pt x="348" y="663"/>
                  </a:lnTo>
                  <a:lnTo>
                    <a:pt x="319" y="673"/>
                  </a:lnTo>
                  <a:lnTo>
                    <a:pt x="290" y="680"/>
                  </a:lnTo>
                  <a:lnTo>
                    <a:pt x="261" y="682"/>
                  </a:lnTo>
                  <a:lnTo>
                    <a:pt x="232" y="680"/>
                  </a:lnTo>
                  <a:lnTo>
                    <a:pt x="203" y="673"/>
                  </a:lnTo>
                  <a:lnTo>
                    <a:pt x="175" y="663"/>
                  </a:lnTo>
                  <a:lnTo>
                    <a:pt x="147" y="648"/>
                  </a:lnTo>
                  <a:lnTo>
                    <a:pt x="122" y="630"/>
                  </a:lnTo>
                  <a:lnTo>
                    <a:pt x="98" y="607"/>
                  </a:lnTo>
                  <a:lnTo>
                    <a:pt x="75" y="582"/>
                  </a:lnTo>
                  <a:lnTo>
                    <a:pt x="56" y="554"/>
                  </a:lnTo>
                  <a:lnTo>
                    <a:pt x="40" y="522"/>
                  </a:lnTo>
                  <a:lnTo>
                    <a:pt x="25" y="489"/>
                  </a:lnTo>
                  <a:lnTo>
                    <a:pt x="14" y="454"/>
                  </a:lnTo>
                  <a:lnTo>
                    <a:pt x="6" y="417"/>
                  </a:lnTo>
                  <a:lnTo>
                    <a:pt x="1" y="379"/>
                  </a:lnTo>
                  <a:lnTo>
                    <a:pt x="0" y="341"/>
                  </a:lnTo>
                </a:path>
              </a:pathLst>
            </a:custGeom>
            <a:solidFill>
              <a:srgbClr val="008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00" name="任意多边形 118799"/>
            <p:cNvSpPr/>
            <p:nvPr/>
          </p:nvSpPr>
          <p:spPr>
            <a:xfrm>
              <a:off x="3839" y="2289"/>
              <a:ext cx="524" cy="684"/>
            </a:xfrm>
            <a:custGeom>
              <a:avLst/>
              <a:gdLst/>
              <a:ahLst/>
              <a:cxnLst/>
              <a:pathLst>
                <a:path w="524" h="684">
                  <a:moveTo>
                    <a:pt x="0" y="342"/>
                  </a:moveTo>
                  <a:lnTo>
                    <a:pt x="1" y="303"/>
                  </a:lnTo>
                  <a:lnTo>
                    <a:pt x="6" y="265"/>
                  </a:lnTo>
                  <a:lnTo>
                    <a:pt x="14" y="229"/>
                  </a:lnTo>
                  <a:lnTo>
                    <a:pt x="26" y="194"/>
                  </a:lnTo>
                  <a:lnTo>
                    <a:pt x="40" y="160"/>
                  </a:lnTo>
                  <a:lnTo>
                    <a:pt x="57" y="129"/>
                  </a:lnTo>
                  <a:lnTo>
                    <a:pt x="76" y="101"/>
                  </a:lnTo>
                  <a:lnTo>
                    <a:pt x="99" y="74"/>
                  </a:lnTo>
                  <a:lnTo>
                    <a:pt x="122" y="53"/>
                  </a:lnTo>
                  <a:lnTo>
                    <a:pt x="148" y="35"/>
                  </a:lnTo>
                  <a:lnTo>
                    <a:pt x="175" y="20"/>
                  </a:lnTo>
                  <a:lnTo>
                    <a:pt x="203" y="8"/>
                  </a:lnTo>
                  <a:lnTo>
                    <a:pt x="232" y="3"/>
                  </a:lnTo>
                  <a:lnTo>
                    <a:pt x="262" y="0"/>
                  </a:lnTo>
                  <a:lnTo>
                    <a:pt x="291" y="3"/>
                  </a:lnTo>
                  <a:lnTo>
                    <a:pt x="319" y="8"/>
                  </a:lnTo>
                  <a:lnTo>
                    <a:pt x="348" y="20"/>
                  </a:lnTo>
                  <a:lnTo>
                    <a:pt x="375" y="35"/>
                  </a:lnTo>
                  <a:lnTo>
                    <a:pt x="400" y="53"/>
                  </a:lnTo>
                  <a:lnTo>
                    <a:pt x="425" y="74"/>
                  </a:lnTo>
                  <a:lnTo>
                    <a:pt x="447" y="101"/>
                  </a:lnTo>
                  <a:lnTo>
                    <a:pt x="466" y="129"/>
                  </a:lnTo>
                  <a:lnTo>
                    <a:pt x="483" y="160"/>
                  </a:lnTo>
                  <a:lnTo>
                    <a:pt x="497" y="194"/>
                  </a:lnTo>
                  <a:lnTo>
                    <a:pt x="509" y="229"/>
                  </a:lnTo>
                  <a:lnTo>
                    <a:pt x="516" y="265"/>
                  </a:lnTo>
                  <a:lnTo>
                    <a:pt x="522" y="303"/>
                  </a:lnTo>
                  <a:lnTo>
                    <a:pt x="523" y="342"/>
                  </a:lnTo>
                  <a:lnTo>
                    <a:pt x="522" y="379"/>
                  </a:lnTo>
                  <a:lnTo>
                    <a:pt x="516" y="418"/>
                  </a:lnTo>
                  <a:lnTo>
                    <a:pt x="509" y="454"/>
                  </a:lnTo>
                  <a:lnTo>
                    <a:pt x="497" y="489"/>
                  </a:lnTo>
                  <a:lnTo>
                    <a:pt x="483" y="522"/>
                  </a:lnTo>
                  <a:lnTo>
                    <a:pt x="466" y="554"/>
                  </a:lnTo>
                  <a:lnTo>
                    <a:pt x="447" y="583"/>
                  </a:lnTo>
                  <a:lnTo>
                    <a:pt x="425" y="608"/>
                  </a:lnTo>
                  <a:lnTo>
                    <a:pt x="400" y="630"/>
                  </a:lnTo>
                  <a:lnTo>
                    <a:pt x="375" y="648"/>
                  </a:lnTo>
                  <a:lnTo>
                    <a:pt x="348" y="663"/>
                  </a:lnTo>
                  <a:lnTo>
                    <a:pt x="319" y="673"/>
                  </a:lnTo>
                  <a:lnTo>
                    <a:pt x="291" y="680"/>
                  </a:lnTo>
                  <a:lnTo>
                    <a:pt x="262" y="683"/>
                  </a:lnTo>
                  <a:lnTo>
                    <a:pt x="232" y="680"/>
                  </a:lnTo>
                  <a:lnTo>
                    <a:pt x="203" y="673"/>
                  </a:lnTo>
                  <a:lnTo>
                    <a:pt x="175" y="663"/>
                  </a:lnTo>
                  <a:lnTo>
                    <a:pt x="148" y="648"/>
                  </a:lnTo>
                  <a:lnTo>
                    <a:pt x="122" y="630"/>
                  </a:lnTo>
                  <a:lnTo>
                    <a:pt x="99" y="608"/>
                  </a:lnTo>
                  <a:lnTo>
                    <a:pt x="76" y="583"/>
                  </a:lnTo>
                  <a:lnTo>
                    <a:pt x="57" y="554"/>
                  </a:lnTo>
                  <a:lnTo>
                    <a:pt x="40" y="522"/>
                  </a:lnTo>
                  <a:lnTo>
                    <a:pt x="26" y="489"/>
                  </a:lnTo>
                  <a:lnTo>
                    <a:pt x="14" y="454"/>
                  </a:lnTo>
                  <a:lnTo>
                    <a:pt x="6" y="418"/>
                  </a:lnTo>
                  <a:lnTo>
                    <a:pt x="1" y="379"/>
                  </a:lnTo>
                  <a:lnTo>
                    <a:pt x="0" y="342"/>
                  </a:lnTo>
                </a:path>
              </a:pathLst>
            </a:custGeom>
            <a:solidFill>
              <a:srgbClr val="008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01" name="任意多边形 118800"/>
            <p:cNvSpPr/>
            <p:nvPr/>
          </p:nvSpPr>
          <p:spPr>
            <a:xfrm>
              <a:off x="1669" y="2394"/>
              <a:ext cx="1115" cy="86"/>
            </a:xfrm>
            <a:custGeom>
              <a:avLst/>
              <a:gdLst/>
              <a:ahLst/>
              <a:cxnLst/>
              <a:pathLst>
                <a:path w="1115" h="86">
                  <a:moveTo>
                    <a:pt x="1114" y="0"/>
                  </a:moveTo>
                  <a:lnTo>
                    <a:pt x="1054" y="17"/>
                  </a:lnTo>
                  <a:lnTo>
                    <a:pt x="994" y="32"/>
                  </a:lnTo>
                  <a:lnTo>
                    <a:pt x="934" y="44"/>
                  </a:lnTo>
                  <a:lnTo>
                    <a:pt x="875" y="56"/>
                  </a:lnTo>
                  <a:lnTo>
                    <a:pt x="815" y="65"/>
                  </a:lnTo>
                  <a:lnTo>
                    <a:pt x="756" y="73"/>
                  </a:lnTo>
                  <a:lnTo>
                    <a:pt x="697" y="79"/>
                  </a:lnTo>
                  <a:lnTo>
                    <a:pt x="637" y="83"/>
                  </a:lnTo>
                  <a:lnTo>
                    <a:pt x="579" y="85"/>
                  </a:lnTo>
                  <a:lnTo>
                    <a:pt x="520" y="85"/>
                  </a:lnTo>
                  <a:lnTo>
                    <a:pt x="461" y="84"/>
                  </a:lnTo>
                  <a:lnTo>
                    <a:pt x="404" y="82"/>
                  </a:lnTo>
                  <a:lnTo>
                    <a:pt x="345" y="77"/>
                  </a:lnTo>
                  <a:lnTo>
                    <a:pt x="287" y="72"/>
                  </a:lnTo>
                  <a:lnTo>
                    <a:pt x="229" y="64"/>
                  </a:lnTo>
                  <a:lnTo>
                    <a:pt x="172" y="53"/>
                  </a:lnTo>
                  <a:lnTo>
                    <a:pt x="114" y="42"/>
                  </a:lnTo>
                  <a:lnTo>
                    <a:pt x="57" y="28"/>
                  </a:lnTo>
                  <a:lnTo>
                    <a:pt x="0" y="14"/>
                  </a:lnTo>
                </a:path>
              </a:pathLst>
            </a:custGeom>
            <a:noFill/>
            <a:ln w="12700" cap="rnd" cmpd="sng">
              <a:solidFill>
                <a:srgbClr val="0000FF">
                  <a:alpha val="100000"/>
                </a:srgbClr>
              </a:solidFill>
              <a:prstDash val="solid"/>
              <a:headEnd type="none" w="sm" len="sm"/>
              <a:tailEnd type="none" w="sm" len="sm"/>
            </a:ln>
          </p:spPr>
          <p:txBody>
            <a:bodyPr/>
            <a:p>
              <a:endParaRPr lang="zh-CN" altLang="en-US"/>
            </a:p>
          </p:txBody>
        </p:sp>
        <p:sp>
          <p:nvSpPr>
            <p:cNvPr id="118802" name="任意多边形 118801"/>
            <p:cNvSpPr/>
            <p:nvPr/>
          </p:nvSpPr>
          <p:spPr>
            <a:xfrm>
              <a:off x="1623" y="2376"/>
              <a:ext cx="59" cy="69"/>
            </a:xfrm>
            <a:custGeom>
              <a:avLst/>
              <a:gdLst/>
              <a:ahLst/>
              <a:cxnLst/>
              <a:pathLst>
                <a:path w="59" h="69">
                  <a:moveTo>
                    <a:pt x="58" y="0"/>
                  </a:moveTo>
                  <a:lnTo>
                    <a:pt x="0" y="18"/>
                  </a:lnTo>
                  <a:lnTo>
                    <a:pt x="46" y="68"/>
                  </a:lnTo>
                  <a:lnTo>
                    <a:pt x="58" y="0"/>
                  </a:lnTo>
                </a:path>
              </a:pathLst>
            </a:custGeom>
            <a:solidFill>
              <a:srgbClr val="0000FF"/>
            </a:solidFill>
            <a:ln w="9525">
              <a:noFill/>
            </a:ln>
          </p:spPr>
          <p:txBody>
            <a:bodyPr/>
            <a:p>
              <a:endParaRPr lang="zh-CN" altLang="en-US"/>
            </a:p>
          </p:txBody>
        </p:sp>
        <p:sp>
          <p:nvSpPr>
            <p:cNvPr id="118803" name="任意多边形 118802"/>
            <p:cNvSpPr/>
            <p:nvPr/>
          </p:nvSpPr>
          <p:spPr>
            <a:xfrm>
              <a:off x="1900" y="988"/>
              <a:ext cx="524" cy="683"/>
            </a:xfrm>
            <a:custGeom>
              <a:avLst/>
              <a:gdLst/>
              <a:ahLst/>
              <a:cxnLst/>
              <a:pathLst>
                <a:path w="524" h="683">
                  <a:moveTo>
                    <a:pt x="0" y="341"/>
                  </a:moveTo>
                  <a:lnTo>
                    <a:pt x="2" y="302"/>
                  </a:lnTo>
                  <a:lnTo>
                    <a:pt x="7" y="265"/>
                  </a:lnTo>
                  <a:lnTo>
                    <a:pt x="15" y="228"/>
                  </a:lnTo>
                  <a:lnTo>
                    <a:pt x="26" y="193"/>
                  </a:lnTo>
                  <a:lnTo>
                    <a:pt x="40" y="159"/>
                  </a:lnTo>
                  <a:lnTo>
                    <a:pt x="58" y="128"/>
                  </a:lnTo>
                  <a:lnTo>
                    <a:pt x="77" y="100"/>
                  </a:lnTo>
                  <a:lnTo>
                    <a:pt x="99" y="74"/>
                  </a:lnTo>
                  <a:lnTo>
                    <a:pt x="123" y="52"/>
                  </a:lnTo>
                  <a:lnTo>
                    <a:pt x="148" y="34"/>
                  </a:lnTo>
                  <a:lnTo>
                    <a:pt x="175" y="19"/>
                  </a:lnTo>
                  <a:lnTo>
                    <a:pt x="204" y="8"/>
                  </a:lnTo>
                  <a:lnTo>
                    <a:pt x="233" y="2"/>
                  </a:lnTo>
                  <a:lnTo>
                    <a:pt x="262" y="0"/>
                  </a:lnTo>
                  <a:lnTo>
                    <a:pt x="291" y="2"/>
                  </a:lnTo>
                  <a:lnTo>
                    <a:pt x="320" y="8"/>
                  </a:lnTo>
                  <a:lnTo>
                    <a:pt x="348" y="19"/>
                  </a:lnTo>
                  <a:lnTo>
                    <a:pt x="376" y="34"/>
                  </a:lnTo>
                  <a:lnTo>
                    <a:pt x="401" y="52"/>
                  </a:lnTo>
                  <a:lnTo>
                    <a:pt x="425" y="74"/>
                  </a:lnTo>
                  <a:lnTo>
                    <a:pt x="447" y="100"/>
                  </a:lnTo>
                  <a:lnTo>
                    <a:pt x="467" y="128"/>
                  </a:lnTo>
                  <a:lnTo>
                    <a:pt x="483" y="159"/>
                  </a:lnTo>
                  <a:lnTo>
                    <a:pt x="498" y="193"/>
                  </a:lnTo>
                  <a:lnTo>
                    <a:pt x="509" y="228"/>
                  </a:lnTo>
                  <a:lnTo>
                    <a:pt x="517" y="265"/>
                  </a:lnTo>
                  <a:lnTo>
                    <a:pt x="521" y="302"/>
                  </a:lnTo>
                  <a:lnTo>
                    <a:pt x="523" y="341"/>
                  </a:lnTo>
                  <a:lnTo>
                    <a:pt x="521" y="378"/>
                  </a:lnTo>
                  <a:lnTo>
                    <a:pt x="517" y="417"/>
                  </a:lnTo>
                  <a:lnTo>
                    <a:pt x="509" y="453"/>
                  </a:lnTo>
                  <a:lnTo>
                    <a:pt x="498" y="489"/>
                  </a:lnTo>
                  <a:lnTo>
                    <a:pt x="483" y="522"/>
                  </a:lnTo>
                  <a:lnTo>
                    <a:pt x="467" y="553"/>
                  </a:lnTo>
                  <a:lnTo>
                    <a:pt x="447" y="582"/>
                  </a:lnTo>
                  <a:lnTo>
                    <a:pt x="425" y="607"/>
                  </a:lnTo>
                  <a:lnTo>
                    <a:pt x="401" y="630"/>
                  </a:lnTo>
                  <a:lnTo>
                    <a:pt x="376" y="648"/>
                  </a:lnTo>
                  <a:lnTo>
                    <a:pt x="348" y="663"/>
                  </a:lnTo>
                  <a:lnTo>
                    <a:pt x="320" y="673"/>
                  </a:lnTo>
                  <a:lnTo>
                    <a:pt x="291" y="680"/>
                  </a:lnTo>
                  <a:lnTo>
                    <a:pt x="262" y="682"/>
                  </a:lnTo>
                  <a:lnTo>
                    <a:pt x="233" y="680"/>
                  </a:lnTo>
                  <a:lnTo>
                    <a:pt x="204" y="673"/>
                  </a:lnTo>
                  <a:lnTo>
                    <a:pt x="175" y="663"/>
                  </a:lnTo>
                  <a:lnTo>
                    <a:pt x="148" y="648"/>
                  </a:lnTo>
                  <a:lnTo>
                    <a:pt x="123" y="630"/>
                  </a:lnTo>
                  <a:lnTo>
                    <a:pt x="99" y="607"/>
                  </a:lnTo>
                  <a:lnTo>
                    <a:pt x="77" y="582"/>
                  </a:lnTo>
                  <a:lnTo>
                    <a:pt x="58" y="553"/>
                  </a:lnTo>
                  <a:lnTo>
                    <a:pt x="40" y="522"/>
                  </a:lnTo>
                  <a:lnTo>
                    <a:pt x="26" y="489"/>
                  </a:lnTo>
                  <a:lnTo>
                    <a:pt x="15" y="453"/>
                  </a:lnTo>
                  <a:lnTo>
                    <a:pt x="7" y="417"/>
                  </a:lnTo>
                  <a:lnTo>
                    <a:pt x="2" y="378"/>
                  </a:lnTo>
                  <a:lnTo>
                    <a:pt x="0" y="341"/>
                  </a:lnTo>
                </a:path>
              </a:pathLst>
            </a:custGeom>
            <a:solidFill>
              <a:srgbClr val="008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04" name="矩形 118803"/>
            <p:cNvSpPr/>
            <p:nvPr/>
          </p:nvSpPr>
          <p:spPr>
            <a:xfrm>
              <a:off x="1907" y="1172"/>
              <a:ext cx="570" cy="235"/>
            </a:xfrm>
            <a:prstGeom prst="rect">
              <a:avLst/>
            </a:prstGeom>
            <a:noFill/>
            <a:ln w="9525">
              <a:noFill/>
            </a:ln>
          </p:spPr>
          <p:txBody>
            <a:bodyPr wrap="square" lIns="92075" tIns="46038" rIns="92075" bIns="46038">
              <a:spAutoFit/>
            </a:bodyPr>
            <a:p>
              <a:pPr eaLnBrk="0" hangingPunct="0"/>
              <a:r>
                <a:rPr lang="en-US" altLang="zh-TW" sz="1400" b="1">
                  <a:solidFill>
                    <a:srgbClr val="000000"/>
                  </a:solidFill>
                  <a:latin typeface="Arial" panose="020B0604020202020204" pitchFamily="34" charset="0"/>
                </a:rPr>
                <a:t>G3 -</a:t>
              </a:r>
              <a:r>
                <a:rPr lang="en-US" altLang="zh-TW" sz="1400" b="1" err="1">
                  <a:solidFill>
                    <a:srgbClr val="000000"/>
                  </a:solidFill>
                  <a:latin typeface="Arial" panose="020B0604020202020204" pitchFamily="34" charset="0"/>
                </a:rPr>
                <a:t>Mech</a:t>
              </a:r>
              <a:endParaRPr lang="en-US" altLang="zh-TW" sz="1400" b="1">
                <a:solidFill>
                  <a:srgbClr val="000000"/>
                </a:solidFill>
                <a:latin typeface="Arial" panose="020B0604020202020204" pitchFamily="34" charset="0"/>
              </a:endParaRPr>
            </a:p>
          </p:txBody>
        </p:sp>
        <p:sp>
          <p:nvSpPr>
            <p:cNvPr id="118805" name="矩形 118804"/>
            <p:cNvSpPr/>
            <p:nvPr/>
          </p:nvSpPr>
          <p:spPr>
            <a:xfrm>
              <a:off x="2041" y="1308"/>
              <a:ext cx="255" cy="235"/>
            </a:xfrm>
            <a:prstGeom prst="rect">
              <a:avLst/>
            </a:prstGeom>
            <a:noFill/>
            <a:ln w="9525">
              <a:noFill/>
            </a:ln>
          </p:spPr>
          <p:txBody>
            <a:bodyPr wrap="square" lIns="92075" tIns="46038" rIns="92075" bIns="46038">
              <a:spAutoFit/>
            </a:bodyPr>
            <a:p>
              <a:pPr eaLnBrk="0" hangingPunct="0"/>
              <a:r>
                <a:rPr lang="en-US" altLang="zh-TW" sz="1400" b="1">
                  <a:solidFill>
                    <a:srgbClr val="000000"/>
                  </a:solidFill>
                  <a:latin typeface="Arial" panose="020B0604020202020204" pitchFamily="34" charset="0"/>
                </a:rPr>
                <a:t>Off</a:t>
              </a:r>
              <a:endParaRPr lang="en-US" altLang="zh-TW" sz="1400" b="1">
                <a:solidFill>
                  <a:srgbClr val="000000"/>
                </a:solidFill>
                <a:latin typeface="Arial" panose="020B0604020202020204" pitchFamily="34" charset="0"/>
              </a:endParaRPr>
            </a:p>
          </p:txBody>
        </p:sp>
        <p:sp>
          <p:nvSpPr>
            <p:cNvPr id="118806" name="任意多边形 118805"/>
            <p:cNvSpPr/>
            <p:nvPr/>
          </p:nvSpPr>
          <p:spPr>
            <a:xfrm>
              <a:off x="1386" y="2668"/>
              <a:ext cx="515" cy="964"/>
            </a:xfrm>
            <a:custGeom>
              <a:avLst/>
              <a:gdLst/>
              <a:ahLst/>
              <a:cxnLst/>
              <a:pathLst>
                <a:path w="515" h="964">
                  <a:moveTo>
                    <a:pt x="514" y="963"/>
                  </a:moveTo>
                  <a:lnTo>
                    <a:pt x="478" y="916"/>
                  </a:lnTo>
                  <a:lnTo>
                    <a:pt x="443" y="871"/>
                  </a:lnTo>
                  <a:lnTo>
                    <a:pt x="410" y="827"/>
                  </a:lnTo>
                  <a:lnTo>
                    <a:pt x="378" y="782"/>
                  </a:lnTo>
                  <a:lnTo>
                    <a:pt x="347" y="738"/>
                  </a:lnTo>
                  <a:lnTo>
                    <a:pt x="318" y="695"/>
                  </a:lnTo>
                  <a:lnTo>
                    <a:pt x="289" y="651"/>
                  </a:lnTo>
                  <a:lnTo>
                    <a:pt x="262" y="609"/>
                  </a:lnTo>
                  <a:lnTo>
                    <a:pt x="236" y="567"/>
                  </a:lnTo>
                  <a:lnTo>
                    <a:pt x="211" y="525"/>
                  </a:lnTo>
                  <a:lnTo>
                    <a:pt x="189" y="484"/>
                  </a:lnTo>
                  <a:lnTo>
                    <a:pt x="166" y="445"/>
                  </a:lnTo>
                  <a:lnTo>
                    <a:pt x="145" y="405"/>
                  </a:lnTo>
                  <a:lnTo>
                    <a:pt x="126" y="365"/>
                  </a:lnTo>
                  <a:lnTo>
                    <a:pt x="108" y="326"/>
                  </a:lnTo>
                  <a:lnTo>
                    <a:pt x="91" y="288"/>
                  </a:lnTo>
                  <a:lnTo>
                    <a:pt x="75" y="250"/>
                  </a:lnTo>
                  <a:lnTo>
                    <a:pt x="61" y="213"/>
                  </a:lnTo>
                  <a:lnTo>
                    <a:pt x="48" y="176"/>
                  </a:lnTo>
                  <a:lnTo>
                    <a:pt x="35" y="140"/>
                  </a:lnTo>
                  <a:lnTo>
                    <a:pt x="25" y="105"/>
                  </a:lnTo>
                  <a:lnTo>
                    <a:pt x="15" y="69"/>
                  </a:lnTo>
                  <a:lnTo>
                    <a:pt x="7" y="34"/>
                  </a:lnTo>
                  <a:lnTo>
                    <a:pt x="0" y="0"/>
                  </a:lnTo>
                </a:path>
              </a:pathLst>
            </a:custGeom>
            <a:noFill/>
            <a:ln w="12700" cap="rnd" cmpd="sng">
              <a:solidFill>
                <a:srgbClr val="0000FF">
                  <a:alpha val="100000"/>
                </a:srgbClr>
              </a:solidFill>
              <a:prstDash val="solid"/>
              <a:headEnd type="none" w="sm" len="sm"/>
              <a:tailEnd type="none" w="sm" len="sm"/>
            </a:ln>
          </p:spPr>
          <p:txBody>
            <a:bodyPr/>
            <a:p>
              <a:endParaRPr lang="zh-CN" altLang="en-US"/>
            </a:p>
          </p:txBody>
        </p:sp>
        <p:sp>
          <p:nvSpPr>
            <p:cNvPr id="118807" name="任意多边形 118806"/>
            <p:cNvSpPr/>
            <p:nvPr/>
          </p:nvSpPr>
          <p:spPr>
            <a:xfrm>
              <a:off x="1361" y="2608"/>
              <a:ext cx="54" cy="77"/>
            </a:xfrm>
            <a:custGeom>
              <a:avLst/>
              <a:gdLst/>
              <a:ahLst/>
              <a:cxnLst/>
              <a:pathLst>
                <a:path w="54" h="77">
                  <a:moveTo>
                    <a:pt x="0" y="76"/>
                  </a:moveTo>
                  <a:lnTo>
                    <a:pt x="16" y="0"/>
                  </a:lnTo>
                  <a:lnTo>
                    <a:pt x="53" y="62"/>
                  </a:lnTo>
                  <a:lnTo>
                    <a:pt x="0" y="76"/>
                  </a:lnTo>
                </a:path>
              </a:pathLst>
            </a:custGeom>
            <a:solidFill>
              <a:srgbClr val="0000FF"/>
            </a:solidFill>
            <a:ln w="9525">
              <a:noFill/>
            </a:ln>
          </p:spPr>
          <p:txBody>
            <a:bodyPr/>
            <a:p>
              <a:endParaRPr lang="zh-CN" altLang="en-US"/>
            </a:p>
          </p:txBody>
        </p:sp>
        <p:sp>
          <p:nvSpPr>
            <p:cNvPr id="118808" name="任意多边形 118807"/>
            <p:cNvSpPr/>
            <p:nvPr/>
          </p:nvSpPr>
          <p:spPr>
            <a:xfrm>
              <a:off x="1396" y="1329"/>
              <a:ext cx="505" cy="541"/>
            </a:xfrm>
            <a:custGeom>
              <a:avLst/>
              <a:gdLst/>
              <a:ahLst/>
              <a:cxnLst/>
              <a:pathLst>
                <a:path w="505" h="541">
                  <a:moveTo>
                    <a:pt x="504" y="0"/>
                  </a:moveTo>
                  <a:lnTo>
                    <a:pt x="474" y="9"/>
                  </a:lnTo>
                  <a:lnTo>
                    <a:pt x="443" y="20"/>
                  </a:lnTo>
                  <a:lnTo>
                    <a:pt x="413" y="33"/>
                  </a:lnTo>
                  <a:lnTo>
                    <a:pt x="384" y="46"/>
                  </a:lnTo>
                  <a:lnTo>
                    <a:pt x="356" y="62"/>
                  </a:lnTo>
                  <a:lnTo>
                    <a:pt x="329" y="78"/>
                  </a:lnTo>
                  <a:lnTo>
                    <a:pt x="303" y="96"/>
                  </a:lnTo>
                  <a:lnTo>
                    <a:pt x="276" y="116"/>
                  </a:lnTo>
                  <a:lnTo>
                    <a:pt x="252" y="137"/>
                  </a:lnTo>
                  <a:lnTo>
                    <a:pt x="228" y="160"/>
                  </a:lnTo>
                  <a:lnTo>
                    <a:pt x="204" y="184"/>
                  </a:lnTo>
                  <a:lnTo>
                    <a:pt x="181" y="209"/>
                  </a:lnTo>
                  <a:lnTo>
                    <a:pt x="160" y="235"/>
                  </a:lnTo>
                  <a:lnTo>
                    <a:pt x="139" y="264"/>
                  </a:lnTo>
                  <a:lnTo>
                    <a:pt x="119" y="293"/>
                  </a:lnTo>
                  <a:lnTo>
                    <a:pt x="99" y="324"/>
                  </a:lnTo>
                  <a:lnTo>
                    <a:pt x="81" y="357"/>
                  </a:lnTo>
                  <a:lnTo>
                    <a:pt x="63" y="390"/>
                  </a:lnTo>
                  <a:lnTo>
                    <a:pt x="46" y="425"/>
                  </a:lnTo>
                  <a:lnTo>
                    <a:pt x="30" y="463"/>
                  </a:lnTo>
                  <a:lnTo>
                    <a:pt x="15" y="500"/>
                  </a:lnTo>
                  <a:lnTo>
                    <a:pt x="0" y="540"/>
                  </a:lnTo>
                </a:path>
              </a:pathLst>
            </a:custGeom>
            <a:noFill/>
            <a:ln w="12700" cap="rnd" cmpd="sng">
              <a:solidFill>
                <a:srgbClr val="0000FF">
                  <a:alpha val="100000"/>
                </a:srgbClr>
              </a:solidFill>
              <a:prstDash val="solid"/>
              <a:headEnd type="none" w="sm" len="sm"/>
              <a:tailEnd type="none" w="sm" len="sm"/>
            </a:ln>
          </p:spPr>
          <p:txBody>
            <a:bodyPr/>
            <a:p>
              <a:endParaRPr lang="zh-CN" altLang="en-US"/>
            </a:p>
          </p:txBody>
        </p:sp>
        <p:sp>
          <p:nvSpPr>
            <p:cNvPr id="118809" name="任意多边形 118808"/>
            <p:cNvSpPr/>
            <p:nvPr/>
          </p:nvSpPr>
          <p:spPr>
            <a:xfrm>
              <a:off x="1374" y="1847"/>
              <a:ext cx="50" cy="80"/>
            </a:xfrm>
            <a:custGeom>
              <a:avLst/>
              <a:gdLst/>
              <a:ahLst/>
              <a:cxnLst/>
              <a:pathLst>
                <a:path w="50" h="80">
                  <a:moveTo>
                    <a:pt x="0" y="0"/>
                  </a:moveTo>
                  <a:lnTo>
                    <a:pt x="3" y="79"/>
                  </a:lnTo>
                  <a:lnTo>
                    <a:pt x="49" y="28"/>
                  </a:lnTo>
                  <a:lnTo>
                    <a:pt x="0" y="0"/>
                  </a:lnTo>
                </a:path>
              </a:pathLst>
            </a:custGeom>
            <a:solidFill>
              <a:srgbClr val="0000FF"/>
            </a:solidFill>
            <a:ln w="9525">
              <a:noFill/>
            </a:ln>
          </p:spPr>
          <p:txBody>
            <a:bodyPr/>
            <a:p>
              <a:endParaRPr lang="zh-CN" altLang="en-US"/>
            </a:p>
          </p:txBody>
        </p:sp>
        <p:sp>
          <p:nvSpPr>
            <p:cNvPr id="118810" name="任意多边形 118809"/>
            <p:cNvSpPr/>
            <p:nvPr/>
          </p:nvSpPr>
          <p:spPr>
            <a:xfrm>
              <a:off x="1623" y="2053"/>
              <a:ext cx="1115" cy="86"/>
            </a:xfrm>
            <a:custGeom>
              <a:avLst/>
              <a:gdLst/>
              <a:ahLst/>
              <a:cxnLst/>
              <a:pathLst>
                <a:path w="1115" h="86">
                  <a:moveTo>
                    <a:pt x="1114" y="73"/>
                  </a:moveTo>
                  <a:lnTo>
                    <a:pt x="1054" y="58"/>
                  </a:lnTo>
                  <a:lnTo>
                    <a:pt x="994" y="44"/>
                  </a:lnTo>
                  <a:lnTo>
                    <a:pt x="934" y="33"/>
                  </a:lnTo>
                  <a:lnTo>
                    <a:pt x="874" y="23"/>
                  </a:lnTo>
                  <a:lnTo>
                    <a:pt x="815" y="15"/>
                  </a:lnTo>
                  <a:lnTo>
                    <a:pt x="756" y="9"/>
                  </a:lnTo>
                  <a:lnTo>
                    <a:pt x="696" y="5"/>
                  </a:lnTo>
                  <a:lnTo>
                    <a:pt x="637" y="1"/>
                  </a:lnTo>
                  <a:lnTo>
                    <a:pt x="579" y="0"/>
                  </a:lnTo>
                  <a:lnTo>
                    <a:pt x="519" y="1"/>
                  </a:lnTo>
                  <a:lnTo>
                    <a:pt x="461" y="3"/>
                  </a:lnTo>
                  <a:lnTo>
                    <a:pt x="403" y="8"/>
                  </a:lnTo>
                  <a:lnTo>
                    <a:pt x="345" y="14"/>
                  </a:lnTo>
                  <a:lnTo>
                    <a:pt x="287" y="22"/>
                  </a:lnTo>
                  <a:lnTo>
                    <a:pt x="229" y="31"/>
                  </a:lnTo>
                  <a:lnTo>
                    <a:pt x="172" y="42"/>
                  </a:lnTo>
                  <a:lnTo>
                    <a:pt x="114" y="55"/>
                  </a:lnTo>
                  <a:lnTo>
                    <a:pt x="56" y="69"/>
                  </a:lnTo>
                  <a:lnTo>
                    <a:pt x="0" y="85"/>
                  </a:lnTo>
                </a:path>
              </a:pathLst>
            </a:custGeom>
            <a:noFill/>
            <a:ln w="12700" cap="rnd" cmpd="sng">
              <a:solidFill>
                <a:srgbClr val="0000FF">
                  <a:alpha val="100000"/>
                </a:srgbClr>
              </a:solidFill>
              <a:prstDash val="solid"/>
              <a:headEnd type="none" w="sm" len="sm"/>
              <a:tailEnd type="none" w="sm" len="sm"/>
            </a:ln>
          </p:spPr>
          <p:txBody>
            <a:bodyPr/>
            <a:p>
              <a:endParaRPr lang="zh-CN" altLang="en-US"/>
            </a:p>
          </p:txBody>
        </p:sp>
        <p:sp>
          <p:nvSpPr>
            <p:cNvPr id="118811" name="任意多边形 118810"/>
            <p:cNvSpPr/>
            <p:nvPr/>
          </p:nvSpPr>
          <p:spPr>
            <a:xfrm>
              <a:off x="2725" y="2089"/>
              <a:ext cx="59" cy="71"/>
            </a:xfrm>
            <a:custGeom>
              <a:avLst/>
              <a:gdLst/>
              <a:ahLst/>
              <a:cxnLst/>
              <a:pathLst>
                <a:path w="59" h="71">
                  <a:moveTo>
                    <a:pt x="0" y="70"/>
                  </a:moveTo>
                  <a:lnTo>
                    <a:pt x="58" y="49"/>
                  </a:lnTo>
                  <a:lnTo>
                    <a:pt x="11" y="0"/>
                  </a:lnTo>
                  <a:lnTo>
                    <a:pt x="0" y="70"/>
                  </a:lnTo>
                </a:path>
              </a:pathLst>
            </a:custGeom>
            <a:solidFill>
              <a:srgbClr val="0000FF"/>
            </a:solidFill>
            <a:ln w="9525">
              <a:noFill/>
            </a:ln>
          </p:spPr>
          <p:txBody>
            <a:bodyPr/>
            <a:p>
              <a:endParaRPr lang="zh-CN" altLang="en-US"/>
            </a:p>
          </p:txBody>
        </p:sp>
        <p:sp>
          <p:nvSpPr>
            <p:cNvPr id="118812" name="任意多边形 118811"/>
            <p:cNvSpPr/>
            <p:nvPr/>
          </p:nvSpPr>
          <p:spPr>
            <a:xfrm>
              <a:off x="1115" y="1926"/>
              <a:ext cx="524" cy="683"/>
            </a:xfrm>
            <a:custGeom>
              <a:avLst/>
              <a:gdLst/>
              <a:ahLst/>
              <a:cxnLst/>
              <a:pathLst>
                <a:path w="524" h="683">
                  <a:moveTo>
                    <a:pt x="0" y="341"/>
                  </a:moveTo>
                  <a:lnTo>
                    <a:pt x="2" y="302"/>
                  </a:lnTo>
                  <a:lnTo>
                    <a:pt x="7" y="265"/>
                  </a:lnTo>
                  <a:lnTo>
                    <a:pt x="15" y="228"/>
                  </a:lnTo>
                  <a:lnTo>
                    <a:pt x="26" y="193"/>
                  </a:lnTo>
                  <a:lnTo>
                    <a:pt x="40" y="159"/>
                  </a:lnTo>
                  <a:lnTo>
                    <a:pt x="58" y="128"/>
                  </a:lnTo>
                  <a:lnTo>
                    <a:pt x="77" y="100"/>
                  </a:lnTo>
                  <a:lnTo>
                    <a:pt x="99" y="74"/>
                  </a:lnTo>
                  <a:lnTo>
                    <a:pt x="123" y="52"/>
                  </a:lnTo>
                  <a:lnTo>
                    <a:pt x="149" y="34"/>
                  </a:lnTo>
                  <a:lnTo>
                    <a:pt x="176" y="19"/>
                  </a:lnTo>
                  <a:lnTo>
                    <a:pt x="204" y="8"/>
                  </a:lnTo>
                  <a:lnTo>
                    <a:pt x="233" y="2"/>
                  </a:lnTo>
                  <a:lnTo>
                    <a:pt x="262" y="0"/>
                  </a:lnTo>
                  <a:lnTo>
                    <a:pt x="292" y="2"/>
                  </a:lnTo>
                  <a:lnTo>
                    <a:pt x="320" y="8"/>
                  </a:lnTo>
                  <a:lnTo>
                    <a:pt x="348" y="19"/>
                  </a:lnTo>
                  <a:lnTo>
                    <a:pt x="376" y="34"/>
                  </a:lnTo>
                  <a:lnTo>
                    <a:pt x="401" y="52"/>
                  </a:lnTo>
                  <a:lnTo>
                    <a:pt x="425" y="74"/>
                  </a:lnTo>
                  <a:lnTo>
                    <a:pt x="448" y="100"/>
                  </a:lnTo>
                  <a:lnTo>
                    <a:pt x="467" y="128"/>
                  </a:lnTo>
                  <a:lnTo>
                    <a:pt x="483" y="159"/>
                  </a:lnTo>
                  <a:lnTo>
                    <a:pt x="498" y="193"/>
                  </a:lnTo>
                  <a:lnTo>
                    <a:pt x="510" y="228"/>
                  </a:lnTo>
                  <a:lnTo>
                    <a:pt x="517" y="265"/>
                  </a:lnTo>
                  <a:lnTo>
                    <a:pt x="522" y="302"/>
                  </a:lnTo>
                  <a:lnTo>
                    <a:pt x="523" y="341"/>
                  </a:lnTo>
                  <a:lnTo>
                    <a:pt x="522" y="378"/>
                  </a:lnTo>
                  <a:lnTo>
                    <a:pt x="517" y="417"/>
                  </a:lnTo>
                  <a:lnTo>
                    <a:pt x="510" y="453"/>
                  </a:lnTo>
                  <a:lnTo>
                    <a:pt x="498" y="489"/>
                  </a:lnTo>
                  <a:lnTo>
                    <a:pt x="483" y="521"/>
                  </a:lnTo>
                  <a:lnTo>
                    <a:pt x="467" y="553"/>
                  </a:lnTo>
                  <a:lnTo>
                    <a:pt x="448" y="582"/>
                  </a:lnTo>
                  <a:lnTo>
                    <a:pt x="425" y="607"/>
                  </a:lnTo>
                  <a:lnTo>
                    <a:pt x="401" y="629"/>
                  </a:lnTo>
                  <a:lnTo>
                    <a:pt x="376" y="648"/>
                  </a:lnTo>
                  <a:lnTo>
                    <a:pt x="348" y="662"/>
                  </a:lnTo>
                  <a:lnTo>
                    <a:pt x="320" y="673"/>
                  </a:lnTo>
                  <a:lnTo>
                    <a:pt x="292" y="680"/>
                  </a:lnTo>
                  <a:lnTo>
                    <a:pt x="262" y="682"/>
                  </a:lnTo>
                  <a:lnTo>
                    <a:pt x="233" y="680"/>
                  </a:lnTo>
                  <a:lnTo>
                    <a:pt x="204" y="673"/>
                  </a:lnTo>
                  <a:lnTo>
                    <a:pt x="176" y="662"/>
                  </a:lnTo>
                  <a:lnTo>
                    <a:pt x="149" y="648"/>
                  </a:lnTo>
                  <a:lnTo>
                    <a:pt x="123" y="629"/>
                  </a:lnTo>
                  <a:lnTo>
                    <a:pt x="99" y="607"/>
                  </a:lnTo>
                  <a:lnTo>
                    <a:pt x="77" y="582"/>
                  </a:lnTo>
                  <a:lnTo>
                    <a:pt x="58" y="553"/>
                  </a:lnTo>
                  <a:lnTo>
                    <a:pt x="40" y="521"/>
                  </a:lnTo>
                  <a:lnTo>
                    <a:pt x="26" y="489"/>
                  </a:lnTo>
                  <a:lnTo>
                    <a:pt x="15" y="453"/>
                  </a:lnTo>
                  <a:lnTo>
                    <a:pt x="7" y="417"/>
                  </a:lnTo>
                  <a:lnTo>
                    <a:pt x="2" y="378"/>
                  </a:lnTo>
                  <a:lnTo>
                    <a:pt x="0" y="341"/>
                  </a:lnTo>
                </a:path>
              </a:pathLst>
            </a:custGeom>
            <a:solidFill>
              <a:srgbClr val="008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13" name="矩形 118812"/>
            <p:cNvSpPr/>
            <p:nvPr/>
          </p:nvSpPr>
          <p:spPr>
            <a:xfrm>
              <a:off x="1170" y="2178"/>
              <a:ext cx="462" cy="235"/>
            </a:xfrm>
            <a:prstGeom prst="rect">
              <a:avLst/>
            </a:prstGeom>
            <a:noFill/>
            <a:ln w="9525">
              <a:noFill/>
            </a:ln>
          </p:spPr>
          <p:txBody>
            <a:bodyPr wrap="square" lIns="92075" tIns="46038" rIns="92075" bIns="46038">
              <a:spAutoFit/>
            </a:bodyPr>
            <a:p>
              <a:pPr eaLnBrk="0" hangingPunct="0"/>
              <a:r>
                <a:rPr lang="en-US" altLang="zh-TW" sz="1400" b="1">
                  <a:solidFill>
                    <a:srgbClr val="000000"/>
                  </a:solidFill>
                  <a:latin typeface="Arial" panose="020B0604020202020204" pitchFamily="34" charset="0"/>
                </a:rPr>
                <a:t>Legacy</a:t>
              </a:r>
              <a:endParaRPr lang="en-US" altLang="zh-TW" sz="1400" b="1">
                <a:solidFill>
                  <a:srgbClr val="000000"/>
                </a:solidFill>
                <a:latin typeface="Arial" panose="020B0604020202020204" pitchFamily="34" charset="0"/>
              </a:endParaRPr>
            </a:p>
          </p:txBody>
        </p:sp>
        <p:sp>
          <p:nvSpPr>
            <p:cNvPr id="118814" name="任意多边形 118813"/>
            <p:cNvSpPr/>
            <p:nvPr/>
          </p:nvSpPr>
          <p:spPr>
            <a:xfrm>
              <a:off x="2463" y="2607"/>
              <a:ext cx="577" cy="1163"/>
            </a:xfrm>
            <a:custGeom>
              <a:avLst/>
              <a:gdLst/>
              <a:ahLst/>
              <a:cxnLst/>
              <a:pathLst>
                <a:path w="577" h="1163">
                  <a:moveTo>
                    <a:pt x="576" y="0"/>
                  </a:moveTo>
                  <a:lnTo>
                    <a:pt x="565" y="60"/>
                  </a:lnTo>
                  <a:lnTo>
                    <a:pt x="554" y="120"/>
                  </a:lnTo>
                  <a:lnTo>
                    <a:pt x="542" y="179"/>
                  </a:lnTo>
                  <a:lnTo>
                    <a:pt x="529" y="237"/>
                  </a:lnTo>
                  <a:lnTo>
                    <a:pt x="514" y="293"/>
                  </a:lnTo>
                  <a:lnTo>
                    <a:pt x="499" y="349"/>
                  </a:lnTo>
                  <a:lnTo>
                    <a:pt x="482" y="402"/>
                  </a:lnTo>
                  <a:lnTo>
                    <a:pt x="464" y="454"/>
                  </a:lnTo>
                  <a:lnTo>
                    <a:pt x="446" y="506"/>
                  </a:lnTo>
                  <a:lnTo>
                    <a:pt x="426" y="557"/>
                  </a:lnTo>
                  <a:lnTo>
                    <a:pt x="405" y="606"/>
                  </a:lnTo>
                  <a:lnTo>
                    <a:pt x="383" y="653"/>
                  </a:lnTo>
                  <a:lnTo>
                    <a:pt x="360" y="699"/>
                  </a:lnTo>
                  <a:lnTo>
                    <a:pt x="336" y="744"/>
                  </a:lnTo>
                  <a:lnTo>
                    <a:pt x="311" y="789"/>
                  </a:lnTo>
                  <a:lnTo>
                    <a:pt x="285" y="832"/>
                  </a:lnTo>
                  <a:lnTo>
                    <a:pt x="258" y="873"/>
                  </a:lnTo>
                  <a:lnTo>
                    <a:pt x="229" y="914"/>
                  </a:lnTo>
                  <a:lnTo>
                    <a:pt x="199" y="952"/>
                  </a:lnTo>
                  <a:lnTo>
                    <a:pt x="169" y="990"/>
                  </a:lnTo>
                  <a:lnTo>
                    <a:pt x="137" y="1027"/>
                  </a:lnTo>
                  <a:lnTo>
                    <a:pt x="105" y="1063"/>
                  </a:lnTo>
                  <a:lnTo>
                    <a:pt x="71" y="1097"/>
                  </a:lnTo>
                  <a:lnTo>
                    <a:pt x="36" y="1130"/>
                  </a:lnTo>
                  <a:lnTo>
                    <a:pt x="0" y="1162"/>
                  </a:lnTo>
                </a:path>
              </a:pathLst>
            </a:custGeom>
            <a:noFill/>
            <a:ln w="12700" cap="rnd" cmpd="sng">
              <a:solidFill>
                <a:srgbClr val="0000FF">
                  <a:alpha val="100000"/>
                </a:srgbClr>
              </a:solidFill>
              <a:prstDash val="solid"/>
              <a:headEnd type="none" w="sm" len="sm"/>
              <a:tailEnd type="none" w="sm" len="sm"/>
            </a:ln>
          </p:spPr>
          <p:txBody>
            <a:bodyPr/>
            <a:p>
              <a:endParaRPr lang="zh-CN" altLang="en-US"/>
            </a:p>
          </p:txBody>
        </p:sp>
        <p:sp>
          <p:nvSpPr>
            <p:cNvPr id="118815" name="任意多边形 118814"/>
            <p:cNvSpPr/>
            <p:nvPr/>
          </p:nvSpPr>
          <p:spPr>
            <a:xfrm>
              <a:off x="2423" y="3734"/>
              <a:ext cx="61" cy="69"/>
            </a:xfrm>
            <a:custGeom>
              <a:avLst/>
              <a:gdLst/>
              <a:ahLst/>
              <a:cxnLst/>
              <a:pathLst>
                <a:path w="61" h="69">
                  <a:moveTo>
                    <a:pt x="32" y="0"/>
                  </a:moveTo>
                  <a:lnTo>
                    <a:pt x="0" y="68"/>
                  </a:lnTo>
                  <a:lnTo>
                    <a:pt x="60" y="60"/>
                  </a:lnTo>
                  <a:lnTo>
                    <a:pt x="32" y="0"/>
                  </a:lnTo>
                </a:path>
              </a:pathLst>
            </a:custGeom>
            <a:solidFill>
              <a:srgbClr val="0000FF"/>
            </a:solidFill>
            <a:ln w="9525">
              <a:noFill/>
            </a:ln>
          </p:spPr>
          <p:txBody>
            <a:bodyPr/>
            <a:p>
              <a:endParaRPr lang="zh-CN" altLang="en-US"/>
            </a:p>
          </p:txBody>
        </p:sp>
        <p:sp>
          <p:nvSpPr>
            <p:cNvPr id="118816" name="任意多边形 118815"/>
            <p:cNvSpPr/>
            <p:nvPr/>
          </p:nvSpPr>
          <p:spPr>
            <a:xfrm>
              <a:off x="3297" y="2576"/>
              <a:ext cx="478" cy="162"/>
            </a:xfrm>
            <a:custGeom>
              <a:avLst/>
              <a:gdLst/>
              <a:ahLst/>
              <a:cxnLst/>
              <a:pathLst>
                <a:path w="478" h="162">
                  <a:moveTo>
                    <a:pt x="477" y="140"/>
                  </a:moveTo>
                  <a:lnTo>
                    <a:pt x="452" y="148"/>
                  </a:lnTo>
                  <a:lnTo>
                    <a:pt x="427" y="153"/>
                  </a:lnTo>
                  <a:lnTo>
                    <a:pt x="402" y="158"/>
                  </a:lnTo>
                  <a:lnTo>
                    <a:pt x="377" y="160"/>
                  </a:lnTo>
                  <a:lnTo>
                    <a:pt x="352" y="161"/>
                  </a:lnTo>
                  <a:lnTo>
                    <a:pt x="327" y="161"/>
                  </a:lnTo>
                  <a:lnTo>
                    <a:pt x="302" y="159"/>
                  </a:lnTo>
                  <a:lnTo>
                    <a:pt x="277" y="155"/>
                  </a:lnTo>
                  <a:lnTo>
                    <a:pt x="252" y="149"/>
                  </a:lnTo>
                  <a:lnTo>
                    <a:pt x="227" y="142"/>
                  </a:lnTo>
                  <a:lnTo>
                    <a:pt x="202" y="133"/>
                  </a:lnTo>
                  <a:lnTo>
                    <a:pt x="177" y="122"/>
                  </a:lnTo>
                  <a:lnTo>
                    <a:pt x="152" y="109"/>
                  </a:lnTo>
                  <a:lnTo>
                    <a:pt x="126" y="95"/>
                  </a:lnTo>
                  <a:lnTo>
                    <a:pt x="101" y="80"/>
                  </a:lnTo>
                  <a:lnTo>
                    <a:pt x="76" y="62"/>
                  </a:lnTo>
                  <a:lnTo>
                    <a:pt x="50" y="43"/>
                  </a:lnTo>
                  <a:lnTo>
                    <a:pt x="25" y="23"/>
                  </a:lnTo>
                  <a:lnTo>
                    <a:pt x="0" y="0"/>
                  </a:lnTo>
                </a:path>
              </a:pathLst>
            </a:custGeom>
            <a:noFill/>
            <a:ln w="12700" cap="rnd" cmpd="sng">
              <a:solidFill>
                <a:srgbClr val="0000FF">
                  <a:alpha val="100000"/>
                </a:srgbClr>
              </a:solidFill>
              <a:prstDash val="solid"/>
              <a:headEnd type="none" w="sm" len="sm"/>
              <a:tailEnd type="none" w="sm" len="sm"/>
            </a:ln>
          </p:spPr>
          <p:txBody>
            <a:bodyPr/>
            <a:p>
              <a:endParaRPr lang="zh-CN" altLang="en-US"/>
            </a:p>
          </p:txBody>
        </p:sp>
        <p:sp>
          <p:nvSpPr>
            <p:cNvPr id="118817" name="任意多边形 118816"/>
            <p:cNvSpPr/>
            <p:nvPr/>
          </p:nvSpPr>
          <p:spPr>
            <a:xfrm>
              <a:off x="3259" y="2540"/>
              <a:ext cx="60" cy="70"/>
            </a:xfrm>
            <a:custGeom>
              <a:avLst/>
              <a:gdLst/>
              <a:ahLst/>
              <a:cxnLst/>
              <a:pathLst>
                <a:path w="60" h="70">
                  <a:moveTo>
                    <a:pt x="27" y="69"/>
                  </a:moveTo>
                  <a:lnTo>
                    <a:pt x="0" y="0"/>
                  </a:lnTo>
                  <a:lnTo>
                    <a:pt x="59" y="13"/>
                  </a:lnTo>
                  <a:lnTo>
                    <a:pt x="27" y="69"/>
                  </a:lnTo>
                </a:path>
              </a:pathLst>
            </a:custGeom>
            <a:solidFill>
              <a:srgbClr val="0000FF"/>
            </a:solidFill>
            <a:ln w="9525">
              <a:noFill/>
            </a:ln>
          </p:spPr>
          <p:txBody>
            <a:bodyPr/>
            <a:p>
              <a:endParaRPr lang="zh-CN" altLang="en-US"/>
            </a:p>
          </p:txBody>
        </p:sp>
        <p:sp>
          <p:nvSpPr>
            <p:cNvPr id="118818" name="任意多边形 118817"/>
            <p:cNvSpPr/>
            <p:nvPr/>
          </p:nvSpPr>
          <p:spPr>
            <a:xfrm>
              <a:off x="3454" y="2641"/>
              <a:ext cx="129" cy="151"/>
            </a:xfrm>
            <a:custGeom>
              <a:avLst/>
              <a:gdLst/>
              <a:ahLst/>
              <a:cxnLst/>
              <a:pathLst>
                <a:path w="129" h="151">
                  <a:moveTo>
                    <a:pt x="0" y="0"/>
                  </a:moveTo>
                  <a:lnTo>
                    <a:pt x="0" y="150"/>
                  </a:lnTo>
                  <a:lnTo>
                    <a:pt x="128" y="150"/>
                  </a:lnTo>
                  <a:lnTo>
                    <a:pt x="128" y="0"/>
                  </a:lnTo>
                  <a:lnTo>
                    <a:pt x="0" y="0"/>
                  </a:lnTo>
                </a:path>
              </a:pathLst>
            </a:custGeom>
            <a:solidFill>
              <a:srgbClr val="FFFFFF"/>
            </a:solidFill>
            <a:ln w="9525">
              <a:noFill/>
            </a:ln>
          </p:spPr>
          <p:txBody>
            <a:bodyPr/>
            <a:p>
              <a:endParaRPr lang="zh-CN" altLang="en-US"/>
            </a:p>
          </p:txBody>
        </p:sp>
        <p:sp>
          <p:nvSpPr>
            <p:cNvPr id="118819" name="矩形 118818"/>
            <p:cNvSpPr/>
            <p:nvPr/>
          </p:nvSpPr>
          <p:spPr>
            <a:xfrm>
              <a:off x="3403" y="2623"/>
              <a:ext cx="242" cy="152"/>
            </a:xfrm>
            <a:prstGeom prst="rect">
              <a:avLst/>
            </a:prstGeom>
            <a:noFill/>
            <a:ln w="9525">
              <a:noFill/>
            </a:ln>
          </p:spPr>
          <p:txBody>
            <a:bodyPr wrap="square" lIns="92075" tIns="46038" rIns="92075" bIns="46038">
              <a:spAutoFit/>
            </a:bodyPr>
            <a:p>
              <a:pPr eaLnBrk="0" hangingPunct="0"/>
              <a:r>
                <a:rPr lang="en-US" altLang="zh-TW" sz="700" b="1">
                  <a:solidFill>
                    <a:srgbClr val="000000"/>
                  </a:solidFill>
                  <a:latin typeface="Arial" panose="020B0604020202020204" pitchFamily="34" charset="0"/>
                </a:rPr>
                <a:t>Wake</a:t>
              </a:r>
              <a:endParaRPr lang="en-US" altLang="zh-TW" sz="700" b="1">
                <a:solidFill>
                  <a:srgbClr val="000000"/>
                </a:solidFill>
                <a:latin typeface="Arial" panose="020B0604020202020204" pitchFamily="34" charset="0"/>
              </a:endParaRPr>
            </a:p>
          </p:txBody>
        </p:sp>
        <p:sp>
          <p:nvSpPr>
            <p:cNvPr id="118820" name="矩形 118819"/>
            <p:cNvSpPr/>
            <p:nvPr/>
          </p:nvSpPr>
          <p:spPr>
            <a:xfrm>
              <a:off x="3401" y="2691"/>
              <a:ext cx="248" cy="152"/>
            </a:xfrm>
            <a:prstGeom prst="rect">
              <a:avLst/>
            </a:prstGeom>
            <a:noFill/>
            <a:ln w="9525">
              <a:noFill/>
            </a:ln>
          </p:spPr>
          <p:txBody>
            <a:bodyPr wrap="square" lIns="92075" tIns="46038" rIns="92075" bIns="46038">
              <a:spAutoFit/>
            </a:bodyPr>
            <a:p>
              <a:pPr eaLnBrk="0" hangingPunct="0"/>
              <a:r>
                <a:rPr lang="en-US" altLang="zh-TW" sz="700" b="1">
                  <a:solidFill>
                    <a:srgbClr val="000000"/>
                  </a:solidFill>
                  <a:latin typeface="Arial" panose="020B0604020202020204" pitchFamily="34" charset="0"/>
                </a:rPr>
                <a:t>Event</a:t>
              </a:r>
              <a:endParaRPr lang="en-US" altLang="zh-TW" sz="700" b="1">
                <a:solidFill>
                  <a:srgbClr val="000000"/>
                </a:solidFill>
                <a:latin typeface="Arial" panose="020B0604020202020204" pitchFamily="34" charset="0"/>
              </a:endParaRPr>
            </a:p>
          </p:txBody>
        </p:sp>
        <p:sp>
          <p:nvSpPr>
            <p:cNvPr id="118821" name="矩形 118820"/>
            <p:cNvSpPr/>
            <p:nvPr/>
          </p:nvSpPr>
          <p:spPr>
            <a:xfrm>
              <a:off x="3613" y="1377"/>
              <a:ext cx="201"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C0</a:t>
              </a:r>
              <a:endParaRPr lang="en-US" altLang="zh-TW" sz="1000" b="1">
                <a:solidFill>
                  <a:srgbClr val="000000"/>
                </a:solidFill>
                <a:latin typeface="Arial" panose="020B0604020202020204" pitchFamily="34" charset="0"/>
              </a:endParaRPr>
            </a:p>
          </p:txBody>
        </p:sp>
        <p:sp>
          <p:nvSpPr>
            <p:cNvPr id="118822" name="任意多边形 118821"/>
            <p:cNvSpPr/>
            <p:nvPr/>
          </p:nvSpPr>
          <p:spPr>
            <a:xfrm>
              <a:off x="2777" y="1925"/>
              <a:ext cx="524" cy="683"/>
            </a:xfrm>
            <a:custGeom>
              <a:avLst/>
              <a:gdLst/>
              <a:ahLst/>
              <a:cxnLst/>
              <a:pathLst>
                <a:path w="524" h="683">
                  <a:moveTo>
                    <a:pt x="0" y="341"/>
                  </a:moveTo>
                  <a:lnTo>
                    <a:pt x="2" y="302"/>
                  </a:lnTo>
                  <a:lnTo>
                    <a:pt x="7" y="264"/>
                  </a:lnTo>
                  <a:lnTo>
                    <a:pt x="15" y="228"/>
                  </a:lnTo>
                  <a:lnTo>
                    <a:pt x="26" y="192"/>
                  </a:lnTo>
                  <a:lnTo>
                    <a:pt x="40" y="159"/>
                  </a:lnTo>
                  <a:lnTo>
                    <a:pt x="57" y="128"/>
                  </a:lnTo>
                  <a:lnTo>
                    <a:pt x="77" y="98"/>
                  </a:lnTo>
                  <a:lnTo>
                    <a:pt x="99" y="73"/>
                  </a:lnTo>
                  <a:lnTo>
                    <a:pt x="122" y="52"/>
                  </a:lnTo>
                  <a:lnTo>
                    <a:pt x="148" y="33"/>
                  </a:lnTo>
                  <a:lnTo>
                    <a:pt x="175" y="18"/>
                  </a:lnTo>
                  <a:lnTo>
                    <a:pt x="203" y="7"/>
                  </a:lnTo>
                  <a:lnTo>
                    <a:pt x="232" y="2"/>
                  </a:lnTo>
                  <a:lnTo>
                    <a:pt x="262" y="0"/>
                  </a:lnTo>
                  <a:lnTo>
                    <a:pt x="291" y="2"/>
                  </a:lnTo>
                  <a:lnTo>
                    <a:pt x="320" y="7"/>
                  </a:lnTo>
                  <a:lnTo>
                    <a:pt x="348" y="18"/>
                  </a:lnTo>
                  <a:lnTo>
                    <a:pt x="375" y="33"/>
                  </a:lnTo>
                  <a:lnTo>
                    <a:pt x="401" y="52"/>
                  </a:lnTo>
                  <a:lnTo>
                    <a:pt x="425" y="73"/>
                  </a:lnTo>
                  <a:lnTo>
                    <a:pt x="447" y="98"/>
                  </a:lnTo>
                  <a:lnTo>
                    <a:pt x="467" y="128"/>
                  </a:lnTo>
                  <a:lnTo>
                    <a:pt x="483" y="159"/>
                  </a:lnTo>
                  <a:lnTo>
                    <a:pt x="497" y="192"/>
                  </a:lnTo>
                  <a:lnTo>
                    <a:pt x="509" y="228"/>
                  </a:lnTo>
                  <a:lnTo>
                    <a:pt x="516" y="264"/>
                  </a:lnTo>
                  <a:lnTo>
                    <a:pt x="522" y="302"/>
                  </a:lnTo>
                  <a:lnTo>
                    <a:pt x="523" y="341"/>
                  </a:lnTo>
                  <a:lnTo>
                    <a:pt x="522" y="378"/>
                  </a:lnTo>
                  <a:lnTo>
                    <a:pt x="516" y="416"/>
                  </a:lnTo>
                  <a:lnTo>
                    <a:pt x="509" y="453"/>
                  </a:lnTo>
                  <a:lnTo>
                    <a:pt x="497" y="488"/>
                  </a:lnTo>
                  <a:lnTo>
                    <a:pt x="483" y="521"/>
                  </a:lnTo>
                  <a:lnTo>
                    <a:pt x="467" y="553"/>
                  </a:lnTo>
                  <a:lnTo>
                    <a:pt x="447" y="582"/>
                  </a:lnTo>
                  <a:lnTo>
                    <a:pt x="425" y="607"/>
                  </a:lnTo>
                  <a:lnTo>
                    <a:pt x="401" y="629"/>
                  </a:lnTo>
                  <a:lnTo>
                    <a:pt x="375" y="648"/>
                  </a:lnTo>
                  <a:lnTo>
                    <a:pt x="348" y="662"/>
                  </a:lnTo>
                  <a:lnTo>
                    <a:pt x="320" y="673"/>
                  </a:lnTo>
                  <a:lnTo>
                    <a:pt x="291" y="679"/>
                  </a:lnTo>
                  <a:lnTo>
                    <a:pt x="262" y="682"/>
                  </a:lnTo>
                  <a:lnTo>
                    <a:pt x="232" y="679"/>
                  </a:lnTo>
                  <a:lnTo>
                    <a:pt x="203" y="673"/>
                  </a:lnTo>
                  <a:lnTo>
                    <a:pt x="175" y="662"/>
                  </a:lnTo>
                  <a:lnTo>
                    <a:pt x="148" y="648"/>
                  </a:lnTo>
                  <a:lnTo>
                    <a:pt x="122" y="629"/>
                  </a:lnTo>
                  <a:lnTo>
                    <a:pt x="99" y="607"/>
                  </a:lnTo>
                  <a:lnTo>
                    <a:pt x="77" y="582"/>
                  </a:lnTo>
                  <a:lnTo>
                    <a:pt x="57" y="553"/>
                  </a:lnTo>
                  <a:lnTo>
                    <a:pt x="40" y="521"/>
                  </a:lnTo>
                  <a:lnTo>
                    <a:pt x="26" y="488"/>
                  </a:lnTo>
                  <a:lnTo>
                    <a:pt x="15" y="453"/>
                  </a:lnTo>
                  <a:lnTo>
                    <a:pt x="7" y="416"/>
                  </a:lnTo>
                  <a:lnTo>
                    <a:pt x="2" y="378"/>
                  </a:lnTo>
                  <a:lnTo>
                    <a:pt x="0" y="341"/>
                  </a:lnTo>
                </a:path>
              </a:pathLst>
            </a:custGeom>
            <a:solidFill>
              <a:srgbClr val="008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23" name="矩形 118822"/>
            <p:cNvSpPr/>
            <p:nvPr/>
          </p:nvSpPr>
          <p:spPr>
            <a:xfrm>
              <a:off x="2801" y="2108"/>
              <a:ext cx="531" cy="235"/>
            </a:xfrm>
            <a:prstGeom prst="rect">
              <a:avLst/>
            </a:prstGeom>
            <a:noFill/>
            <a:ln w="9525">
              <a:noFill/>
            </a:ln>
          </p:spPr>
          <p:txBody>
            <a:bodyPr wrap="square" lIns="92075" tIns="46038" rIns="92075" bIns="46038">
              <a:spAutoFit/>
            </a:bodyPr>
            <a:p>
              <a:pPr eaLnBrk="0" hangingPunct="0"/>
              <a:r>
                <a:rPr lang="en-US" altLang="zh-TW" sz="1400" b="1">
                  <a:solidFill>
                    <a:srgbClr val="000000"/>
                  </a:solidFill>
                  <a:latin typeface="Arial" panose="020B0604020202020204" pitchFamily="34" charset="0"/>
                </a:rPr>
                <a:t>G0 (S0) -</a:t>
              </a:r>
              <a:endParaRPr lang="en-US" altLang="zh-TW" sz="1400" b="1">
                <a:solidFill>
                  <a:srgbClr val="000000"/>
                </a:solidFill>
                <a:latin typeface="Arial" panose="020B0604020202020204" pitchFamily="34" charset="0"/>
              </a:endParaRPr>
            </a:p>
          </p:txBody>
        </p:sp>
        <p:sp>
          <p:nvSpPr>
            <p:cNvPr id="118824" name="矩形 118823"/>
            <p:cNvSpPr/>
            <p:nvPr/>
          </p:nvSpPr>
          <p:spPr>
            <a:xfrm>
              <a:off x="2806" y="2245"/>
              <a:ext cx="520" cy="235"/>
            </a:xfrm>
            <a:prstGeom prst="rect">
              <a:avLst/>
            </a:prstGeom>
            <a:noFill/>
            <a:ln w="9525">
              <a:noFill/>
            </a:ln>
          </p:spPr>
          <p:txBody>
            <a:bodyPr wrap="square" lIns="92075" tIns="46038" rIns="92075" bIns="46038">
              <a:spAutoFit/>
            </a:bodyPr>
            <a:p>
              <a:pPr eaLnBrk="0" hangingPunct="0"/>
              <a:r>
                <a:rPr lang="en-US" altLang="zh-TW" sz="1400" b="1">
                  <a:solidFill>
                    <a:srgbClr val="000000"/>
                  </a:solidFill>
                  <a:latin typeface="Arial" panose="020B0604020202020204" pitchFamily="34" charset="0"/>
                </a:rPr>
                <a:t>Working</a:t>
              </a:r>
              <a:endParaRPr lang="en-US" altLang="zh-TW" sz="1400" b="1">
                <a:solidFill>
                  <a:srgbClr val="000000"/>
                </a:solidFill>
                <a:latin typeface="Arial" panose="020B0604020202020204" pitchFamily="34" charset="0"/>
              </a:endParaRPr>
            </a:p>
          </p:txBody>
        </p:sp>
        <p:sp>
          <p:nvSpPr>
            <p:cNvPr id="118825" name="任意多边形 118824"/>
            <p:cNvSpPr/>
            <p:nvPr/>
          </p:nvSpPr>
          <p:spPr>
            <a:xfrm>
              <a:off x="3774" y="2375"/>
              <a:ext cx="524" cy="683"/>
            </a:xfrm>
            <a:custGeom>
              <a:avLst/>
              <a:gdLst/>
              <a:ahLst/>
              <a:cxnLst/>
              <a:pathLst>
                <a:path w="524" h="683">
                  <a:moveTo>
                    <a:pt x="0" y="341"/>
                  </a:moveTo>
                  <a:lnTo>
                    <a:pt x="1" y="302"/>
                  </a:lnTo>
                  <a:lnTo>
                    <a:pt x="6" y="265"/>
                  </a:lnTo>
                  <a:lnTo>
                    <a:pt x="14" y="228"/>
                  </a:lnTo>
                  <a:lnTo>
                    <a:pt x="25" y="193"/>
                  </a:lnTo>
                  <a:lnTo>
                    <a:pt x="40" y="159"/>
                  </a:lnTo>
                  <a:lnTo>
                    <a:pt x="57" y="128"/>
                  </a:lnTo>
                  <a:lnTo>
                    <a:pt x="76" y="100"/>
                  </a:lnTo>
                  <a:lnTo>
                    <a:pt x="98" y="74"/>
                  </a:lnTo>
                  <a:lnTo>
                    <a:pt x="122" y="52"/>
                  </a:lnTo>
                  <a:lnTo>
                    <a:pt x="147" y="34"/>
                  </a:lnTo>
                  <a:lnTo>
                    <a:pt x="175" y="19"/>
                  </a:lnTo>
                  <a:lnTo>
                    <a:pt x="203" y="8"/>
                  </a:lnTo>
                  <a:lnTo>
                    <a:pt x="232" y="2"/>
                  </a:lnTo>
                  <a:lnTo>
                    <a:pt x="261" y="0"/>
                  </a:lnTo>
                  <a:lnTo>
                    <a:pt x="290" y="2"/>
                  </a:lnTo>
                  <a:lnTo>
                    <a:pt x="319" y="8"/>
                  </a:lnTo>
                  <a:lnTo>
                    <a:pt x="348" y="19"/>
                  </a:lnTo>
                  <a:lnTo>
                    <a:pt x="375" y="34"/>
                  </a:lnTo>
                  <a:lnTo>
                    <a:pt x="400" y="52"/>
                  </a:lnTo>
                  <a:lnTo>
                    <a:pt x="424" y="74"/>
                  </a:lnTo>
                  <a:lnTo>
                    <a:pt x="446" y="100"/>
                  </a:lnTo>
                  <a:lnTo>
                    <a:pt x="465" y="128"/>
                  </a:lnTo>
                  <a:lnTo>
                    <a:pt x="483" y="159"/>
                  </a:lnTo>
                  <a:lnTo>
                    <a:pt x="497" y="193"/>
                  </a:lnTo>
                  <a:lnTo>
                    <a:pt x="508" y="228"/>
                  </a:lnTo>
                  <a:lnTo>
                    <a:pt x="516" y="265"/>
                  </a:lnTo>
                  <a:lnTo>
                    <a:pt x="521" y="302"/>
                  </a:lnTo>
                  <a:lnTo>
                    <a:pt x="523" y="341"/>
                  </a:lnTo>
                  <a:lnTo>
                    <a:pt x="521" y="378"/>
                  </a:lnTo>
                  <a:lnTo>
                    <a:pt x="516" y="417"/>
                  </a:lnTo>
                  <a:lnTo>
                    <a:pt x="508" y="453"/>
                  </a:lnTo>
                  <a:lnTo>
                    <a:pt x="497" y="489"/>
                  </a:lnTo>
                  <a:lnTo>
                    <a:pt x="483" y="522"/>
                  </a:lnTo>
                  <a:lnTo>
                    <a:pt x="465" y="553"/>
                  </a:lnTo>
                  <a:lnTo>
                    <a:pt x="446" y="582"/>
                  </a:lnTo>
                  <a:lnTo>
                    <a:pt x="424" y="607"/>
                  </a:lnTo>
                  <a:lnTo>
                    <a:pt x="400" y="630"/>
                  </a:lnTo>
                  <a:lnTo>
                    <a:pt x="375" y="648"/>
                  </a:lnTo>
                  <a:lnTo>
                    <a:pt x="348" y="663"/>
                  </a:lnTo>
                  <a:lnTo>
                    <a:pt x="319" y="673"/>
                  </a:lnTo>
                  <a:lnTo>
                    <a:pt x="290" y="680"/>
                  </a:lnTo>
                  <a:lnTo>
                    <a:pt x="261" y="682"/>
                  </a:lnTo>
                  <a:lnTo>
                    <a:pt x="232" y="680"/>
                  </a:lnTo>
                  <a:lnTo>
                    <a:pt x="203" y="673"/>
                  </a:lnTo>
                  <a:lnTo>
                    <a:pt x="175" y="663"/>
                  </a:lnTo>
                  <a:lnTo>
                    <a:pt x="147" y="648"/>
                  </a:lnTo>
                  <a:lnTo>
                    <a:pt x="122" y="630"/>
                  </a:lnTo>
                  <a:lnTo>
                    <a:pt x="98" y="607"/>
                  </a:lnTo>
                  <a:lnTo>
                    <a:pt x="76" y="582"/>
                  </a:lnTo>
                  <a:lnTo>
                    <a:pt x="57" y="553"/>
                  </a:lnTo>
                  <a:lnTo>
                    <a:pt x="40" y="522"/>
                  </a:lnTo>
                  <a:lnTo>
                    <a:pt x="25" y="489"/>
                  </a:lnTo>
                  <a:lnTo>
                    <a:pt x="14" y="453"/>
                  </a:lnTo>
                  <a:lnTo>
                    <a:pt x="6" y="417"/>
                  </a:lnTo>
                  <a:lnTo>
                    <a:pt x="1" y="378"/>
                  </a:lnTo>
                  <a:lnTo>
                    <a:pt x="0" y="341"/>
                  </a:lnTo>
                </a:path>
              </a:pathLst>
            </a:custGeom>
            <a:solidFill>
              <a:srgbClr val="008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26" name="矩形 118825"/>
            <p:cNvSpPr/>
            <p:nvPr/>
          </p:nvSpPr>
          <p:spPr>
            <a:xfrm>
              <a:off x="3892" y="2559"/>
              <a:ext cx="308" cy="235"/>
            </a:xfrm>
            <a:prstGeom prst="rect">
              <a:avLst/>
            </a:prstGeom>
            <a:noFill/>
            <a:ln w="9525">
              <a:noFill/>
            </a:ln>
          </p:spPr>
          <p:txBody>
            <a:bodyPr wrap="square" lIns="92075" tIns="46038" rIns="92075" bIns="46038">
              <a:spAutoFit/>
            </a:bodyPr>
            <a:p>
              <a:pPr eaLnBrk="0" hangingPunct="0"/>
              <a:r>
                <a:rPr lang="en-US" altLang="zh-TW" sz="1400" b="1">
                  <a:solidFill>
                    <a:srgbClr val="000000"/>
                  </a:solidFill>
                  <a:latin typeface="Arial" panose="020B0604020202020204" pitchFamily="34" charset="0"/>
                </a:rPr>
                <a:t>G1 -</a:t>
              </a:r>
              <a:endParaRPr lang="en-US" altLang="zh-TW" sz="1400" b="1">
                <a:solidFill>
                  <a:srgbClr val="000000"/>
                </a:solidFill>
                <a:latin typeface="Arial" panose="020B0604020202020204" pitchFamily="34" charset="0"/>
              </a:endParaRPr>
            </a:p>
          </p:txBody>
        </p:sp>
        <p:sp>
          <p:nvSpPr>
            <p:cNvPr id="118827" name="矩形 118826"/>
            <p:cNvSpPr/>
            <p:nvPr/>
          </p:nvSpPr>
          <p:spPr>
            <a:xfrm>
              <a:off x="3794" y="2695"/>
              <a:ext cx="537" cy="235"/>
            </a:xfrm>
            <a:prstGeom prst="rect">
              <a:avLst/>
            </a:prstGeom>
            <a:noFill/>
            <a:ln w="9525">
              <a:noFill/>
            </a:ln>
          </p:spPr>
          <p:txBody>
            <a:bodyPr wrap="square" lIns="92075" tIns="46038" rIns="92075" bIns="46038">
              <a:spAutoFit/>
            </a:bodyPr>
            <a:p>
              <a:pPr eaLnBrk="0" hangingPunct="0"/>
              <a:r>
                <a:rPr lang="en-US" altLang="zh-TW" sz="1400" b="1">
                  <a:solidFill>
                    <a:srgbClr val="000000"/>
                  </a:solidFill>
                  <a:latin typeface="Arial" panose="020B0604020202020204" pitchFamily="34" charset="0"/>
                </a:rPr>
                <a:t>Sleeping</a:t>
              </a:r>
              <a:endParaRPr lang="en-US" altLang="zh-TW" sz="1400" b="1">
                <a:solidFill>
                  <a:srgbClr val="000000"/>
                </a:solidFill>
                <a:latin typeface="Arial" panose="020B0604020202020204" pitchFamily="34" charset="0"/>
              </a:endParaRPr>
            </a:p>
          </p:txBody>
        </p:sp>
        <p:sp>
          <p:nvSpPr>
            <p:cNvPr id="118828" name="矩形 118827"/>
            <p:cNvSpPr/>
            <p:nvPr/>
          </p:nvSpPr>
          <p:spPr>
            <a:xfrm>
              <a:off x="4129" y="2089"/>
              <a:ext cx="197"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S4</a:t>
              </a:r>
              <a:endParaRPr lang="en-US" altLang="zh-TW" sz="1000" b="1">
                <a:solidFill>
                  <a:srgbClr val="000000"/>
                </a:solidFill>
                <a:latin typeface="Arial" panose="020B0604020202020204" pitchFamily="34" charset="0"/>
              </a:endParaRPr>
            </a:p>
          </p:txBody>
        </p:sp>
        <p:sp>
          <p:nvSpPr>
            <p:cNvPr id="118829" name="矩形 118828"/>
            <p:cNvSpPr/>
            <p:nvPr/>
          </p:nvSpPr>
          <p:spPr>
            <a:xfrm>
              <a:off x="4072" y="2184"/>
              <a:ext cx="197"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S3</a:t>
              </a:r>
              <a:endParaRPr lang="en-US" altLang="zh-TW" sz="1000" b="1">
                <a:solidFill>
                  <a:srgbClr val="000000"/>
                </a:solidFill>
                <a:latin typeface="Arial" panose="020B0604020202020204" pitchFamily="34" charset="0"/>
              </a:endParaRPr>
            </a:p>
          </p:txBody>
        </p:sp>
        <p:sp>
          <p:nvSpPr>
            <p:cNvPr id="118830" name="矩形 118829"/>
            <p:cNvSpPr/>
            <p:nvPr/>
          </p:nvSpPr>
          <p:spPr>
            <a:xfrm>
              <a:off x="4023" y="2269"/>
              <a:ext cx="197"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S2</a:t>
              </a:r>
              <a:endParaRPr lang="en-US" altLang="zh-TW" sz="1000" b="1">
                <a:solidFill>
                  <a:srgbClr val="000000"/>
                </a:solidFill>
                <a:latin typeface="Arial" panose="020B0604020202020204" pitchFamily="34" charset="0"/>
              </a:endParaRPr>
            </a:p>
          </p:txBody>
        </p:sp>
        <p:sp>
          <p:nvSpPr>
            <p:cNvPr id="118831" name="矩形 118830"/>
            <p:cNvSpPr/>
            <p:nvPr/>
          </p:nvSpPr>
          <p:spPr>
            <a:xfrm>
              <a:off x="3974" y="2356"/>
              <a:ext cx="197"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S1</a:t>
              </a:r>
              <a:endParaRPr lang="en-US" altLang="zh-TW" sz="1000" b="1">
                <a:solidFill>
                  <a:srgbClr val="000000"/>
                </a:solidFill>
                <a:latin typeface="Arial" panose="020B0604020202020204" pitchFamily="34" charset="0"/>
              </a:endParaRPr>
            </a:p>
          </p:txBody>
        </p:sp>
        <p:sp>
          <p:nvSpPr>
            <p:cNvPr id="118832" name="任意多边形 118831"/>
            <p:cNvSpPr/>
            <p:nvPr/>
          </p:nvSpPr>
          <p:spPr>
            <a:xfrm>
              <a:off x="2180" y="780"/>
              <a:ext cx="208" cy="152"/>
            </a:xfrm>
            <a:custGeom>
              <a:avLst/>
              <a:gdLst/>
              <a:ahLst/>
              <a:cxnLst/>
              <a:pathLst>
                <a:path w="208" h="152">
                  <a:moveTo>
                    <a:pt x="207" y="0"/>
                  </a:moveTo>
                  <a:lnTo>
                    <a:pt x="190" y="1"/>
                  </a:lnTo>
                  <a:lnTo>
                    <a:pt x="173" y="2"/>
                  </a:lnTo>
                  <a:lnTo>
                    <a:pt x="158" y="5"/>
                  </a:lnTo>
                  <a:lnTo>
                    <a:pt x="142" y="9"/>
                  </a:lnTo>
                  <a:lnTo>
                    <a:pt x="127" y="13"/>
                  </a:lnTo>
                  <a:lnTo>
                    <a:pt x="113" y="19"/>
                  </a:lnTo>
                  <a:lnTo>
                    <a:pt x="100" y="26"/>
                  </a:lnTo>
                  <a:lnTo>
                    <a:pt x="87" y="34"/>
                  </a:lnTo>
                  <a:lnTo>
                    <a:pt x="75" y="43"/>
                  </a:lnTo>
                  <a:lnTo>
                    <a:pt x="64" y="52"/>
                  </a:lnTo>
                  <a:lnTo>
                    <a:pt x="52" y="63"/>
                  </a:lnTo>
                  <a:lnTo>
                    <a:pt x="42" y="76"/>
                  </a:lnTo>
                  <a:lnTo>
                    <a:pt x="32" y="88"/>
                  </a:lnTo>
                  <a:lnTo>
                    <a:pt x="23" y="102"/>
                  </a:lnTo>
                  <a:lnTo>
                    <a:pt x="15" y="117"/>
                  </a:lnTo>
                  <a:lnTo>
                    <a:pt x="7" y="134"/>
                  </a:lnTo>
                  <a:lnTo>
                    <a:pt x="0" y="151"/>
                  </a:lnTo>
                </a:path>
              </a:pathLst>
            </a:custGeom>
            <a:noFill/>
            <a:ln w="12700" cap="rnd" cmpd="sng">
              <a:solidFill>
                <a:srgbClr val="0000FF">
                  <a:alpha val="100000"/>
                </a:srgbClr>
              </a:solidFill>
              <a:prstDash val="solid"/>
              <a:headEnd type="none" w="sm" len="sm"/>
              <a:tailEnd type="none" w="sm" len="sm"/>
            </a:ln>
          </p:spPr>
          <p:txBody>
            <a:bodyPr/>
            <a:p>
              <a:endParaRPr lang="zh-CN" altLang="en-US"/>
            </a:p>
          </p:txBody>
        </p:sp>
        <p:sp>
          <p:nvSpPr>
            <p:cNvPr id="118833" name="任意多边形 118832"/>
            <p:cNvSpPr/>
            <p:nvPr/>
          </p:nvSpPr>
          <p:spPr>
            <a:xfrm>
              <a:off x="2157" y="909"/>
              <a:ext cx="51" cy="80"/>
            </a:xfrm>
            <a:custGeom>
              <a:avLst/>
              <a:gdLst/>
              <a:ahLst/>
              <a:cxnLst/>
              <a:pathLst>
                <a:path w="51" h="80">
                  <a:moveTo>
                    <a:pt x="0" y="0"/>
                  </a:moveTo>
                  <a:lnTo>
                    <a:pt x="5" y="79"/>
                  </a:lnTo>
                  <a:lnTo>
                    <a:pt x="50" y="26"/>
                  </a:lnTo>
                  <a:lnTo>
                    <a:pt x="0" y="0"/>
                  </a:lnTo>
                </a:path>
              </a:pathLst>
            </a:custGeom>
            <a:solidFill>
              <a:srgbClr val="0000FF"/>
            </a:solidFill>
            <a:ln w="9525">
              <a:noFill/>
            </a:ln>
          </p:spPr>
          <p:txBody>
            <a:bodyPr/>
            <a:p>
              <a:endParaRPr lang="zh-CN" altLang="en-US"/>
            </a:p>
          </p:txBody>
        </p:sp>
        <p:sp>
          <p:nvSpPr>
            <p:cNvPr id="118834" name="矩形 118833"/>
            <p:cNvSpPr/>
            <p:nvPr/>
          </p:nvSpPr>
          <p:spPr>
            <a:xfrm>
              <a:off x="2357" y="695"/>
              <a:ext cx="328"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Power</a:t>
              </a:r>
              <a:endParaRPr lang="en-US" altLang="zh-TW" sz="1000" b="1">
                <a:solidFill>
                  <a:srgbClr val="000000"/>
                </a:solidFill>
                <a:latin typeface="Arial" panose="020B0604020202020204" pitchFamily="34" charset="0"/>
              </a:endParaRPr>
            </a:p>
          </p:txBody>
        </p:sp>
        <p:sp>
          <p:nvSpPr>
            <p:cNvPr id="118835" name="矩形 118834"/>
            <p:cNvSpPr/>
            <p:nvPr/>
          </p:nvSpPr>
          <p:spPr>
            <a:xfrm>
              <a:off x="2357" y="786"/>
              <a:ext cx="348"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Failure</a:t>
              </a:r>
              <a:endParaRPr lang="en-US" altLang="zh-TW" sz="1000" b="1">
                <a:solidFill>
                  <a:srgbClr val="000000"/>
                </a:solidFill>
                <a:latin typeface="Arial" panose="020B0604020202020204" pitchFamily="34" charset="0"/>
              </a:endParaRPr>
            </a:p>
          </p:txBody>
        </p:sp>
        <p:sp>
          <p:nvSpPr>
            <p:cNvPr id="118836" name="任意多边形 118835"/>
            <p:cNvSpPr/>
            <p:nvPr/>
          </p:nvSpPr>
          <p:spPr>
            <a:xfrm>
              <a:off x="2423" y="1329"/>
              <a:ext cx="592" cy="543"/>
            </a:xfrm>
            <a:custGeom>
              <a:avLst/>
              <a:gdLst/>
              <a:ahLst/>
              <a:cxnLst/>
              <a:pathLst>
                <a:path w="592" h="543">
                  <a:moveTo>
                    <a:pt x="591" y="542"/>
                  </a:moveTo>
                  <a:lnTo>
                    <a:pt x="572" y="503"/>
                  </a:lnTo>
                  <a:lnTo>
                    <a:pt x="553" y="467"/>
                  </a:lnTo>
                  <a:lnTo>
                    <a:pt x="532" y="431"/>
                  </a:lnTo>
                  <a:lnTo>
                    <a:pt x="510" y="397"/>
                  </a:lnTo>
                  <a:lnTo>
                    <a:pt x="487" y="364"/>
                  </a:lnTo>
                  <a:lnTo>
                    <a:pt x="463" y="332"/>
                  </a:lnTo>
                  <a:lnTo>
                    <a:pt x="439" y="301"/>
                  </a:lnTo>
                  <a:lnTo>
                    <a:pt x="414" y="272"/>
                  </a:lnTo>
                  <a:lnTo>
                    <a:pt x="387" y="243"/>
                  </a:lnTo>
                  <a:lnTo>
                    <a:pt x="360" y="216"/>
                  </a:lnTo>
                  <a:lnTo>
                    <a:pt x="332" y="190"/>
                  </a:lnTo>
                  <a:lnTo>
                    <a:pt x="303" y="165"/>
                  </a:lnTo>
                  <a:lnTo>
                    <a:pt x="273" y="142"/>
                  </a:lnTo>
                  <a:lnTo>
                    <a:pt x="242" y="119"/>
                  </a:lnTo>
                  <a:lnTo>
                    <a:pt x="210" y="99"/>
                  </a:lnTo>
                  <a:lnTo>
                    <a:pt x="177" y="79"/>
                  </a:lnTo>
                  <a:lnTo>
                    <a:pt x="144" y="61"/>
                  </a:lnTo>
                  <a:lnTo>
                    <a:pt x="109" y="44"/>
                  </a:lnTo>
                  <a:lnTo>
                    <a:pt x="74" y="28"/>
                  </a:lnTo>
                  <a:lnTo>
                    <a:pt x="38" y="13"/>
                  </a:lnTo>
                  <a:lnTo>
                    <a:pt x="0" y="0"/>
                  </a:lnTo>
                </a:path>
              </a:pathLst>
            </a:custGeom>
            <a:noFill/>
            <a:ln w="12700" cap="rnd" cmpd="sng">
              <a:solidFill>
                <a:srgbClr val="0000FF">
                  <a:alpha val="100000"/>
                </a:srgbClr>
              </a:solidFill>
              <a:prstDash val="solid"/>
              <a:headEnd type="none" w="sm" len="sm"/>
              <a:tailEnd type="none" w="sm" len="sm"/>
            </a:ln>
          </p:spPr>
          <p:txBody>
            <a:bodyPr/>
            <a:p>
              <a:endParaRPr lang="zh-CN" altLang="en-US"/>
            </a:p>
          </p:txBody>
        </p:sp>
        <p:sp>
          <p:nvSpPr>
            <p:cNvPr id="118837" name="任意多边形 118836"/>
            <p:cNvSpPr/>
            <p:nvPr/>
          </p:nvSpPr>
          <p:spPr>
            <a:xfrm>
              <a:off x="2988" y="1845"/>
              <a:ext cx="52" cy="81"/>
            </a:xfrm>
            <a:custGeom>
              <a:avLst/>
              <a:gdLst/>
              <a:ahLst/>
              <a:cxnLst/>
              <a:pathLst>
                <a:path w="52" h="81">
                  <a:moveTo>
                    <a:pt x="46" y="0"/>
                  </a:moveTo>
                  <a:lnTo>
                    <a:pt x="51" y="80"/>
                  </a:lnTo>
                  <a:lnTo>
                    <a:pt x="0" y="36"/>
                  </a:lnTo>
                  <a:lnTo>
                    <a:pt x="46" y="0"/>
                  </a:lnTo>
                </a:path>
              </a:pathLst>
            </a:custGeom>
            <a:solidFill>
              <a:srgbClr val="0000FF"/>
            </a:solidFill>
            <a:ln w="9525">
              <a:noFill/>
            </a:ln>
          </p:spPr>
          <p:txBody>
            <a:bodyPr/>
            <a:p>
              <a:endParaRPr lang="zh-CN" altLang="en-US"/>
            </a:p>
          </p:txBody>
        </p:sp>
        <p:sp>
          <p:nvSpPr>
            <p:cNvPr id="118838" name="任意多边形 118837"/>
            <p:cNvSpPr/>
            <p:nvPr/>
          </p:nvSpPr>
          <p:spPr>
            <a:xfrm>
              <a:off x="2292" y="2596"/>
              <a:ext cx="582" cy="780"/>
            </a:xfrm>
            <a:custGeom>
              <a:avLst/>
              <a:gdLst/>
              <a:ahLst/>
              <a:cxnLst/>
              <a:pathLst>
                <a:path w="582" h="780">
                  <a:moveTo>
                    <a:pt x="581" y="0"/>
                  </a:moveTo>
                  <a:lnTo>
                    <a:pt x="540" y="32"/>
                  </a:lnTo>
                  <a:lnTo>
                    <a:pt x="501" y="65"/>
                  </a:lnTo>
                  <a:lnTo>
                    <a:pt x="463" y="99"/>
                  </a:lnTo>
                  <a:lnTo>
                    <a:pt x="426" y="133"/>
                  </a:lnTo>
                  <a:lnTo>
                    <a:pt x="390" y="169"/>
                  </a:lnTo>
                  <a:lnTo>
                    <a:pt x="356" y="205"/>
                  </a:lnTo>
                  <a:lnTo>
                    <a:pt x="322" y="241"/>
                  </a:lnTo>
                  <a:lnTo>
                    <a:pt x="291" y="278"/>
                  </a:lnTo>
                  <a:lnTo>
                    <a:pt x="259" y="316"/>
                  </a:lnTo>
                  <a:lnTo>
                    <a:pt x="230" y="355"/>
                  </a:lnTo>
                  <a:lnTo>
                    <a:pt x="202" y="394"/>
                  </a:lnTo>
                  <a:lnTo>
                    <a:pt x="175" y="435"/>
                  </a:lnTo>
                  <a:lnTo>
                    <a:pt x="149" y="474"/>
                  </a:lnTo>
                  <a:lnTo>
                    <a:pt x="123" y="517"/>
                  </a:lnTo>
                  <a:lnTo>
                    <a:pt x="100" y="559"/>
                  </a:lnTo>
                  <a:lnTo>
                    <a:pt x="78" y="601"/>
                  </a:lnTo>
                  <a:lnTo>
                    <a:pt x="57" y="645"/>
                  </a:lnTo>
                  <a:lnTo>
                    <a:pt x="37" y="688"/>
                  </a:lnTo>
                  <a:lnTo>
                    <a:pt x="18" y="734"/>
                  </a:lnTo>
                  <a:lnTo>
                    <a:pt x="0" y="779"/>
                  </a:lnTo>
                </a:path>
              </a:pathLst>
            </a:custGeom>
            <a:noFill/>
            <a:ln w="12700" cap="rnd" cmpd="sng">
              <a:solidFill>
                <a:srgbClr val="0000FF">
                  <a:alpha val="100000"/>
                </a:srgbClr>
              </a:solidFill>
              <a:prstDash val="solid"/>
              <a:headEnd type="none" w="sm" len="sm"/>
              <a:tailEnd type="none" w="sm" len="sm"/>
            </a:ln>
          </p:spPr>
          <p:txBody>
            <a:bodyPr/>
            <a:p>
              <a:endParaRPr lang="zh-CN" altLang="en-US"/>
            </a:p>
          </p:txBody>
        </p:sp>
        <p:sp>
          <p:nvSpPr>
            <p:cNvPr id="118839" name="任意多边形 118838"/>
            <p:cNvSpPr/>
            <p:nvPr/>
          </p:nvSpPr>
          <p:spPr>
            <a:xfrm>
              <a:off x="2854" y="2565"/>
              <a:ext cx="61" cy="67"/>
            </a:xfrm>
            <a:custGeom>
              <a:avLst/>
              <a:gdLst/>
              <a:ahLst/>
              <a:cxnLst/>
              <a:pathLst>
                <a:path w="61" h="67">
                  <a:moveTo>
                    <a:pt x="27" y="66"/>
                  </a:moveTo>
                  <a:lnTo>
                    <a:pt x="60" y="0"/>
                  </a:lnTo>
                  <a:lnTo>
                    <a:pt x="0" y="5"/>
                  </a:lnTo>
                  <a:lnTo>
                    <a:pt x="27" y="66"/>
                  </a:lnTo>
                </a:path>
              </a:pathLst>
            </a:custGeom>
            <a:solidFill>
              <a:srgbClr val="0000FF"/>
            </a:solidFill>
            <a:ln w="9525">
              <a:noFill/>
            </a:ln>
          </p:spPr>
          <p:txBody>
            <a:bodyPr/>
            <a:p>
              <a:endParaRPr lang="zh-CN" altLang="en-US"/>
            </a:p>
          </p:txBody>
        </p:sp>
        <p:sp>
          <p:nvSpPr>
            <p:cNvPr id="118840" name="任意多边形 118839"/>
            <p:cNvSpPr/>
            <p:nvPr/>
          </p:nvSpPr>
          <p:spPr>
            <a:xfrm>
              <a:off x="1900" y="3290"/>
              <a:ext cx="524" cy="683"/>
            </a:xfrm>
            <a:custGeom>
              <a:avLst/>
              <a:gdLst/>
              <a:ahLst/>
              <a:cxnLst/>
              <a:pathLst>
                <a:path w="524" h="683">
                  <a:moveTo>
                    <a:pt x="0" y="341"/>
                  </a:moveTo>
                  <a:lnTo>
                    <a:pt x="2" y="302"/>
                  </a:lnTo>
                  <a:lnTo>
                    <a:pt x="7" y="265"/>
                  </a:lnTo>
                  <a:lnTo>
                    <a:pt x="15" y="228"/>
                  </a:lnTo>
                  <a:lnTo>
                    <a:pt x="26" y="193"/>
                  </a:lnTo>
                  <a:lnTo>
                    <a:pt x="40" y="159"/>
                  </a:lnTo>
                  <a:lnTo>
                    <a:pt x="58" y="128"/>
                  </a:lnTo>
                  <a:lnTo>
                    <a:pt x="77" y="100"/>
                  </a:lnTo>
                  <a:lnTo>
                    <a:pt x="99" y="74"/>
                  </a:lnTo>
                  <a:lnTo>
                    <a:pt x="123" y="52"/>
                  </a:lnTo>
                  <a:lnTo>
                    <a:pt x="148" y="34"/>
                  </a:lnTo>
                  <a:lnTo>
                    <a:pt x="175" y="19"/>
                  </a:lnTo>
                  <a:lnTo>
                    <a:pt x="204" y="8"/>
                  </a:lnTo>
                  <a:lnTo>
                    <a:pt x="233" y="2"/>
                  </a:lnTo>
                  <a:lnTo>
                    <a:pt x="262" y="0"/>
                  </a:lnTo>
                  <a:lnTo>
                    <a:pt x="291" y="2"/>
                  </a:lnTo>
                  <a:lnTo>
                    <a:pt x="320" y="8"/>
                  </a:lnTo>
                  <a:lnTo>
                    <a:pt x="348" y="19"/>
                  </a:lnTo>
                  <a:lnTo>
                    <a:pt x="376" y="34"/>
                  </a:lnTo>
                  <a:lnTo>
                    <a:pt x="401" y="52"/>
                  </a:lnTo>
                  <a:lnTo>
                    <a:pt x="425" y="74"/>
                  </a:lnTo>
                  <a:lnTo>
                    <a:pt x="447" y="100"/>
                  </a:lnTo>
                  <a:lnTo>
                    <a:pt x="467" y="128"/>
                  </a:lnTo>
                  <a:lnTo>
                    <a:pt x="483" y="159"/>
                  </a:lnTo>
                  <a:lnTo>
                    <a:pt x="498" y="193"/>
                  </a:lnTo>
                  <a:lnTo>
                    <a:pt x="509" y="228"/>
                  </a:lnTo>
                  <a:lnTo>
                    <a:pt x="517" y="265"/>
                  </a:lnTo>
                  <a:lnTo>
                    <a:pt x="521" y="302"/>
                  </a:lnTo>
                  <a:lnTo>
                    <a:pt x="523" y="341"/>
                  </a:lnTo>
                  <a:lnTo>
                    <a:pt x="521" y="378"/>
                  </a:lnTo>
                  <a:lnTo>
                    <a:pt x="517" y="417"/>
                  </a:lnTo>
                  <a:lnTo>
                    <a:pt x="509" y="454"/>
                  </a:lnTo>
                  <a:lnTo>
                    <a:pt x="498" y="489"/>
                  </a:lnTo>
                  <a:lnTo>
                    <a:pt x="483" y="522"/>
                  </a:lnTo>
                  <a:lnTo>
                    <a:pt x="467" y="554"/>
                  </a:lnTo>
                  <a:lnTo>
                    <a:pt x="447" y="582"/>
                  </a:lnTo>
                  <a:lnTo>
                    <a:pt x="425" y="607"/>
                  </a:lnTo>
                  <a:lnTo>
                    <a:pt x="401" y="630"/>
                  </a:lnTo>
                  <a:lnTo>
                    <a:pt x="376" y="648"/>
                  </a:lnTo>
                  <a:lnTo>
                    <a:pt x="348" y="663"/>
                  </a:lnTo>
                  <a:lnTo>
                    <a:pt x="320" y="673"/>
                  </a:lnTo>
                  <a:lnTo>
                    <a:pt x="291" y="680"/>
                  </a:lnTo>
                  <a:lnTo>
                    <a:pt x="262" y="682"/>
                  </a:lnTo>
                  <a:lnTo>
                    <a:pt x="233" y="680"/>
                  </a:lnTo>
                  <a:lnTo>
                    <a:pt x="204" y="673"/>
                  </a:lnTo>
                  <a:lnTo>
                    <a:pt x="175" y="663"/>
                  </a:lnTo>
                  <a:lnTo>
                    <a:pt x="148" y="648"/>
                  </a:lnTo>
                  <a:lnTo>
                    <a:pt x="123" y="630"/>
                  </a:lnTo>
                  <a:lnTo>
                    <a:pt x="99" y="607"/>
                  </a:lnTo>
                  <a:lnTo>
                    <a:pt x="77" y="582"/>
                  </a:lnTo>
                  <a:lnTo>
                    <a:pt x="58" y="554"/>
                  </a:lnTo>
                  <a:lnTo>
                    <a:pt x="40" y="522"/>
                  </a:lnTo>
                  <a:lnTo>
                    <a:pt x="26" y="489"/>
                  </a:lnTo>
                  <a:lnTo>
                    <a:pt x="15" y="454"/>
                  </a:lnTo>
                  <a:lnTo>
                    <a:pt x="7" y="417"/>
                  </a:lnTo>
                  <a:lnTo>
                    <a:pt x="2" y="378"/>
                  </a:lnTo>
                  <a:lnTo>
                    <a:pt x="0" y="341"/>
                  </a:lnTo>
                </a:path>
              </a:pathLst>
            </a:custGeom>
            <a:solidFill>
              <a:srgbClr val="008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41" name="矩形 118840"/>
            <p:cNvSpPr/>
            <p:nvPr/>
          </p:nvSpPr>
          <p:spPr>
            <a:xfrm>
              <a:off x="1924" y="3474"/>
              <a:ext cx="531" cy="235"/>
            </a:xfrm>
            <a:prstGeom prst="rect">
              <a:avLst/>
            </a:prstGeom>
            <a:noFill/>
            <a:ln w="9525">
              <a:noFill/>
            </a:ln>
          </p:spPr>
          <p:txBody>
            <a:bodyPr wrap="square" lIns="92075" tIns="46038" rIns="92075" bIns="46038">
              <a:spAutoFit/>
            </a:bodyPr>
            <a:p>
              <a:pPr eaLnBrk="0" hangingPunct="0"/>
              <a:r>
                <a:rPr lang="en-US" altLang="zh-TW" sz="1400" b="1">
                  <a:solidFill>
                    <a:srgbClr val="000000"/>
                  </a:solidFill>
                  <a:latin typeface="Arial" panose="020B0604020202020204" pitchFamily="34" charset="0"/>
                </a:rPr>
                <a:t>G2 (S5) -</a:t>
              </a:r>
              <a:endParaRPr lang="en-US" altLang="zh-TW" sz="1400" b="1">
                <a:solidFill>
                  <a:srgbClr val="000000"/>
                </a:solidFill>
                <a:latin typeface="Arial" panose="020B0604020202020204" pitchFamily="34" charset="0"/>
              </a:endParaRPr>
            </a:p>
          </p:txBody>
        </p:sp>
        <p:sp>
          <p:nvSpPr>
            <p:cNvPr id="118842" name="矩形 118841"/>
            <p:cNvSpPr/>
            <p:nvPr/>
          </p:nvSpPr>
          <p:spPr>
            <a:xfrm>
              <a:off x="1944" y="3610"/>
              <a:ext cx="484" cy="235"/>
            </a:xfrm>
            <a:prstGeom prst="rect">
              <a:avLst/>
            </a:prstGeom>
            <a:noFill/>
            <a:ln w="9525">
              <a:noFill/>
            </a:ln>
          </p:spPr>
          <p:txBody>
            <a:bodyPr wrap="square" lIns="92075" tIns="46038" rIns="92075" bIns="46038">
              <a:spAutoFit/>
            </a:bodyPr>
            <a:p>
              <a:pPr eaLnBrk="0" hangingPunct="0"/>
              <a:r>
                <a:rPr lang="en-US" altLang="zh-TW" sz="1400" b="1">
                  <a:solidFill>
                    <a:srgbClr val="000000"/>
                  </a:solidFill>
                  <a:latin typeface="Arial" panose="020B0604020202020204" pitchFamily="34" charset="0"/>
                </a:rPr>
                <a:t>Soft Off</a:t>
              </a:r>
              <a:endParaRPr lang="en-US" altLang="zh-TW" sz="1400" b="1">
                <a:solidFill>
                  <a:srgbClr val="000000"/>
                </a:solidFill>
                <a:latin typeface="Arial" panose="020B0604020202020204" pitchFamily="34" charset="0"/>
              </a:endParaRPr>
            </a:p>
          </p:txBody>
        </p:sp>
        <p:sp>
          <p:nvSpPr>
            <p:cNvPr id="118843" name="任意多边形 118842"/>
            <p:cNvSpPr/>
            <p:nvPr/>
          </p:nvSpPr>
          <p:spPr>
            <a:xfrm>
              <a:off x="3726" y="2258"/>
              <a:ext cx="228" cy="17"/>
            </a:xfrm>
            <a:custGeom>
              <a:avLst/>
              <a:gdLst/>
              <a:ahLst/>
              <a:cxnLst/>
              <a:pathLst>
                <a:path w="228" h="17">
                  <a:moveTo>
                    <a:pt x="0" y="13"/>
                  </a:moveTo>
                  <a:lnTo>
                    <a:pt x="23" y="7"/>
                  </a:lnTo>
                  <a:lnTo>
                    <a:pt x="45" y="3"/>
                  </a:lnTo>
                  <a:lnTo>
                    <a:pt x="67" y="1"/>
                  </a:lnTo>
                  <a:lnTo>
                    <a:pt x="90" y="0"/>
                  </a:lnTo>
                  <a:lnTo>
                    <a:pt x="112" y="0"/>
                  </a:lnTo>
                  <a:lnTo>
                    <a:pt x="135" y="0"/>
                  </a:lnTo>
                  <a:lnTo>
                    <a:pt x="159" y="2"/>
                  </a:lnTo>
                  <a:lnTo>
                    <a:pt x="181" y="6"/>
                  </a:lnTo>
                  <a:lnTo>
                    <a:pt x="205" y="11"/>
                  </a:lnTo>
                  <a:lnTo>
                    <a:pt x="227" y="16"/>
                  </a:lnTo>
                </a:path>
              </a:pathLst>
            </a:custGeom>
            <a:noFill/>
            <a:ln w="12700" cap="rnd" cmpd="sng">
              <a:solidFill>
                <a:srgbClr val="0000FF">
                  <a:alpha val="100000"/>
                </a:srgbClr>
              </a:solidFill>
              <a:prstDash val="solid"/>
              <a:headEnd type="none" w="sm" len="sm"/>
              <a:tailEnd type="none" w="sm" len="sm"/>
            </a:ln>
          </p:spPr>
          <p:txBody>
            <a:bodyPr/>
            <a:p>
              <a:endParaRPr lang="zh-CN" altLang="en-US"/>
            </a:p>
          </p:txBody>
        </p:sp>
        <p:sp>
          <p:nvSpPr>
            <p:cNvPr id="118844" name="任意多边形 118843"/>
            <p:cNvSpPr/>
            <p:nvPr/>
          </p:nvSpPr>
          <p:spPr>
            <a:xfrm>
              <a:off x="3941" y="2235"/>
              <a:ext cx="61" cy="70"/>
            </a:xfrm>
            <a:custGeom>
              <a:avLst/>
              <a:gdLst/>
              <a:ahLst/>
              <a:cxnLst/>
              <a:pathLst>
                <a:path w="61" h="70">
                  <a:moveTo>
                    <a:pt x="12" y="0"/>
                  </a:moveTo>
                  <a:lnTo>
                    <a:pt x="60" y="50"/>
                  </a:lnTo>
                  <a:lnTo>
                    <a:pt x="0" y="69"/>
                  </a:lnTo>
                  <a:lnTo>
                    <a:pt x="12" y="0"/>
                  </a:lnTo>
                </a:path>
              </a:pathLst>
            </a:custGeom>
            <a:solidFill>
              <a:srgbClr val="0000FF"/>
            </a:solidFill>
            <a:ln w="9525">
              <a:noFill/>
            </a:ln>
          </p:spPr>
          <p:txBody>
            <a:bodyPr/>
            <a:p>
              <a:endParaRPr lang="zh-CN" altLang="en-US"/>
            </a:p>
          </p:txBody>
        </p:sp>
        <p:sp>
          <p:nvSpPr>
            <p:cNvPr id="118845" name="任意多边形 118844"/>
            <p:cNvSpPr/>
            <p:nvPr/>
          </p:nvSpPr>
          <p:spPr>
            <a:xfrm>
              <a:off x="3714" y="2295"/>
              <a:ext cx="172" cy="48"/>
            </a:xfrm>
            <a:custGeom>
              <a:avLst/>
              <a:gdLst/>
              <a:ahLst/>
              <a:cxnLst/>
              <a:pathLst>
                <a:path w="172" h="48">
                  <a:moveTo>
                    <a:pt x="0" y="0"/>
                  </a:moveTo>
                  <a:lnTo>
                    <a:pt x="17" y="0"/>
                  </a:lnTo>
                  <a:lnTo>
                    <a:pt x="34" y="0"/>
                  </a:lnTo>
                  <a:lnTo>
                    <a:pt x="51" y="2"/>
                  </a:lnTo>
                  <a:lnTo>
                    <a:pt x="69" y="6"/>
                  </a:lnTo>
                  <a:lnTo>
                    <a:pt x="85" y="9"/>
                  </a:lnTo>
                  <a:lnTo>
                    <a:pt x="103" y="15"/>
                  </a:lnTo>
                  <a:lnTo>
                    <a:pt x="119" y="21"/>
                  </a:lnTo>
                  <a:lnTo>
                    <a:pt x="137" y="29"/>
                  </a:lnTo>
                  <a:lnTo>
                    <a:pt x="153" y="37"/>
                  </a:lnTo>
                  <a:lnTo>
                    <a:pt x="171" y="47"/>
                  </a:lnTo>
                </a:path>
              </a:pathLst>
            </a:custGeom>
            <a:noFill/>
            <a:ln w="12700" cap="rnd" cmpd="sng">
              <a:solidFill>
                <a:srgbClr val="0000FF">
                  <a:alpha val="100000"/>
                </a:srgbClr>
              </a:solidFill>
              <a:prstDash val="solid"/>
              <a:headEnd type="none" w="sm" len="sm"/>
              <a:tailEnd type="none" w="sm" len="sm"/>
            </a:ln>
          </p:spPr>
          <p:txBody>
            <a:bodyPr/>
            <a:p>
              <a:endParaRPr lang="zh-CN" altLang="en-US"/>
            </a:p>
          </p:txBody>
        </p:sp>
        <p:sp>
          <p:nvSpPr>
            <p:cNvPr id="118846" name="任意多边形 118845"/>
            <p:cNvSpPr/>
            <p:nvPr/>
          </p:nvSpPr>
          <p:spPr>
            <a:xfrm>
              <a:off x="3866" y="2307"/>
              <a:ext cx="61" cy="64"/>
            </a:xfrm>
            <a:custGeom>
              <a:avLst/>
              <a:gdLst/>
              <a:ahLst/>
              <a:cxnLst/>
              <a:pathLst>
                <a:path w="61" h="64">
                  <a:moveTo>
                    <a:pt x="25" y="0"/>
                  </a:moveTo>
                  <a:lnTo>
                    <a:pt x="60" y="63"/>
                  </a:lnTo>
                  <a:lnTo>
                    <a:pt x="0" y="62"/>
                  </a:lnTo>
                  <a:lnTo>
                    <a:pt x="25" y="0"/>
                  </a:lnTo>
                </a:path>
              </a:pathLst>
            </a:custGeom>
            <a:solidFill>
              <a:srgbClr val="0000FF"/>
            </a:solidFill>
            <a:ln w="9525">
              <a:noFill/>
            </a:ln>
          </p:spPr>
          <p:txBody>
            <a:bodyPr/>
            <a:p>
              <a:endParaRPr lang="zh-CN" altLang="en-US"/>
            </a:p>
          </p:txBody>
        </p:sp>
        <p:sp>
          <p:nvSpPr>
            <p:cNvPr id="118847" name="直接连接符 118846"/>
            <p:cNvSpPr/>
            <p:nvPr/>
          </p:nvSpPr>
          <p:spPr>
            <a:xfrm flipH="1">
              <a:off x="3689" y="1831"/>
              <a:ext cx="41" cy="128"/>
            </a:xfrm>
            <a:prstGeom prst="line">
              <a:avLst/>
            </a:prstGeom>
            <a:ln w="12700" cap="flat" cmpd="sng">
              <a:solidFill>
                <a:srgbClr val="0000FF"/>
              </a:solidFill>
              <a:prstDash val="solid"/>
              <a:headEnd type="none" w="sm" len="sm"/>
              <a:tailEnd type="none" w="sm" len="sm"/>
            </a:ln>
          </p:spPr>
        </p:sp>
        <p:sp>
          <p:nvSpPr>
            <p:cNvPr id="118848" name="任意多边形 118847"/>
            <p:cNvSpPr/>
            <p:nvPr/>
          </p:nvSpPr>
          <p:spPr>
            <a:xfrm>
              <a:off x="2798" y="840"/>
              <a:ext cx="1408" cy="854"/>
            </a:xfrm>
            <a:custGeom>
              <a:avLst/>
              <a:gdLst/>
              <a:ahLst/>
              <a:cxnLst/>
              <a:pathLst>
                <a:path w="1408" h="854">
                  <a:moveTo>
                    <a:pt x="327" y="0"/>
                  </a:moveTo>
                  <a:lnTo>
                    <a:pt x="1407" y="0"/>
                  </a:lnTo>
                  <a:lnTo>
                    <a:pt x="1407" y="383"/>
                  </a:lnTo>
                  <a:lnTo>
                    <a:pt x="1177" y="639"/>
                  </a:lnTo>
                  <a:lnTo>
                    <a:pt x="491" y="853"/>
                  </a:lnTo>
                  <a:lnTo>
                    <a:pt x="0" y="468"/>
                  </a:lnTo>
                  <a:lnTo>
                    <a:pt x="327" y="0"/>
                  </a:lnTo>
                </a:path>
              </a:pathLst>
            </a:custGeom>
            <a:solidFill>
              <a:srgbClr val="E6E6E6"/>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49" name="任意多边形 118848"/>
            <p:cNvSpPr/>
            <p:nvPr/>
          </p:nvSpPr>
          <p:spPr>
            <a:xfrm>
              <a:off x="3093" y="934"/>
              <a:ext cx="189" cy="246"/>
            </a:xfrm>
            <a:custGeom>
              <a:avLst/>
              <a:gdLst/>
              <a:ahLst/>
              <a:cxnLst/>
              <a:pathLst>
                <a:path w="189" h="246">
                  <a:moveTo>
                    <a:pt x="0" y="123"/>
                  </a:moveTo>
                  <a:lnTo>
                    <a:pt x="2" y="100"/>
                  </a:lnTo>
                  <a:lnTo>
                    <a:pt x="6" y="79"/>
                  </a:lnTo>
                  <a:lnTo>
                    <a:pt x="14" y="58"/>
                  </a:lnTo>
                  <a:lnTo>
                    <a:pt x="24" y="40"/>
                  </a:lnTo>
                  <a:lnTo>
                    <a:pt x="37" y="25"/>
                  </a:lnTo>
                  <a:lnTo>
                    <a:pt x="52" y="13"/>
                  </a:lnTo>
                  <a:lnTo>
                    <a:pt x="68" y="5"/>
                  </a:lnTo>
                  <a:lnTo>
                    <a:pt x="85" y="0"/>
                  </a:lnTo>
                  <a:lnTo>
                    <a:pt x="103" y="0"/>
                  </a:lnTo>
                  <a:lnTo>
                    <a:pt x="119" y="5"/>
                  </a:lnTo>
                  <a:lnTo>
                    <a:pt x="136" y="13"/>
                  </a:lnTo>
                  <a:lnTo>
                    <a:pt x="151" y="25"/>
                  </a:lnTo>
                  <a:lnTo>
                    <a:pt x="163" y="40"/>
                  </a:lnTo>
                  <a:lnTo>
                    <a:pt x="173" y="58"/>
                  </a:lnTo>
                  <a:lnTo>
                    <a:pt x="181" y="79"/>
                  </a:lnTo>
                  <a:lnTo>
                    <a:pt x="186" y="100"/>
                  </a:lnTo>
                  <a:lnTo>
                    <a:pt x="188" y="123"/>
                  </a:lnTo>
                  <a:lnTo>
                    <a:pt x="186" y="146"/>
                  </a:lnTo>
                  <a:lnTo>
                    <a:pt x="181" y="167"/>
                  </a:lnTo>
                  <a:lnTo>
                    <a:pt x="173" y="188"/>
                  </a:lnTo>
                  <a:lnTo>
                    <a:pt x="163" y="205"/>
                  </a:lnTo>
                  <a:lnTo>
                    <a:pt x="151" y="221"/>
                  </a:lnTo>
                  <a:lnTo>
                    <a:pt x="136" y="232"/>
                  </a:lnTo>
                  <a:lnTo>
                    <a:pt x="119" y="241"/>
                  </a:lnTo>
                  <a:lnTo>
                    <a:pt x="103" y="245"/>
                  </a:lnTo>
                  <a:lnTo>
                    <a:pt x="85" y="245"/>
                  </a:lnTo>
                  <a:lnTo>
                    <a:pt x="68" y="241"/>
                  </a:lnTo>
                  <a:lnTo>
                    <a:pt x="52" y="232"/>
                  </a:lnTo>
                  <a:lnTo>
                    <a:pt x="37" y="221"/>
                  </a:lnTo>
                  <a:lnTo>
                    <a:pt x="24" y="205"/>
                  </a:lnTo>
                  <a:lnTo>
                    <a:pt x="14" y="188"/>
                  </a:lnTo>
                  <a:lnTo>
                    <a:pt x="6" y="167"/>
                  </a:lnTo>
                  <a:lnTo>
                    <a:pt x="2" y="146"/>
                  </a:lnTo>
                  <a:lnTo>
                    <a:pt x="0" y="123"/>
                  </a:lnTo>
                </a:path>
              </a:pathLst>
            </a:custGeom>
            <a:solidFill>
              <a:srgbClr val="800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50" name="任意多边形 118849"/>
            <p:cNvSpPr/>
            <p:nvPr/>
          </p:nvSpPr>
          <p:spPr>
            <a:xfrm>
              <a:off x="3027" y="1020"/>
              <a:ext cx="190" cy="245"/>
            </a:xfrm>
            <a:custGeom>
              <a:avLst/>
              <a:gdLst/>
              <a:ahLst/>
              <a:cxnLst/>
              <a:pathLst>
                <a:path w="190" h="245">
                  <a:moveTo>
                    <a:pt x="0" y="122"/>
                  </a:moveTo>
                  <a:lnTo>
                    <a:pt x="2" y="100"/>
                  </a:lnTo>
                  <a:lnTo>
                    <a:pt x="7" y="78"/>
                  </a:lnTo>
                  <a:lnTo>
                    <a:pt x="14" y="58"/>
                  </a:lnTo>
                  <a:lnTo>
                    <a:pt x="25" y="39"/>
                  </a:lnTo>
                  <a:lnTo>
                    <a:pt x="38" y="25"/>
                  </a:lnTo>
                  <a:lnTo>
                    <a:pt x="53" y="12"/>
                  </a:lnTo>
                  <a:lnTo>
                    <a:pt x="68" y="4"/>
                  </a:lnTo>
                  <a:lnTo>
                    <a:pt x="86" y="0"/>
                  </a:lnTo>
                  <a:lnTo>
                    <a:pt x="103" y="0"/>
                  </a:lnTo>
                  <a:lnTo>
                    <a:pt x="120" y="4"/>
                  </a:lnTo>
                  <a:lnTo>
                    <a:pt x="136" y="12"/>
                  </a:lnTo>
                  <a:lnTo>
                    <a:pt x="151" y="25"/>
                  </a:lnTo>
                  <a:lnTo>
                    <a:pt x="164" y="39"/>
                  </a:lnTo>
                  <a:lnTo>
                    <a:pt x="174" y="58"/>
                  </a:lnTo>
                  <a:lnTo>
                    <a:pt x="182" y="78"/>
                  </a:lnTo>
                  <a:lnTo>
                    <a:pt x="187" y="100"/>
                  </a:lnTo>
                  <a:lnTo>
                    <a:pt x="189" y="122"/>
                  </a:lnTo>
                  <a:lnTo>
                    <a:pt x="187" y="145"/>
                  </a:lnTo>
                  <a:lnTo>
                    <a:pt x="182" y="167"/>
                  </a:lnTo>
                  <a:lnTo>
                    <a:pt x="174" y="187"/>
                  </a:lnTo>
                  <a:lnTo>
                    <a:pt x="164" y="204"/>
                  </a:lnTo>
                  <a:lnTo>
                    <a:pt x="151" y="220"/>
                  </a:lnTo>
                  <a:lnTo>
                    <a:pt x="136" y="232"/>
                  </a:lnTo>
                  <a:lnTo>
                    <a:pt x="120" y="241"/>
                  </a:lnTo>
                  <a:lnTo>
                    <a:pt x="103" y="244"/>
                  </a:lnTo>
                  <a:lnTo>
                    <a:pt x="86" y="244"/>
                  </a:lnTo>
                  <a:lnTo>
                    <a:pt x="68" y="241"/>
                  </a:lnTo>
                  <a:lnTo>
                    <a:pt x="53" y="232"/>
                  </a:lnTo>
                  <a:lnTo>
                    <a:pt x="38" y="220"/>
                  </a:lnTo>
                  <a:lnTo>
                    <a:pt x="25" y="204"/>
                  </a:lnTo>
                  <a:lnTo>
                    <a:pt x="14" y="187"/>
                  </a:lnTo>
                  <a:lnTo>
                    <a:pt x="7" y="167"/>
                  </a:lnTo>
                  <a:lnTo>
                    <a:pt x="2" y="145"/>
                  </a:lnTo>
                  <a:lnTo>
                    <a:pt x="0" y="122"/>
                  </a:lnTo>
                </a:path>
              </a:pathLst>
            </a:custGeom>
            <a:solidFill>
              <a:srgbClr val="800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51" name="任意多边形 118850"/>
            <p:cNvSpPr/>
            <p:nvPr/>
          </p:nvSpPr>
          <p:spPr>
            <a:xfrm>
              <a:off x="2962" y="1105"/>
              <a:ext cx="189" cy="245"/>
            </a:xfrm>
            <a:custGeom>
              <a:avLst/>
              <a:gdLst/>
              <a:ahLst/>
              <a:cxnLst/>
              <a:pathLst>
                <a:path w="189" h="245">
                  <a:moveTo>
                    <a:pt x="0" y="123"/>
                  </a:moveTo>
                  <a:lnTo>
                    <a:pt x="2" y="100"/>
                  </a:lnTo>
                  <a:lnTo>
                    <a:pt x="6" y="78"/>
                  </a:lnTo>
                  <a:lnTo>
                    <a:pt x="14" y="58"/>
                  </a:lnTo>
                  <a:lnTo>
                    <a:pt x="24" y="40"/>
                  </a:lnTo>
                  <a:lnTo>
                    <a:pt x="38" y="25"/>
                  </a:lnTo>
                  <a:lnTo>
                    <a:pt x="52" y="12"/>
                  </a:lnTo>
                  <a:lnTo>
                    <a:pt x="68" y="4"/>
                  </a:lnTo>
                  <a:lnTo>
                    <a:pt x="86" y="0"/>
                  </a:lnTo>
                  <a:lnTo>
                    <a:pt x="103" y="0"/>
                  </a:lnTo>
                  <a:lnTo>
                    <a:pt x="120" y="4"/>
                  </a:lnTo>
                  <a:lnTo>
                    <a:pt x="136" y="12"/>
                  </a:lnTo>
                  <a:lnTo>
                    <a:pt x="151" y="25"/>
                  </a:lnTo>
                  <a:lnTo>
                    <a:pt x="163" y="40"/>
                  </a:lnTo>
                  <a:lnTo>
                    <a:pt x="174" y="58"/>
                  </a:lnTo>
                  <a:lnTo>
                    <a:pt x="181" y="78"/>
                  </a:lnTo>
                  <a:lnTo>
                    <a:pt x="187" y="100"/>
                  </a:lnTo>
                  <a:lnTo>
                    <a:pt x="188" y="123"/>
                  </a:lnTo>
                  <a:lnTo>
                    <a:pt x="187" y="145"/>
                  </a:lnTo>
                  <a:lnTo>
                    <a:pt x="181" y="167"/>
                  </a:lnTo>
                  <a:lnTo>
                    <a:pt x="174" y="187"/>
                  </a:lnTo>
                  <a:lnTo>
                    <a:pt x="163" y="204"/>
                  </a:lnTo>
                  <a:lnTo>
                    <a:pt x="151" y="220"/>
                  </a:lnTo>
                  <a:lnTo>
                    <a:pt x="136" y="232"/>
                  </a:lnTo>
                  <a:lnTo>
                    <a:pt x="120" y="241"/>
                  </a:lnTo>
                  <a:lnTo>
                    <a:pt x="103" y="244"/>
                  </a:lnTo>
                  <a:lnTo>
                    <a:pt x="86" y="244"/>
                  </a:lnTo>
                  <a:lnTo>
                    <a:pt x="68" y="241"/>
                  </a:lnTo>
                  <a:lnTo>
                    <a:pt x="52" y="232"/>
                  </a:lnTo>
                  <a:lnTo>
                    <a:pt x="38" y="220"/>
                  </a:lnTo>
                  <a:lnTo>
                    <a:pt x="24" y="204"/>
                  </a:lnTo>
                  <a:lnTo>
                    <a:pt x="14" y="187"/>
                  </a:lnTo>
                  <a:lnTo>
                    <a:pt x="6" y="167"/>
                  </a:lnTo>
                  <a:lnTo>
                    <a:pt x="2" y="145"/>
                  </a:lnTo>
                  <a:lnTo>
                    <a:pt x="0" y="123"/>
                  </a:lnTo>
                </a:path>
              </a:pathLst>
            </a:custGeom>
            <a:solidFill>
              <a:srgbClr val="800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52" name="任意多边形 118851"/>
            <p:cNvSpPr/>
            <p:nvPr/>
          </p:nvSpPr>
          <p:spPr>
            <a:xfrm>
              <a:off x="2897" y="1190"/>
              <a:ext cx="189" cy="246"/>
            </a:xfrm>
            <a:custGeom>
              <a:avLst/>
              <a:gdLst/>
              <a:ahLst/>
              <a:cxnLst/>
              <a:pathLst>
                <a:path w="189" h="246">
                  <a:moveTo>
                    <a:pt x="0" y="123"/>
                  </a:moveTo>
                  <a:lnTo>
                    <a:pt x="1" y="100"/>
                  </a:lnTo>
                  <a:lnTo>
                    <a:pt x="6" y="79"/>
                  </a:lnTo>
                  <a:lnTo>
                    <a:pt x="14" y="58"/>
                  </a:lnTo>
                  <a:lnTo>
                    <a:pt x="24" y="40"/>
                  </a:lnTo>
                  <a:lnTo>
                    <a:pt x="37" y="25"/>
                  </a:lnTo>
                  <a:lnTo>
                    <a:pt x="52" y="13"/>
                  </a:lnTo>
                  <a:lnTo>
                    <a:pt x="68" y="5"/>
                  </a:lnTo>
                  <a:lnTo>
                    <a:pt x="85" y="0"/>
                  </a:lnTo>
                  <a:lnTo>
                    <a:pt x="103" y="0"/>
                  </a:lnTo>
                  <a:lnTo>
                    <a:pt x="119" y="5"/>
                  </a:lnTo>
                  <a:lnTo>
                    <a:pt x="136" y="13"/>
                  </a:lnTo>
                  <a:lnTo>
                    <a:pt x="151" y="25"/>
                  </a:lnTo>
                  <a:lnTo>
                    <a:pt x="163" y="40"/>
                  </a:lnTo>
                  <a:lnTo>
                    <a:pt x="173" y="58"/>
                  </a:lnTo>
                  <a:lnTo>
                    <a:pt x="181" y="79"/>
                  </a:lnTo>
                  <a:lnTo>
                    <a:pt x="186" y="100"/>
                  </a:lnTo>
                  <a:lnTo>
                    <a:pt x="188" y="123"/>
                  </a:lnTo>
                  <a:lnTo>
                    <a:pt x="186" y="146"/>
                  </a:lnTo>
                  <a:lnTo>
                    <a:pt x="181" y="167"/>
                  </a:lnTo>
                  <a:lnTo>
                    <a:pt x="173" y="188"/>
                  </a:lnTo>
                  <a:lnTo>
                    <a:pt x="163" y="205"/>
                  </a:lnTo>
                  <a:lnTo>
                    <a:pt x="151" y="221"/>
                  </a:lnTo>
                  <a:lnTo>
                    <a:pt x="136" y="232"/>
                  </a:lnTo>
                  <a:lnTo>
                    <a:pt x="119" y="241"/>
                  </a:lnTo>
                  <a:lnTo>
                    <a:pt x="103" y="245"/>
                  </a:lnTo>
                  <a:lnTo>
                    <a:pt x="85" y="245"/>
                  </a:lnTo>
                  <a:lnTo>
                    <a:pt x="68" y="241"/>
                  </a:lnTo>
                  <a:lnTo>
                    <a:pt x="52" y="232"/>
                  </a:lnTo>
                  <a:lnTo>
                    <a:pt x="37" y="221"/>
                  </a:lnTo>
                  <a:lnTo>
                    <a:pt x="24" y="205"/>
                  </a:lnTo>
                  <a:lnTo>
                    <a:pt x="14" y="188"/>
                  </a:lnTo>
                  <a:lnTo>
                    <a:pt x="6" y="167"/>
                  </a:lnTo>
                  <a:lnTo>
                    <a:pt x="1" y="146"/>
                  </a:lnTo>
                  <a:lnTo>
                    <a:pt x="0" y="123"/>
                  </a:lnTo>
                </a:path>
              </a:pathLst>
            </a:custGeom>
            <a:solidFill>
              <a:srgbClr val="800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53" name="矩形 118852"/>
            <p:cNvSpPr/>
            <p:nvPr/>
          </p:nvSpPr>
          <p:spPr>
            <a:xfrm>
              <a:off x="2883" y="1191"/>
              <a:ext cx="202"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D0</a:t>
              </a:r>
              <a:endParaRPr lang="en-US" altLang="zh-TW" sz="1000" b="1">
                <a:solidFill>
                  <a:srgbClr val="000000"/>
                </a:solidFill>
                <a:latin typeface="Arial" panose="020B0604020202020204" pitchFamily="34" charset="0"/>
              </a:endParaRPr>
            </a:p>
          </p:txBody>
        </p:sp>
        <p:sp>
          <p:nvSpPr>
            <p:cNvPr id="118854" name="矩形 118853"/>
            <p:cNvSpPr/>
            <p:nvPr/>
          </p:nvSpPr>
          <p:spPr>
            <a:xfrm>
              <a:off x="2965" y="1086"/>
              <a:ext cx="201"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D1</a:t>
              </a:r>
              <a:endParaRPr lang="en-US" altLang="zh-TW" sz="1000" b="1">
                <a:solidFill>
                  <a:srgbClr val="000000"/>
                </a:solidFill>
                <a:latin typeface="Arial" panose="020B0604020202020204" pitchFamily="34" charset="0"/>
              </a:endParaRPr>
            </a:p>
          </p:txBody>
        </p:sp>
        <p:sp>
          <p:nvSpPr>
            <p:cNvPr id="118855" name="矩形 118854"/>
            <p:cNvSpPr/>
            <p:nvPr/>
          </p:nvSpPr>
          <p:spPr>
            <a:xfrm>
              <a:off x="3030" y="999"/>
              <a:ext cx="201"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D2</a:t>
              </a:r>
              <a:endParaRPr lang="en-US" altLang="zh-TW" sz="1000" b="1">
                <a:solidFill>
                  <a:srgbClr val="000000"/>
                </a:solidFill>
                <a:latin typeface="Arial" panose="020B0604020202020204" pitchFamily="34" charset="0"/>
              </a:endParaRPr>
            </a:p>
          </p:txBody>
        </p:sp>
        <p:sp>
          <p:nvSpPr>
            <p:cNvPr id="118856" name="矩形 118855"/>
            <p:cNvSpPr/>
            <p:nvPr/>
          </p:nvSpPr>
          <p:spPr>
            <a:xfrm>
              <a:off x="3096" y="913"/>
              <a:ext cx="201"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D3</a:t>
              </a:r>
              <a:endParaRPr lang="en-US" altLang="zh-TW" sz="1000" b="1">
                <a:solidFill>
                  <a:srgbClr val="000000"/>
                </a:solidFill>
                <a:latin typeface="Arial" panose="020B0604020202020204" pitchFamily="34" charset="0"/>
              </a:endParaRPr>
            </a:p>
          </p:txBody>
        </p:sp>
        <p:sp>
          <p:nvSpPr>
            <p:cNvPr id="118857" name="矩形 118856"/>
            <p:cNvSpPr/>
            <p:nvPr/>
          </p:nvSpPr>
          <p:spPr>
            <a:xfrm>
              <a:off x="3078" y="830"/>
              <a:ext cx="366"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Modem</a:t>
              </a:r>
              <a:endParaRPr lang="en-US" altLang="zh-TW" sz="1000" b="1">
                <a:solidFill>
                  <a:srgbClr val="000000"/>
                </a:solidFill>
                <a:latin typeface="Arial" panose="020B0604020202020204" pitchFamily="34" charset="0"/>
              </a:endParaRPr>
            </a:p>
          </p:txBody>
        </p:sp>
        <p:sp>
          <p:nvSpPr>
            <p:cNvPr id="118858" name="任意多边形 118857"/>
            <p:cNvSpPr/>
            <p:nvPr/>
          </p:nvSpPr>
          <p:spPr>
            <a:xfrm>
              <a:off x="3387" y="956"/>
              <a:ext cx="189" cy="245"/>
            </a:xfrm>
            <a:custGeom>
              <a:avLst/>
              <a:gdLst/>
              <a:ahLst/>
              <a:cxnLst/>
              <a:pathLst>
                <a:path w="189" h="245">
                  <a:moveTo>
                    <a:pt x="0" y="123"/>
                  </a:moveTo>
                  <a:lnTo>
                    <a:pt x="1" y="100"/>
                  </a:lnTo>
                  <a:lnTo>
                    <a:pt x="7" y="78"/>
                  </a:lnTo>
                  <a:lnTo>
                    <a:pt x="15" y="58"/>
                  </a:lnTo>
                  <a:lnTo>
                    <a:pt x="25" y="40"/>
                  </a:lnTo>
                  <a:lnTo>
                    <a:pt x="37" y="25"/>
                  </a:lnTo>
                  <a:lnTo>
                    <a:pt x="52" y="12"/>
                  </a:lnTo>
                  <a:lnTo>
                    <a:pt x="69" y="4"/>
                  </a:lnTo>
                  <a:lnTo>
                    <a:pt x="85" y="0"/>
                  </a:lnTo>
                  <a:lnTo>
                    <a:pt x="103" y="0"/>
                  </a:lnTo>
                  <a:lnTo>
                    <a:pt x="120" y="4"/>
                  </a:lnTo>
                  <a:lnTo>
                    <a:pt x="136" y="12"/>
                  </a:lnTo>
                  <a:lnTo>
                    <a:pt x="151" y="25"/>
                  </a:lnTo>
                  <a:lnTo>
                    <a:pt x="164" y="40"/>
                  </a:lnTo>
                  <a:lnTo>
                    <a:pt x="174" y="58"/>
                  </a:lnTo>
                  <a:lnTo>
                    <a:pt x="182" y="78"/>
                  </a:lnTo>
                  <a:lnTo>
                    <a:pt x="186" y="100"/>
                  </a:lnTo>
                  <a:lnTo>
                    <a:pt x="188" y="123"/>
                  </a:lnTo>
                  <a:lnTo>
                    <a:pt x="186" y="144"/>
                  </a:lnTo>
                  <a:lnTo>
                    <a:pt x="182" y="167"/>
                  </a:lnTo>
                  <a:lnTo>
                    <a:pt x="174" y="186"/>
                  </a:lnTo>
                  <a:lnTo>
                    <a:pt x="164" y="205"/>
                  </a:lnTo>
                  <a:lnTo>
                    <a:pt x="151" y="220"/>
                  </a:lnTo>
                  <a:lnTo>
                    <a:pt x="136" y="232"/>
                  </a:lnTo>
                  <a:lnTo>
                    <a:pt x="120" y="240"/>
                  </a:lnTo>
                  <a:lnTo>
                    <a:pt x="103" y="244"/>
                  </a:lnTo>
                  <a:lnTo>
                    <a:pt x="85" y="244"/>
                  </a:lnTo>
                  <a:lnTo>
                    <a:pt x="69" y="240"/>
                  </a:lnTo>
                  <a:lnTo>
                    <a:pt x="52" y="232"/>
                  </a:lnTo>
                  <a:lnTo>
                    <a:pt x="37" y="220"/>
                  </a:lnTo>
                  <a:lnTo>
                    <a:pt x="25" y="205"/>
                  </a:lnTo>
                  <a:lnTo>
                    <a:pt x="15" y="186"/>
                  </a:lnTo>
                  <a:lnTo>
                    <a:pt x="7" y="167"/>
                  </a:lnTo>
                  <a:lnTo>
                    <a:pt x="1" y="144"/>
                  </a:lnTo>
                  <a:lnTo>
                    <a:pt x="0" y="123"/>
                  </a:lnTo>
                </a:path>
              </a:pathLst>
            </a:custGeom>
            <a:solidFill>
              <a:srgbClr val="800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59" name="任意多边形 118858"/>
            <p:cNvSpPr/>
            <p:nvPr/>
          </p:nvSpPr>
          <p:spPr>
            <a:xfrm>
              <a:off x="3321" y="1041"/>
              <a:ext cx="190" cy="246"/>
            </a:xfrm>
            <a:custGeom>
              <a:avLst/>
              <a:gdLst/>
              <a:ahLst/>
              <a:cxnLst/>
              <a:pathLst>
                <a:path w="190" h="246">
                  <a:moveTo>
                    <a:pt x="0" y="123"/>
                  </a:moveTo>
                  <a:lnTo>
                    <a:pt x="2" y="100"/>
                  </a:lnTo>
                  <a:lnTo>
                    <a:pt x="7" y="79"/>
                  </a:lnTo>
                  <a:lnTo>
                    <a:pt x="15" y="58"/>
                  </a:lnTo>
                  <a:lnTo>
                    <a:pt x="26" y="40"/>
                  </a:lnTo>
                  <a:lnTo>
                    <a:pt x="38" y="25"/>
                  </a:lnTo>
                  <a:lnTo>
                    <a:pt x="53" y="13"/>
                  </a:lnTo>
                  <a:lnTo>
                    <a:pt x="69" y="5"/>
                  </a:lnTo>
                  <a:lnTo>
                    <a:pt x="86" y="0"/>
                  </a:lnTo>
                  <a:lnTo>
                    <a:pt x="103" y="0"/>
                  </a:lnTo>
                  <a:lnTo>
                    <a:pt x="121" y="5"/>
                  </a:lnTo>
                  <a:lnTo>
                    <a:pt x="136" y="13"/>
                  </a:lnTo>
                  <a:lnTo>
                    <a:pt x="151" y="25"/>
                  </a:lnTo>
                  <a:lnTo>
                    <a:pt x="164" y="40"/>
                  </a:lnTo>
                  <a:lnTo>
                    <a:pt x="175" y="58"/>
                  </a:lnTo>
                  <a:lnTo>
                    <a:pt x="183" y="79"/>
                  </a:lnTo>
                  <a:lnTo>
                    <a:pt x="187" y="100"/>
                  </a:lnTo>
                  <a:lnTo>
                    <a:pt x="189" y="123"/>
                  </a:lnTo>
                  <a:lnTo>
                    <a:pt x="187" y="145"/>
                  </a:lnTo>
                  <a:lnTo>
                    <a:pt x="183" y="167"/>
                  </a:lnTo>
                  <a:lnTo>
                    <a:pt x="175" y="187"/>
                  </a:lnTo>
                  <a:lnTo>
                    <a:pt x="164" y="205"/>
                  </a:lnTo>
                  <a:lnTo>
                    <a:pt x="151" y="221"/>
                  </a:lnTo>
                  <a:lnTo>
                    <a:pt x="136" y="232"/>
                  </a:lnTo>
                  <a:lnTo>
                    <a:pt x="121" y="240"/>
                  </a:lnTo>
                  <a:lnTo>
                    <a:pt x="103" y="245"/>
                  </a:lnTo>
                  <a:lnTo>
                    <a:pt x="86" y="245"/>
                  </a:lnTo>
                  <a:lnTo>
                    <a:pt x="69" y="240"/>
                  </a:lnTo>
                  <a:lnTo>
                    <a:pt x="53" y="232"/>
                  </a:lnTo>
                  <a:lnTo>
                    <a:pt x="38" y="221"/>
                  </a:lnTo>
                  <a:lnTo>
                    <a:pt x="26" y="205"/>
                  </a:lnTo>
                  <a:lnTo>
                    <a:pt x="15" y="187"/>
                  </a:lnTo>
                  <a:lnTo>
                    <a:pt x="7" y="167"/>
                  </a:lnTo>
                  <a:lnTo>
                    <a:pt x="2" y="145"/>
                  </a:lnTo>
                  <a:lnTo>
                    <a:pt x="0" y="123"/>
                  </a:lnTo>
                </a:path>
              </a:pathLst>
            </a:custGeom>
            <a:solidFill>
              <a:srgbClr val="800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60" name="任意多边形 118859"/>
            <p:cNvSpPr/>
            <p:nvPr/>
          </p:nvSpPr>
          <p:spPr>
            <a:xfrm>
              <a:off x="3256" y="1126"/>
              <a:ext cx="189" cy="246"/>
            </a:xfrm>
            <a:custGeom>
              <a:avLst/>
              <a:gdLst/>
              <a:ahLst/>
              <a:cxnLst/>
              <a:pathLst>
                <a:path w="189" h="246">
                  <a:moveTo>
                    <a:pt x="0" y="123"/>
                  </a:moveTo>
                  <a:lnTo>
                    <a:pt x="2" y="101"/>
                  </a:lnTo>
                  <a:lnTo>
                    <a:pt x="7" y="79"/>
                  </a:lnTo>
                  <a:lnTo>
                    <a:pt x="15" y="58"/>
                  </a:lnTo>
                  <a:lnTo>
                    <a:pt x="25" y="40"/>
                  </a:lnTo>
                  <a:lnTo>
                    <a:pt x="37" y="25"/>
                  </a:lnTo>
                  <a:lnTo>
                    <a:pt x="52" y="13"/>
                  </a:lnTo>
                  <a:lnTo>
                    <a:pt x="69" y="5"/>
                  </a:lnTo>
                  <a:lnTo>
                    <a:pt x="85" y="0"/>
                  </a:lnTo>
                  <a:lnTo>
                    <a:pt x="103" y="0"/>
                  </a:lnTo>
                  <a:lnTo>
                    <a:pt x="120" y="5"/>
                  </a:lnTo>
                  <a:lnTo>
                    <a:pt x="136" y="13"/>
                  </a:lnTo>
                  <a:lnTo>
                    <a:pt x="151" y="25"/>
                  </a:lnTo>
                  <a:lnTo>
                    <a:pt x="164" y="40"/>
                  </a:lnTo>
                  <a:lnTo>
                    <a:pt x="174" y="58"/>
                  </a:lnTo>
                  <a:lnTo>
                    <a:pt x="182" y="79"/>
                  </a:lnTo>
                  <a:lnTo>
                    <a:pt x="186" y="101"/>
                  </a:lnTo>
                  <a:lnTo>
                    <a:pt x="188" y="123"/>
                  </a:lnTo>
                  <a:lnTo>
                    <a:pt x="186" y="145"/>
                  </a:lnTo>
                  <a:lnTo>
                    <a:pt x="182" y="168"/>
                  </a:lnTo>
                  <a:lnTo>
                    <a:pt x="174" y="187"/>
                  </a:lnTo>
                  <a:lnTo>
                    <a:pt x="164" y="205"/>
                  </a:lnTo>
                  <a:lnTo>
                    <a:pt x="151" y="221"/>
                  </a:lnTo>
                  <a:lnTo>
                    <a:pt x="136" y="232"/>
                  </a:lnTo>
                  <a:lnTo>
                    <a:pt x="120" y="240"/>
                  </a:lnTo>
                  <a:lnTo>
                    <a:pt x="103" y="245"/>
                  </a:lnTo>
                  <a:lnTo>
                    <a:pt x="85" y="245"/>
                  </a:lnTo>
                  <a:lnTo>
                    <a:pt x="69" y="240"/>
                  </a:lnTo>
                  <a:lnTo>
                    <a:pt x="52" y="232"/>
                  </a:lnTo>
                  <a:lnTo>
                    <a:pt x="37" y="221"/>
                  </a:lnTo>
                  <a:lnTo>
                    <a:pt x="25" y="205"/>
                  </a:lnTo>
                  <a:lnTo>
                    <a:pt x="15" y="187"/>
                  </a:lnTo>
                  <a:lnTo>
                    <a:pt x="7" y="168"/>
                  </a:lnTo>
                  <a:lnTo>
                    <a:pt x="2" y="145"/>
                  </a:lnTo>
                  <a:lnTo>
                    <a:pt x="0" y="123"/>
                  </a:lnTo>
                </a:path>
              </a:pathLst>
            </a:custGeom>
            <a:solidFill>
              <a:srgbClr val="800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61" name="任意多边形 118860"/>
            <p:cNvSpPr/>
            <p:nvPr/>
          </p:nvSpPr>
          <p:spPr>
            <a:xfrm>
              <a:off x="3191" y="1212"/>
              <a:ext cx="189" cy="245"/>
            </a:xfrm>
            <a:custGeom>
              <a:avLst/>
              <a:gdLst/>
              <a:ahLst/>
              <a:cxnLst/>
              <a:pathLst>
                <a:path w="189" h="245">
                  <a:moveTo>
                    <a:pt x="0" y="123"/>
                  </a:moveTo>
                  <a:lnTo>
                    <a:pt x="1" y="100"/>
                  </a:lnTo>
                  <a:lnTo>
                    <a:pt x="6" y="78"/>
                  </a:lnTo>
                  <a:lnTo>
                    <a:pt x="14" y="58"/>
                  </a:lnTo>
                  <a:lnTo>
                    <a:pt x="25" y="40"/>
                  </a:lnTo>
                  <a:lnTo>
                    <a:pt x="37" y="25"/>
                  </a:lnTo>
                  <a:lnTo>
                    <a:pt x="52" y="12"/>
                  </a:lnTo>
                  <a:lnTo>
                    <a:pt x="68" y="4"/>
                  </a:lnTo>
                  <a:lnTo>
                    <a:pt x="85" y="0"/>
                  </a:lnTo>
                  <a:lnTo>
                    <a:pt x="102" y="0"/>
                  </a:lnTo>
                  <a:lnTo>
                    <a:pt x="120" y="4"/>
                  </a:lnTo>
                  <a:lnTo>
                    <a:pt x="136" y="12"/>
                  </a:lnTo>
                  <a:lnTo>
                    <a:pt x="150" y="25"/>
                  </a:lnTo>
                  <a:lnTo>
                    <a:pt x="163" y="40"/>
                  </a:lnTo>
                  <a:lnTo>
                    <a:pt x="174" y="58"/>
                  </a:lnTo>
                  <a:lnTo>
                    <a:pt x="182" y="78"/>
                  </a:lnTo>
                  <a:lnTo>
                    <a:pt x="186" y="100"/>
                  </a:lnTo>
                  <a:lnTo>
                    <a:pt x="188" y="123"/>
                  </a:lnTo>
                  <a:lnTo>
                    <a:pt x="186" y="144"/>
                  </a:lnTo>
                  <a:lnTo>
                    <a:pt x="182" y="167"/>
                  </a:lnTo>
                  <a:lnTo>
                    <a:pt x="174" y="186"/>
                  </a:lnTo>
                  <a:lnTo>
                    <a:pt x="163" y="204"/>
                  </a:lnTo>
                  <a:lnTo>
                    <a:pt x="150" y="220"/>
                  </a:lnTo>
                  <a:lnTo>
                    <a:pt x="136" y="232"/>
                  </a:lnTo>
                  <a:lnTo>
                    <a:pt x="120" y="240"/>
                  </a:lnTo>
                  <a:lnTo>
                    <a:pt x="102" y="244"/>
                  </a:lnTo>
                  <a:lnTo>
                    <a:pt x="85" y="244"/>
                  </a:lnTo>
                  <a:lnTo>
                    <a:pt x="68" y="240"/>
                  </a:lnTo>
                  <a:lnTo>
                    <a:pt x="52" y="232"/>
                  </a:lnTo>
                  <a:lnTo>
                    <a:pt x="37" y="220"/>
                  </a:lnTo>
                  <a:lnTo>
                    <a:pt x="25" y="204"/>
                  </a:lnTo>
                  <a:lnTo>
                    <a:pt x="14" y="186"/>
                  </a:lnTo>
                  <a:lnTo>
                    <a:pt x="6" y="167"/>
                  </a:lnTo>
                  <a:lnTo>
                    <a:pt x="1" y="144"/>
                  </a:lnTo>
                  <a:lnTo>
                    <a:pt x="0" y="123"/>
                  </a:lnTo>
                </a:path>
              </a:pathLst>
            </a:custGeom>
            <a:solidFill>
              <a:srgbClr val="800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62" name="矩形 118861"/>
            <p:cNvSpPr/>
            <p:nvPr/>
          </p:nvSpPr>
          <p:spPr>
            <a:xfrm>
              <a:off x="3177" y="1211"/>
              <a:ext cx="201"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D0</a:t>
              </a:r>
              <a:endParaRPr lang="en-US" altLang="zh-TW" sz="1000" b="1">
                <a:solidFill>
                  <a:srgbClr val="000000"/>
                </a:solidFill>
                <a:latin typeface="Arial" panose="020B0604020202020204" pitchFamily="34" charset="0"/>
              </a:endParaRPr>
            </a:p>
          </p:txBody>
        </p:sp>
        <p:sp>
          <p:nvSpPr>
            <p:cNvPr id="118863" name="矩形 118862"/>
            <p:cNvSpPr/>
            <p:nvPr/>
          </p:nvSpPr>
          <p:spPr>
            <a:xfrm>
              <a:off x="3259" y="1108"/>
              <a:ext cx="201"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D1</a:t>
              </a:r>
              <a:endParaRPr lang="en-US" altLang="zh-TW" sz="1000" b="1">
                <a:solidFill>
                  <a:srgbClr val="000000"/>
                </a:solidFill>
                <a:latin typeface="Arial" panose="020B0604020202020204" pitchFamily="34" charset="0"/>
              </a:endParaRPr>
            </a:p>
          </p:txBody>
        </p:sp>
        <p:sp>
          <p:nvSpPr>
            <p:cNvPr id="118864" name="矩形 118863"/>
            <p:cNvSpPr/>
            <p:nvPr/>
          </p:nvSpPr>
          <p:spPr>
            <a:xfrm>
              <a:off x="3324" y="1020"/>
              <a:ext cx="201"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D2</a:t>
              </a:r>
              <a:endParaRPr lang="en-US" altLang="zh-TW" sz="1000" b="1">
                <a:solidFill>
                  <a:srgbClr val="000000"/>
                </a:solidFill>
                <a:latin typeface="Arial" panose="020B0604020202020204" pitchFamily="34" charset="0"/>
              </a:endParaRPr>
            </a:p>
          </p:txBody>
        </p:sp>
        <p:sp>
          <p:nvSpPr>
            <p:cNvPr id="118865" name="矩形 118864"/>
            <p:cNvSpPr/>
            <p:nvPr/>
          </p:nvSpPr>
          <p:spPr>
            <a:xfrm>
              <a:off x="3390" y="935"/>
              <a:ext cx="201"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D3</a:t>
              </a:r>
              <a:endParaRPr lang="en-US" altLang="zh-TW" sz="1000" b="1">
                <a:solidFill>
                  <a:srgbClr val="000000"/>
                </a:solidFill>
                <a:latin typeface="Arial" panose="020B0604020202020204" pitchFamily="34" charset="0"/>
              </a:endParaRPr>
            </a:p>
          </p:txBody>
        </p:sp>
        <p:sp>
          <p:nvSpPr>
            <p:cNvPr id="118866" name="矩形 118865"/>
            <p:cNvSpPr/>
            <p:nvPr/>
          </p:nvSpPr>
          <p:spPr>
            <a:xfrm>
              <a:off x="3413" y="852"/>
              <a:ext cx="268"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HDD</a:t>
              </a:r>
              <a:endParaRPr lang="en-US" altLang="zh-TW" sz="1000" b="1">
                <a:solidFill>
                  <a:srgbClr val="000000"/>
                </a:solidFill>
                <a:latin typeface="Arial" panose="020B0604020202020204" pitchFamily="34" charset="0"/>
              </a:endParaRPr>
            </a:p>
          </p:txBody>
        </p:sp>
        <p:sp>
          <p:nvSpPr>
            <p:cNvPr id="118867" name="任意多边形 118866"/>
            <p:cNvSpPr/>
            <p:nvPr/>
          </p:nvSpPr>
          <p:spPr>
            <a:xfrm>
              <a:off x="3692" y="974"/>
              <a:ext cx="188" cy="246"/>
            </a:xfrm>
            <a:custGeom>
              <a:avLst/>
              <a:gdLst/>
              <a:ahLst/>
              <a:cxnLst/>
              <a:pathLst>
                <a:path w="188" h="246">
                  <a:moveTo>
                    <a:pt x="0" y="123"/>
                  </a:moveTo>
                  <a:lnTo>
                    <a:pt x="2" y="100"/>
                  </a:lnTo>
                  <a:lnTo>
                    <a:pt x="6" y="79"/>
                  </a:lnTo>
                  <a:lnTo>
                    <a:pt x="14" y="58"/>
                  </a:lnTo>
                  <a:lnTo>
                    <a:pt x="24" y="40"/>
                  </a:lnTo>
                  <a:lnTo>
                    <a:pt x="37" y="25"/>
                  </a:lnTo>
                  <a:lnTo>
                    <a:pt x="52" y="13"/>
                  </a:lnTo>
                  <a:lnTo>
                    <a:pt x="68" y="5"/>
                  </a:lnTo>
                  <a:lnTo>
                    <a:pt x="85" y="0"/>
                  </a:lnTo>
                  <a:lnTo>
                    <a:pt x="103" y="0"/>
                  </a:lnTo>
                  <a:lnTo>
                    <a:pt x="119" y="5"/>
                  </a:lnTo>
                  <a:lnTo>
                    <a:pt x="136" y="13"/>
                  </a:lnTo>
                  <a:lnTo>
                    <a:pt x="151" y="25"/>
                  </a:lnTo>
                  <a:lnTo>
                    <a:pt x="163" y="40"/>
                  </a:lnTo>
                  <a:lnTo>
                    <a:pt x="173" y="58"/>
                  </a:lnTo>
                  <a:lnTo>
                    <a:pt x="181" y="79"/>
                  </a:lnTo>
                  <a:lnTo>
                    <a:pt x="186" y="100"/>
                  </a:lnTo>
                  <a:lnTo>
                    <a:pt x="187" y="123"/>
                  </a:lnTo>
                  <a:lnTo>
                    <a:pt x="186" y="145"/>
                  </a:lnTo>
                  <a:lnTo>
                    <a:pt x="181" y="167"/>
                  </a:lnTo>
                  <a:lnTo>
                    <a:pt x="173" y="187"/>
                  </a:lnTo>
                  <a:lnTo>
                    <a:pt x="163" y="205"/>
                  </a:lnTo>
                  <a:lnTo>
                    <a:pt x="151" y="221"/>
                  </a:lnTo>
                  <a:lnTo>
                    <a:pt x="136" y="232"/>
                  </a:lnTo>
                  <a:lnTo>
                    <a:pt x="119" y="240"/>
                  </a:lnTo>
                  <a:lnTo>
                    <a:pt x="103" y="245"/>
                  </a:lnTo>
                  <a:lnTo>
                    <a:pt x="85" y="245"/>
                  </a:lnTo>
                  <a:lnTo>
                    <a:pt x="68" y="240"/>
                  </a:lnTo>
                  <a:lnTo>
                    <a:pt x="52" y="232"/>
                  </a:lnTo>
                  <a:lnTo>
                    <a:pt x="37" y="221"/>
                  </a:lnTo>
                  <a:lnTo>
                    <a:pt x="24" y="205"/>
                  </a:lnTo>
                  <a:lnTo>
                    <a:pt x="14" y="187"/>
                  </a:lnTo>
                  <a:lnTo>
                    <a:pt x="6" y="167"/>
                  </a:lnTo>
                  <a:lnTo>
                    <a:pt x="2" y="145"/>
                  </a:lnTo>
                  <a:lnTo>
                    <a:pt x="0" y="123"/>
                  </a:lnTo>
                </a:path>
              </a:pathLst>
            </a:custGeom>
            <a:solidFill>
              <a:srgbClr val="800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68" name="任意多边形 118867"/>
            <p:cNvSpPr/>
            <p:nvPr/>
          </p:nvSpPr>
          <p:spPr>
            <a:xfrm>
              <a:off x="3626" y="1059"/>
              <a:ext cx="189" cy="246"/>
            </a:xfrm>
            <a:custGeom>
              <a:avLst/>
              <a:gdLst/>
              <a:ahLst/>
              <a:cxnLst/>
              <a:pathLst>
                <a:path w="189" h="246">
                  <a:moveTo>
                    <a:pt x="0" y="123"/>
                  </a:moveTo>
                  <a:lnTo>
                    <a:pt x="2" y="100"/>
                  </a:lnTo>
                  <a:lnTo>
                    <a:pt x="7" y="79"/>
                  </a:lnTo>
                  <a:lnTo>
                    <a:pt x="14" y="58"/>
                  </a:lnTo>
                  <a:lnTo>
                    <a:pt x="25" y="40"/>
                  </a:lnTo>
                  <a:lnTo>
                    <a:pt x="38" y="25"/>
                  </a:lnTo>
                  <a:lnTo>
                    <a:pt x="53" y="13"/>
                  </a:lnTo>
                  <a:lnTo>
                    <a:pt x="68" y="5"/>
                  </a:lnTo>
                  <a:lnTo>
                    <a:pt x="86" y="0"/>
                  </a:lnTo>
                  <a:lnTo>
                    <a:pt x="103" y="0"/>
                  </a:lnTo>
                  <a:lnTo>
                    <a:pt x="120" y="5"/>
                  </a:lnTo>
                  <a:lnTo>
                    <a:pt x="137" y="13"/>
                  </a:lnTo>
                  <a:lnTo>
                    <a:pt x="151" y="25"/>
                  </a:lnTo>
                  <a:lnTo>
                    <a:pt x="164" y="40"/>
                  </a:lnTo>
                  <a:lnTo>
                    <a:pt x="174" y="58"/>
                  </a:lnTo>
                  <a:lnTo>
                    <a:pt x="182" y="79"/>
                  </a:lnTo>
                  <a:lnTo>
                    <a:pt x="187" y="100"/>
                  </a:lnTo>
                  <a:lnTo>
                    <a:pt x="188" y="123"/>
                  </a:lnTo>
                  <a:lnTo>
                    <a:pt x="187" y="145"/>
                  </a:lnTo>
                  <a:lnTo>
                    <a:pt x="182" y="168"/>
                  </a:lnTo>
                  <a:lnTo>
                    <a:pt x="174" y="187"/>
                  </a:lnTo>
                  <a:lnTo>
                    <a:pt x="164" y="205"/>
                  </a:lnTo>
                  <a:lnTo>
                    <a:pt x="151" y="221"/>
                  </a:lnTo>
                  <a:lnTo>
                    <a:pt x="137" y="232"/>
                  </a:lnTo>
                  <a:lnTo>
                    <a:pt x="120" y="240"/>
                  </a:lnTo>
                  <a:lnTo>
                    <a:pt x="103" y="245"/>
                  </a:lnTo>
                  <a:lnTo>
                    <a:pt x="86" y="245"/>
                  </a:lnTo>
                  <a:lnTo>
                    <a:pt x="68" y="240"/>
                  </a:lnTo>
                  <a:lnTo>
                    <a:pt x="53" y="232"/>
                  </a:lnTo>
                  <a:lnTo>
                    <a:pt x="38" y="221"/>
                  </a:lnTo>
                  <a:lnTo>
                    <a:pt x="25" y="205"/>
                  </a:lnTo>
                  <a:lnTo>
                    <a:pt x="14" y="187"/>
                  </a:lnTo>
                  <a:lnTo>
                    <a:pt x="7" y="168"/>
                  </a:lnTo>
                  <a:lnTo>
                    <a:pt x="2" y="145"/>
                  </a:lnTo>
                  <a:lnTo>
                    <a:pt x="0" y="123"/>
                  </a:lnTo>
                </a:path>
              </a:pathLst>
            </a:custGeom>
            <a:solidFill>
              <a:srgbClr val="800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69" name="任意多边形 118868"/>
            <p:cNvSpPr/>
            <p:nvPr/>
          </p:nvSpPr>
          <p:spPr>
            <a:xfrm>
              <a:off x="3561" y="1145"/>
              <a:ext cx="189" cy="245"/>
            </a:xfrm>
            <a:custGeom>
              <a:avLst/>
              <a:gdLst/>
              <a:ahLst/>
              <a:cxnLst/>
              <a:pathLst>
                <a:path w="189" h="245">
                  <a:moveTo>
                    <a:pt x="0" y="122"/>
                  </a:moveTo>
                  <a:lnTo>
                    <a:pt x="2" y="100"/>
                  </a:lnTo>
                  <a:lnTo>
                    <a:pt x="6" y="78"/>
                  </a:lnTo>
                  <a:lnTo>
                    <a:pt x="14" y="58"/>
                  </a:lnTo>
                  <a:lnTo>
                    <a:pt x="24" y="39"/>
                  </a:lnTo>
                  <a:lnTo>
                    <a:pt x="38" y="25"/>
                  </a:lnTo>
                  <a:lnTo>
                    <a:pt x="52" y="12"/>
                  </a:lnTo>
                  <a:lnTo>
                    <a:pt x="68" y="4"/>
                  </a:lnTo>
                  <a:lnTo>
                    <a:pt x="86" y="0"/>
                  </a:lnTo>
                  <a:lnTo>
                    <a:pt x="103" y="0"/>
                  </a:lnTo>
                  <a:lnTo>
                    <a:pt x="120" y="4"/>
                  </a:lnTo>
                  <a:lnTo>
                    <a:pt x="136" y="12"/>
                  </a:lnTo>
                  <a:lnTo>
                    <a:pt x="151" y="25"/>
                  </a:lnTo>
                  <a:lnTo>
                    <a:pt x="163" y="39"/>
                  </a:lnTo>
                  <a:lnTo>
                    <a:pt x="174" y="58"/>
                  </a:lnTo>
                  <a:lnTo>
                    <a:pt x="181" y="78"/>
                  </a:lnTo>
                  <a:lnTo>
                    <a:pt x="187" y="100"/>
                  </a:lnTo>
                  <a:lnTo>
                    <a:pt x="188" y="122"/>
                  </a:lnTo>
                  <a:lnTo>
                    <a:pt x="187" y="144"/>
                  </a:lnTo>
                  <a:lnTo>
                    <a:pt x="181" y="167"/>
                  </a:lnTo>
                  <a:lnTo>
                    <a:pt x="174" y="186"/>
                  </a:lnTo>
                  <a:lnTo>
                    <a:pt x="163" y="204"/>
                  </a:lnTo>
                  <a:lnTo>
                    <a:pt x="151" y="220"/>
                  </a:lnTo>
                  <a:lnTo>
                    <a:pt x="136" y="232"/>
                  </a:lnTo>
                  <a:lnTo>
                    <a:pt x="120" y="240"/>
                  </a:lnTo>
                  <a:lnTo>
                    <a:pt x="103" y="244"/>
                  </a:lnTo>
                  <a:lnTo>
                    <a:pt x="86" y="244"/>
                  </a:lnTo>
                  <a:lnTo>
                    <a:pt x="68" y="240"/>
                  </a:lnTo>
                  <a:lnTo>
                    <a:pt x="52" y="232"/>
                  </a:lnTo>
                  <a:lnTo>
                    <a:pt x="38" y="220"/>
                  </a:lnTo>
                  <a:lnTo>
                    <a:pt x="24" y="204"/>
                  </a:lnTo>
                  <a:lnTo>
                    <a:pt x="14" y="186"/>
                  </a:lnTo>
                  <a:lnTo>
                    <a:pt x="6" y="167"/>
                  </a:lnTo>
                  <a:lnTo>
                    <a:pt x="2" y="144"/>
                  </a:lnTo>
                  <a:lnTo>
                    <a:pt x="0" y="122"/>
                  </a:lnTo>
                </a:path>
              </a:pathLst>
            </a:custGeom>
            <a:solidFill>
              <a:srgbClr val="800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70" name="任意多边形 118869"/>
            <p:cNvSpPr/>
            <p:nvPr/>
          </p:nvSpPr>
          <p:spPr>
            <a:xfrm>
              <a:off x="3496" y="1230"/>
              <a:ext cx="188" cy="245"/>
            </a:xfrm>
            <a:custGeom>
              <a:avLst/>
              <a:gdLst/>
              <a:ahLst/>
              <a:cxnLst/>
              <a:pathLst>
                <a:path w="188" h="245">
                  <a:moveTo>
                    <a:pt x="0" y="123"/>
                  </a:moveTo>
                  <a:lnTo>
                    <a:pt x="1" y="100"/>
                  </a:lnTo>
                  <a:lnTo>
                    <a:pt x="6" y="78"/>
                  </a:lnTo>
                  <a:lnTo>
                    <a:pt x="14" y="58"/>
                  </a:lnTo>
                  <a:lnTo>
                    <a:pt x="24" y="40"/>
                  </a:lnTo>
                  <a:lnTo>
                    <a:pt x="37" y="25"/>
                  </a:lnTo>
                  <a:lnTo>
                    <a:pt x="52" y="12"/>
                  </a:lnTo>
                  <a:lnTo>
                    <a:pt x="68" y="4"/>
                  </a:lnTo>
                  <a:lnTo>
                    <a:pt x="85" y="0"/>
                  </a:lnTo>
                  <a:lnTo>
                    <a:pt x="103" y="0"/>
                  </a:lnTo>
                  <a:lnTo>
                    <a:pt x="119" y="4"/>
                  </a:lnTo>
                  <a:lnTo>
                    <a:pt x="136" y="12"/>
                  </a:lnTo>
                  <a:lnTo>
                    <a:pt x="151" y="25"/>
                  </a:lnTo>
                  <a:lnTo>
                    <a:pt x="163" y="40"/>
                  </a:lnTo>
                  <a:lnTo>
                    <a:pt x="173" y="58"/>
                  </a:lnTo>
                  <a:lnTo>
                    <a:pt x="181" y="78"/>
                  </a:lnTo>
                  <a:lnTo>
                    <a:pt x="186" y="100"/>
                  </a:lnTo>
                  <a:lnTo>
                    <a:pt x="187" y="123"/>
                  </a:lnTo>
                  <a:lnTo>
                    <a:pt x="186" y="144"/>
                  </a:lnTo>
                  <a:lnTo>
                    <a:pt x="181" y="167"/>
                  </a:lnTo>
                  <a:lnTo>
                    <a:pt x="173" y="186"/>
                  </a:lnTo>
                  <a:lnTo>
                    <a:pt x="163" y="205"/>
                  </a:lnTo>
                  <a:lnTo>
                    <a:pt x="151" y="220"/>
                  </a:lnTo>
                  <a:lnTo>
                    <a:pt x="136" y="232"/>
                  </a:lnTo>
                  <a:lnTo>
                    <a:pt x="119" y="240"/>
                  </a:lnTo>
                  <a:lnTo>
                    <a:pt x="103" y="244"/>
                  </a:lnTo>
                  <a:lnTo>
                    <a:pt x="85" y="244"/>
                  </a:lnTo>
                  <a:lnTo>
                    <a:pt x="68" y="240"/>
                  </a:lnTo>
                  <a:lnTo>
                    <a:pt x="52" y="232"/>
                  </a:lnTo>
                  <a:lnTo>
                    <a:pt x="37" y="220"/>
                  </a:lnTo>
                  <a:lnTo>
                    <a:pt x="24" y="205"/>
                  </a:lnTo>
                  <a:lnTo>
                    <a:pt x="14" y="186"/>
                  </a:lnTo>
                  <a:lnTo>
                    <a:pt x="6" y="167"/>
                  </a:lnTo>
                  <a:lnTo>
                    <a:pt x="1" y="144"/>
                  </a:lnTo>
                  <a:lnTo>
                    <a:pt x="0" y="123"/>
                  </a:lnTo>
                </a:path>
              </a:pathLst>
            </a:custGeom>
            <a:solidFill>
              <a:srgbClr val="800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71" name="矩形 118870"/>
            <p:cNvSpPr/>
            <p:nvPr/>
          </p:nvSpPr>
          <p:spPr>
            <a:xfrm>
              <a:off x="3482" y="1229"/>
              <a:ext cx="202"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D0</a:t>
              </a:r>
              <a:endParaRPr lang="en-US" altLang="zh-TW" sz="1000" b="1">
                <a:solidFill>
                  <a:srgbClr val="000000"/>
                </a:solidFill>
                <a:latin typeface="Arial" panose="020B0604020202020204" pitchFamily="34" charset="0"/>
              </a:endParaRPr>
            </a:p>
          </p:txBody>
        </p:sp>
        <p:sp>
          <p:nvSpPr>
            <p:cNvPr id="118872" name="矩形 118871"/>
            <p:cNvSpPr/>
            <p:nvPr/>
          </p:nvSpPr>
          <p:spPr>
            <a:xfrm>
              <a:off x="3564" y="1126"/>
              <a:ext cx="201"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D1</a:t>
              </a:r>
              <a:endParaRPr lang="en-US" altLang="zh-TW" sz="1000" b="1">
                <a:solidFill>
                  <a:srgbClr val="000000"/>
                </a:solidFill>
                <a:latin typeface="Arial" panose="020B0604020202020204" pitchFamily="34" charset="0"/>
              </a:endParaRPr>
            </a:p>
          </p:txBody>
        </p:sp>
        <p:sp>
          <p:nvSpPr>
            <p:cNvPr id="118873" name="矩形 118872"/>
            <p:cNvSpPr/>
            <p:nvPr/>
          </p:nvSpPr>
          <p:spPr>
            <a:xfrm>
              <a:off x="3630" y="1038"/>
              <a:ext cx="201"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D2</a:t>
              </a:r>
              <a:endParaRPr lang="en-US" altLang="zh-TW" sz="1000" b="1">
                <a:solidFill>
                  <a:srgbClr val="000000"/>
                </a:solidFill>
                <a:latin typeface="Arial" panose="020B0604020202020204" pitchFamily="34" charset="0"/>
              </a:endParaRPr>
            </a:p>
          </p:txBody>
        </p:sp>
        <p:sp>
          <p:nvSpPr>
            <p:cNvPr id="118874" name="矩形 118873"/>
            <p:cNvSpPr/>
            <p:nvPr/>
          </p:nvSpPr>
          <p:spPr>
            <a:xfrm>
              <a:off x="3695" y="953"/>
              <a:ext cx="201"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D3</a:t>
              </a:r>
              <a:endParaRPr lang="en-US" altLang="zh-TW" sz="1000" b="1">
                <a:solidFill>
                  <a:srgbClr val="000000"/>
                </a:solidFill>
                <a:latin typeface="Arial" panose="020B0604020202020204" pitchFamily="34" charset="0"/>
              </a:endParaRPr>
            </a:p>
          </p:txBody>
        </p:sp>
        <p:sp>
          <p:nvSpPr>
            <p:cNvPr id="118875" name="矩形 118874"/>
            <p:cNvSpPr/>
            <p:nvPr/>
          </p:nvSpPr>
          <p:spPr>
            <a:xfrm>
              <a:off x="3670" y="870"/>
              <a:ext cx="387"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CDROM</a:t>
              </a:r>
              <a:endParaRPr lang="en-US" altLang="zh-TW" sz="1000" b="1">
                <a:solidFill>
                  <a:srgbClr val="000000"/>
                </a:solidFill>
                <a:latin typeface="Arial" panose="020B0604020202020204" pitchFamily="34" charset="0"/>
              </a:endParaRPr>
            </a:p>
          </p:txBody>
        </p:sp>
        <p:sp>
          <p:nvSpPr>
            <p:cNvPr id="118876" name="任意多边形 118875"/>
            <p:cNvSpPr/>
            <p:nvPr/>
          </p:nvSpPr>
          <p:spPr>
            <a:xfrm>
              <a:off x="3986" y="974"/>
              <a:ext cx="189" cy="246"/>
            </a:xfrm>
            <a:custGeom>
              <a:avLst/>
              <a:gdLst/>
              <a:ahLst/>
              <a:cxnLst/>
              <a:pathLst>
                <a:path w="189" h="246">
                  <a:moveTo>
                    <a:pt x="0" y="123"/>
                  </a:moveTo>
                  <a:lnTo>
                    <a:pt x="1" y="100"/>
                  </a:lnTo>
                  <a:lnTo>
                    <a:pt x="7" y="79"/>
                  </a:lnTo>
                  <a:lnTo>
                    <a:pt x="14" y="58"/>
                  </a:lnTo>
                  <a:lnTo>
                    <a:pt x="24" y="40"/>
                  </a:lnTo>
                  <a:lnTo>
                    <a:pt x="37" y="25"/>
                  </a:lnTo>
                  <a:lnTo>
                    <a:pt x="52" y="13"/>
                  </a:lnTo>
                  <a:lnTo>
                    <a:pt x="69" y="5"/>
                  </a:lnTo>
                  <a:lnTo>
                    <a:pt x="85" y="0"/>
                  </a:lnTo>
                  <a:lnTo>
                    <a:pt x="103" y="0"/>
                  </a:lnTo>
                  <a:lnTo>
                    <a:pt x="120" y="5"/>
                  </a:lnTo>
                  <a:lnTo>
                    <a:pt x="136" y="13"/>
                  </a:lnTo>
                  <a:lnTo>
                    <a:pt x="151" y="25"/>
                  </a:lnTo>
                  <a:lnTo>
                    <a:pt x="164" y="40"/>
                  </a:lnTo>
                  <a:lnTo>
                    <a:pt x="174" y="58"/>
                  </a:lnTo>
                  <a:lnTo>
                    <a:pt x="182" y="79"/>
                  </a:lnTo>
                  <a:lnTo>
                    <a:pt x="186" y="100"/>
                  </a:lnTo>
                  <a:lnTo>
                    <a:pt x="188" y="123"/>
                  </a:lnTo>
                  <a:lnTo>
                    <a:pt x="186" y="145"/>
                  </a:lnTo>
                  <a:lnTo>
                    <a:pt x="182" y="167"/>
                  </a:lnTo>
                  <a:lnTo>
                    <a:pt x="174" y="187"/>
                  </a:lnTo>
                  <a:lnTo>
                    <a:pt x="164" y="205"/>
                  </a:lnTo>
                  <a:lnTo>
                    <a:pt x="151" y="221"/>
                  </a:lnTo>
                  <a:lnTo>
                    <a:pt x="136" y="232"/>
                  </a:lnTo>
                  <a:lnTo>
                    <a:pt x="120" y="240"/>
                  </a:lnTo>
                  <a:lnTo>
                    <a:pt x="103" y="245"/>
                  </a:lnTo>
                  <a:lnTo>
                    <a:pt x="85" y="245"/>
                  </a:lnTo>
                  <a:lnTo>
                    <a:pt x="69" y="240"/>
                  </a:lnTo>
                  <a:lnTo>
                    <a:pt x="52" y="232"/>
                  </a:lnTo>
                  <a:lnTo>
                    <a:pt x="37" y="221"/>
                  </a:lnTo>
                  <a:lnTo>
                    <a:pt x="24" y="205"/>
                  </a:lnTo>
                  <a:lnTo>
                    <a:pt x="14" y="187"/>
                  </a:lnTo>
                  <a:lnTo>
                    <a:pt x="7" y="167"/>
                  </a:lnTo>
                  <a:lnTo>
                    <a:pt x="1" y="145"/>
                  </a:lnTo>
                  <a:lnTo>
                    <a:pt x="0" y="123"/>
                  </a:lnTo>
                </a:path>
              </a:pathLst>
            </a:custGeom>
            <a:solidFill>
              <a:srgbClr val="800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77" name="任意多边形 118876"/>
            <p:cNvSpPr/>
            <p:nvPr/>
          </p:nvSpPr>
          <p:spPr>
            <a:xfrm>
              <a:off x="3920" y="1059"/>
              <a:ext cx="190" cy="246"/>
            </a:xfrm>
            <a:custGeom>
              <a:avLst/>
              <a:gdLst/>
              <a:ahLst/>
              <a:cxnLst/>
              <a:pathLst>
                <a:path w="190" h="246">
                  <a:moveTo>
                    <a:pt x="0" y="123"/>
                  </a:moveTo>
                  <a:lnTo>
                    <a:pt x="2" y="100"/>
                  </a:lnTo>
                  <a:lnTo>
                    <a:pt x="7" y="79"/>
                  </a:lnTo>
                  <a:lnTo>
                    <a:pt x="14" y="58"/>
                  </a:lnTo>
                  <a:lnTo>
                    <a:pt x="25" y="40"/>
                  </a:lnTo>
                  <a:lnTo>
                    <a:pt x="38" y="25"/>
                  </a:lnTo>
                  <a:lnTo>
                    <a:pt x="53" y="13"/>
                  </a:lnTo>
                  <a:lnTo>
                    <a:pt x="69" y="5"/>
                  </a:lnTo>
                  <a:lnTo>
                    <a:pt x="86" y="0"/>
                  </a:lnTo>
                  <a:lnTo>
                    <a:pt x="103" y="0"/>
                  </a:lnTo>
                  <a:lnTo>
                    <a:pt x="121" y="5"/>
                  </a:lnTo>
                  <a:lnTo>
                    <a:pt x="136" y="13"/>
                  </a:lnTo>
                  <a:lnTo>
                    <a:pt x="151" y="25"/>
                  </a:lnTo>
                  <a:lnTo>
                    <a:pt x="164" y="40"/>
                  </a:lnTo>
                  <a:lnTo>
                    <a:pt x="175" y="58"/>
                  </a:lnTo>
                  <a:lnTo>
                    <a:pt x="183" y="79"/>
                  </a:lnTo>
                  <a:lnTo>
                    <a:pt x="187" y="100"/>
                  </a:lnTo>
                  <a:lnTo>
                    <a:pt x="189" y="123"/>
                  </a:lnTo>
                  <a:lnTo>
                    <a:pt x="187" y="145"/>
                  </a:lnTo>
                  <a:lnTo>
                    <a:pt x="183" y="168"/>
                  </a:lnTo>
                  <a:lnTo>
                    <a:pt x="175" y="187"/>
                  </a:lnTo>
                  <a:lnTo>
                    <a:pt x="164" y="205"/>
                  </a:lnTo>
                  <a:lnTo>
                    <a:pt x="151" y="221"/>
                  </a:lnTo>
                  <a:lnTo>
                    <a:pt x="136" y="232"/>
                  </a:lnTo>
                  <a:lnTo>
                    <a:pt x="121" y="240"/>
                  </a:lnTo>
                  <a:lnTo>
                    <a:pt x="103" y="245"/>
                  </a:lnTo>
                  <a:lnTo>
                    <a:pt x="86" y="245"/>
                  </a:lnTo>
                  <a:lnTo>
                    <a:pt x="69" y="240"/>
                  </a:lnTo>
                  <a:lnTo>
                    <a:pt x="53" y="232"/>
                  </a:lnTo>
                  <a:lnTo>
                    <a:pt x="38" y="221"/>
                  </a:lnTo>
                  <a:lnTo>
                    <a:pt x="25" y="205"/>
                  </a:lnTo>
                  <a:lnTo>
                    <a:pt x="14" y="187"/>
                  </a:lnTo>
                  <a:lnTo>
                    <a:pt x="7" y="168"/>
                  </a:lnTo>
                  <a:lnTo>
                    <a:pt x="2" y="145"/>
                  </a:lnTo>
                  <a:lnTo>
                    <a:pt x="0" y="123"/>
                  </a:lnTo>
                </a:path>
              </a:pathLst>
            </a:custGeom>
            <a:solidFill>
              <a:srgbClr val="800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78" name="任意多边形 118877"/>
            <p:cNvSpPr/>
            <p:nvPr/>
          </p:nvSpPr>
          <p:spPr>
            <a:xfrm>
              <a:off x="3855" y="1145"/>
              <a:ext cx="189" cy="245"/>
            </a:xfrm>
            <a:custGeom>
              <a:avLst/>
              <a:gdLst/>
              <a:ahLst/>
              <a:cxnLst/>
              <a:pathLst>
                <a:path w="189" h="245">
                  <a:moveTo>
                    <a:pt x="0" y="122"/>
                  </a:moveTo>
                  <a:lnTo>
                    <a:pt x="2" y="100"/>
                  </a:lnTo>
                  <a:lnTo>
                    <a:pt x="7" y="78"/>
                  </a:lnTo>
                  <a:lnTo>
                    <a:pt x="14" y="58"/>
                  </a:lnTo>
                  <a:lnTo>
                    <a:pt x="24" y="39"/>
                  </a:lnTo>
                  <a:lnTo>
                    <a:pt x="37" y="25"/>
                  </a:lnTo>
                  <a:lnTo>
                    <a:pt x="52" y="12"/>
                  </a:lnTo>
                  <a:lnTo>
                    <a:pt x="69" y="4"/>
                  </a:lnTo>
                  <a:lnTo>
                    <a:pt x="85" y="0"/>
                  </a:lnTo>
                  <a:lnTo>
                    <a:pt x="103" y="0"/>
                  </a:lnTo>
                  <a:lnTo>
                    <a:pt x="120" y="4"/>
                  </a:lnTo>
                  <a:lnTo>
                    <a:pt x="136" y="12"/>
                  </a:lnTo>
                  <a:lnTo>
                    <a:pt x="151" y="25"/>
                  </a:lnTo>
                  <a:lnTo>
                    <a:pt x="164" y="39"/>
                  </a:lnTo>
                  <a:lnTo>
                    <a:pt x="174" y="58"/>
                  </a:lnTo>
                  <a:lnTo>
                    <a:pt x="182" y="78"/>
                  </a:lnTo>
                  <a:lnTo>
                    <a:pt x="187" y="100"/>
                  </a:lnTo>
                  <a:lnTo>
                    <a:pt x="188" y="122"/>
                  </a:lnTo>
                  <a:lnTo>
                    <a:pt x="187" y="144"/>
                  </a:lnTo>
                  <a:lnTo>
                    <a:pt x="182" y="167"/>
                  </a:lnTo>
                  <a:lnTo>
                    <a:pt x="174" y="186"/>
                  </a:lnTo>
                  <a:lnTo>
                    <a:pt x="164" y="204"/>
                  </a:lnTo>
                  <a:lnTo>
                    <a:pt x="151" y="220"/>
                  </a:lnTo>
                  <a:lnTo>
                    <a:pt x="136" y="232"/>
                  </a:lnTo>
                  <a:lnTo>
                    <a:pt x="120" y="240"/>
                  </a:lnTo>
                  <a:lnTo>
                    <a:pt x="103" y="244"/>
                  </a:lnTo>
                  <a:lnTo>
                    <a:pt x="85" y="244"/>
                  </a:lnTo>
                  <a:lnTo>
                    <a:pt x="69" y="240"/>
                  </a:lnTo>
                  <a:lnTo>
                    <a:pt x="52" y="232"/>
                  </a:lnTo>
                  <a:lnTo>
                    <a:pt x="37" y="220"/>
                  </a:lnTo>
                  <a:lnTo>
                    <a:pt x="24" y="204"/>
                  </a:lnTo>
                  <a:lnTo>
                    <a:pt x="14" y="186"/>
                  </a:lnTo>
                  <a:lnTo>
                    <a:pt x="7" y="167"/>
                  </a:lnTo>
                  <a:lnTo>
                    <a:pt x="2" y="144"/>
                  </a:lnTo>
                  <a:lnTo>
                    <a:pt x="0" y="122"/>
                  </a:lnTo>
                </a:path>
              </a:pathLst>
            </a:custGeom>
            <a:solidFill>
              <a:srgbClr val="800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79" name="任意多边形 118878"/>
            <p:cNvSpPr/>
            <p:nvPr/>
          </p:nvSpPr>
          <p:spPr>
            <a:xfrm>
              <a:off x="3790" y="1230"/>
              <a:ext cx="189" cy="245"/>
            </a:xfrm>
            <a:custGeom>
              <a:avLst/>
              <a:gdLst/>
              <a:ahLst/>
              <a:cxnLst/>
              <a:pathLst>
                <a:path w="189" h="245">
                  <a:moveTo>
                    <a:pt x="0" y="123"/>
                  </a:moveTo>
                  <a:lnTo>
                    <a:pt x="1" y="100"/>
                  </a:lnTo>
                  <a:lnTo>
                    <a:pt x="7" y="78"/>
                  </a:lnTo>
                  <a:lnTo>
                    <a:pt x="13" y="58"/>
                  </a:lnTo>
                  <a:lnTo>
                    <a:pt x="24" y="40"/>
                  </a:lnTo>
                  <a:lnTo>
                    <a:pt x="37" y="25"/>
                  </a:lnTo>
                  <a:lnTo>
                    <a:pt x="52" y="12"/>
                  </a:lnTo>
                  <a:lnTo>
                    <a:pt x="68" y="4"/>
                  </a:lnTo>
                  <a:lnTo>
                    <a:pt x="85" y="0"/>
                  </a:lnTo>
                  <a:lnTo>
                    <a:pt x="102" y="0"/>
                  </a:lnTo>
                  <a:lnTo>
                    <a:pt x="120" y="4"/>
                  </a:lnTo>
                  <a:lnTo>
                    <a:pt x="136" y="12"/>
                  </a:lnTo>
                  <a:lnTo>
                    <a:pt x="150" y="25"/>
                  </a:lnTo>
                  <a:lnTo>
                    <a:pt x="163" y="40"/>
                  </a:lnTo>
                  <a:lnTo>
                    <a:pt x="174" y="58"/>
                  </a:lnTo>
                  <a:lnTo>
                    <a:pt x="182" y="78"/>
                  </a:lnTo>
                  <a:lnTo>
                    <a:pt x="186" y="100"/>
                  </a:lnTo>
                  <a:lnTo>
                    <a:pt x="188" y="123"/>
                  </a:lnTo>
                  <a:lnTo>
                    <a:pt x="186" y="144"/>
                  </a:lnTo>
                  <a:lnTo>
                    <a:pt x="182" y="167"/>
                  </a:lnTo>
                  <a:lnTo>
                    <a:pt x="174" y="186"/>
                  </a:lnTo>
                  <a:lnTo>
                    <a:pt x="163" y="205"/>
                  </a:lnTo>
                  <a:lnTo>
                    <a:pt x="150" y="220"/>
                  </a:lnTo>
                  <a:lnTo>
                    <a:pt x="136" y="232"/>
                  </a:lnTo>
                  <a:lnTo>
                    <a:pt x="120" y="240"/>
                  </a:lnTo>
                  <a:lnTo>
                    <a:pt x="102" y="244"/>
                  </a:lnTo>
                  <a:lnTo>
                    <a:pt x="85" y="244"/>
                  </a:lnTo>
                  <a:lnTo>
                    <a:pt x="68" y="240"/>
                  </a:lnTo>
                  <a:lnTo>
                    <a:pt x="52" y="232"/>
                  </a:lnTo>
                  <a:lnTo>
                    <a:pt x="37" y="220"/>
                  </a:lnTo>
                  <a:lnTo>
                    <a:pt x="24" y="205"/>
                  </a:lnTo>
                  <a:lnTo>
                    <a:pt x="13" y="186"/>
                  </a:lnTo>
                  <a:lnTo>
                    <a:pt x="7" y="167"/>
                  </a:lnTo>
                  <a:lnTo>
                    <a:pt x="1" y="144"/>
                  </a:lnTo>
                  <a:lnTo>
                    <a:pt x="0" y="123"/>
                  </a:lnTo>
                </a:path>
              </a:pathLst>
            </a:custGeom>
            <a:solidFill>
              <a:srgbClr val="800080"/>
            </a:solidFill>
            <a:ln w="12700" cap="rnd" cmpd="sng">
              <a:solidFill>
                <a:srgbClr val="0000FF">
                  <a:alpha val="100000"/>
                </a:srgbClr>
              </a:solidFill>
              <a:prstDash val="solid"/>
              <a:headEnd type="none" w="med" len="med"/>
              <a:tailEnd type="none" w="med" len="med"/>
            </a:ln>
          </p:spPr>
          <p:txBody>
            <a:bodyPr/>
            <a:p>
              <a:endParaRPr lang="zh-CN" altLang="en-US"/>
            </a:p>
          </p:txBody>
        </p:sp>
        <p:sp>
          <p:nvSpPr>
            <p:cNvPr id="118880" name="矩形 118879"/>
            <p:cNvSpPr/>
            <p:nvPr/>
          </p:nvSpPr>
          <p:spPr>
            <a:xfrm>
              <a:off x="3858" y="1126"/>
              <a:ext cx="201"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C1</a:t>
              </a:r>
              <a:endParaRPr lang="en-US" altLang="zh-TW" sz="1000" b="1">
                <a:solidFill>
                  <a:srgbClr val="000000"/>
                </a:solidFill>
                <a:latin typeface="Arial" panose="020B0604020202020204" pitchFamily="34" charset="0"/>
              </a:endParaRPr>
            </a:p>
          </p:txBody>
        </p:sp>
        <p:sp>
          <p:nvSpPr>
            <p:cNvPr id="118881" name="矩形 118880"/>
            <p:cNvSpPr/>
            <p:nvPr/>
          </p:nvSpPr>
          <p:spPr>
            <a:xfrm>
              <a:off x="3923" y="1038"/>
              <a:ext cx="201"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C2</a:t>
              </a:r>
              <a:endParaRPr lang="en-US" altLang="zh-TW" sz="1000" b="1">
                <a:solidFill>
                  <a:srgbClr val="000000"/>
                </a:solidFill>
                <a:latin typeface="Arial" panose="020B0604020202020204" pitchFamily="34" charset="0"/>
              </a:endParaRPr>
            </a:p>
          </p:txBody>
        </p:sp>
        <p:sp>
          <p:nvSpPr>
            <p:cNvPr id="118882" name="矩形 118881"/>
            <p:cNvSpPr/>
            <p:nvPr/>
          </p:nvSpPr>
          <p:spPr>
            <a:xfrm>
              <a:off x="3989" y="953"/>
              <a:ext cx="201"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C3</a:t>
              </a:r>
              <a:endParaRPr lang="en-US" altLang="zh-TW" sz="1000" b="1">
                <a:solidFill>
                  <a:srgbClr val="000000"/>
                </a:solidFill>
                <a:latin typeface="Arial" panose="020B0604020202020204" pitchFamily="34" charset="0"/>
              </a:endParaRPr>
            </a:p>
          </p:txBody>
        </p:sp>
        <p:sp>
          <p:nvSpPr>
            <p:cNvPr id="118883" name="矩形 118882"/>
            <p:cNvSpPr/>
            <p:nvPr/>
          </p:nvSpPr>
          <p:spPr>
            <a:xfrm>
              <a:off x="4013" y="870"/>
              <a:ext cx="263"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CPU</a:t>
              </a:r>
              <a:endParaRPr lang="en-US" altLang="zh-TW" sz="1000" b="1">
                <a:solidFill>
                  <a:srgbClr val="000000"/>
                </a:solidFill>
                <a:latin typeface="Arial" panose="020B0604020202020204" pitchFamily="34" charset="0"/>
              </a:endParaRPr>
            </a:p>
          </p:txBody>
        </p:sp>
        <p:sp>
          <p:nvSpPr>
            <p:cNvPr id="118884" name="矩形 118883"/>
            <p:cNvSpPr/>
            <p:nvPr/>
          </p:nvSpPr>
          <p:spPr>
            <a:xfrm>
              <a:off x="3793" y="1209"/>
              <a:ext cx="201" cy="188"/>
            </a:xfrm>
            <a:prstGeom prst="rect">
              <a:avLst/>
            </a:prstGeom>
            <a:noFill/>
            <a:ln w="9525">
              <a:noFill/>
            </a:ln>
          </p:spPr>
          <p:txBody>
            <a:bodyPr wrap="square" lIns="92075" tIns="46038" rIns="92075" bIns="46038">
              <a:spAutoFit/>
            </a:bodyPr>
            <a:p>
              <a:pPr eaLnBrk="0" hangingPunct="0"/>
              <a:r>
                <a:rPr lang="en-US" altLang="zh-TW" sz="1000" b="1">
                  <a:solidFill>
                    <a:srgbClr val="000000"/>
                  </a:solidFill>
                  <a:latin typeface="Arial" panose="020B0604020202020204" pitchFamily="34" charset="0"/>
                </a:rPr>
                <a:t>C0</a:t>
              </a:r>
              <a:endParaRPr lang="en-US" altLang="zh-TW" sz="1000" b="1">
                <a:solidFill>
                  <a:srgbClr val="000000"/>
                </a:solidFill>
                <a:latin typeface="Arial" panose="020B0604020202020204" pitchFamily="34" charset="0"/>
              </a:endParaRPr>
            </a:p>
          </p:txBody>
        </p:sp>
        <p:sp>
          <p:nvSpPr>
            <p:cNvPr id="118885" name="任意多边形 118884"/>
            <p:cNvSpPr/>
            <p:nvPr/>
          </p:nvSpPr>
          <p:spPr>
            <a:xfrm>
              <a:off x="4106" y="1693"/>
              <a:ext cx="263" cy="256"/>
            </a:xfrm>
            <a:custGeom>
              <a:avLst/>
              <a:gdLst/>
              <a:ahLst/>
              <a:cxnLst/>
              <a:pathLst>
                <a:path w="263" h="256">
                  <a:moveTo>
                    <a:pt x="0" y="255"/>
                  </a:moveTo>
                  <a:lnTo>
                    <a:pt x="262" y="255"/>
                  </a:lnTo>
                  <a:lnTo>
                    <a:pt x="262" y="0"/>
                  </a:lnTo>
                  <a:lnTo>
                    <a:pt x="0" y="0"/>
                  </a:lnTo>
                  <a:lnTo>
                    <a:pt x="0" y="255"/>
                  </a:lnTo>
                </a:path>
              </a:pathLst>
            </a:custGeom>
            <a:solidFill>
              <a:srgbClr val="E6E6E6"/>
            </a:solidFill>
            <a:ln w="9525">
              <a:noFill/>
            </a:ln>
          </p:spPr>
          <p:txBody>
            <a:bodyPr/>
            <a:p>
              <a:endParaRPr lang="zh-CN" altLang="en-US"/>
            </a:p>
          </p:txBody>
        </p:sp>
        <p:sp>
          <p:nvSpPr>
            <p:cNvPr id="118886" name="矩形 118885"/>
            <p:cNvSpPr/>
            <p:nvPr/>
          </p:nvSpPr>
          <p:spPr>
            <a:xfrm>
              <a:off x="4110" y="1701"/>
              <a:ext cx="282" cy="188"/>
            </a:xfrm>
            <a:prstGeom prst="rect">
              <a:avLst/>
            </a:prstGeom>
            <a:noFill/>
            <a:ln w="9525">
              <a:noFill/>
            </a:ln>
          </p:spPr>
          <p:txBody>
            <a:bodyPr wrap="square" lIns="92075" tIns="46038" rIns="92075" bIns="46038">
              <a:spAutoFit/>
            </a:bodyPr>
            <a:p>
              <a:pPr eaLnBrk="0" hangingPunct="0"/>
              <a:r>
                <a:rPr lang="en-US" altLang="zh-TW" sz="1000">
                  <a:solidFill>
                    <a:srgbClr val="000000"/>
                  </a:solidFill>
                  <a:latin typeface="Arial" panose="020B0604020202020204" pitchFamily="34" charset="0"/>
                </a:rPr>
                <a:t>BIOS</a:t>
              </a:r>
              <a:endParaRPr lang="en-US" altLang="zh-TW" sz="1000">
                <a:solidFill>
                  <a:srgbClr val="000000"/>
                </a:solidFill>
                <a:latin typeface="Arial" panose="020B0604020202020204" pitchFamily="34" charset="0"/>
              </a:endParaRPr>
            </a:p>
          </p:txBody>
        </p:sp>
        <p:sp>
          <p:nvSpPr>
            <p:cNvPr id="118887" name="矩形 118886"/>
            <p:cNvSpPr/>
            <p:nvPr/>
          </p:nvSpPr>
          <p:spPr>
            <a:xfrm>
              <a:off x="4079" y="1792"/>
              <a:ext cx="360" cy="188"/>
            </a:xfrm>
            <a:prstGeom prst="rect">
              <a:avLst/>
            </a:prstGeom>
            <a:noFill/>
            <a:ln w="9525">
              <a:noFill/>
            </a:ln>
          </p:spPr>
          <p:txBody>
            <a:bodyPr wrap="square" lIns="92075" tIns="46038" rIns="92075" bIns="46038">
              <a:spAutoFit/>
            </a:bodyPr>
            <a:p>
              <a:pPr eaLnBrk="0" hangingPunct="0"/>
              <a:r>
                <a:rPr lang="en-US" altLang="zh-TW" sz="1000">
                  <a:solidFill>
                    <a:srgbClr val="000000"/>
                  </a:solidFill>
                  <a:latin typeface="Arial" panose="020B0604020202020204" pitchFamily="34" charset="0"/>
                </a:rPr>
                <a:t>Routine</a:t>
              </a:r>
              <a:endParaRPr lang="en-US" altLang="zh-TW" sz="1000">
                <a:solidFill>
                  <a:srgbClr val="000000"/>
                </a:solidFill>
                <a:latin typeface="Arial" panose="020B0604020202020204" pitchFamily="34" charset="0"/>
              </a:endParaRPr>
            </a:p>
          </p:txBody>
        </p:sp>
        <p:sp>
          <p:nvSpPr>
            <p:cNvPr id="118888" name="直接连接符 118887"/>
            <p:cNvSpPr/>
            <p:nvPr/>
          </p:nvSpPr>
          <p:spPr>
            <a:xfrm flipH="1">
              <a:off x="4233" y="1948"/>
              <a:ext cx="4" cy="110"/>
            </a:xfrm>
            <a:prstGeom prst="line">
              <a:avLst/>
            </a:prstGeom>
            <a:ln w="12700" cap="flat" cmpd="sng">
              <a:solidFill>
                <a:srgbClr val="0000FF"/>
              </a:solidFill>
              <a:prstDash val="solid"/>
              <a:headEnd type="none" w="sm" len="sm"/>
              <a:tailEnd type="none" w="sm" len="sm"/>
            </a:ln>
          </p:spPr>
        </p:sp>
        <p:sp>
          <p:nvSpPr>
            <p:cNvPr id="118889" name="任意多边形 118888"/>
            <p:cNvSpPr/>
            <p:nvPr/>
          </p:nvSpPr>
          <p:spPr>
            <a:xfrm>
              <a:off x="4206" y="2047"/>
              <a:ext cx="55" cy="73"/>
            </a:xfrm>
            <a:custGeom>
              <a:avLst/>
              <a:gdLst/>
              <a:ahLst/>
              <a:cxnLst/>
              <a:pathLst>
                <a:path w="55" h="73">
                  <a:moveTo>
                    <a:pt x="54" y="3"/>
                  </a:moveTo>
                  <a:lnTo>
                    <a:pt x="26" y="72"/>
                  </a:lnTo>
                  <a:lnTo>
                    <a:pt x="0" y="0"/>
                  </a:lnTo>
                  <a:lnTo>
                    <a:pt x="54" y="3"/>
                  </a:lnTo>
                </a:path>
              </a:pathLst>
            </a:custGeom>
            <a:solidFill>
              <a:srgbClr val="0000FF"/>
            </a:solidFill>
            <a:ln w="9525">
              <a:noFill/>
            </a:ln>
          </p:spPr>
          <p:txBody>
            <a:bodyPr/>
            <a:p>
              <a:endParaRPr lang="zh-CN" altLang="en-US"/>
            </a:p>
          </p:txBody>
        </p:sp>
      </p:grpSp>
      <p:sp>
        <p:nvSpPr>
          <p:cNvPr id="3" name="矩形 2"/>
          <p:cNvSpPr/>
          <p:nvPr/>
        </p:nvSpPr>
        <p:spPr>
          <a:xfrm>
            <a:off x="216853" y="380683"/>
            <a:ext cx="3744912" cy="457200"/>
          </a:xfrm>
          <a:prstGeom prst="rect">
            <a:avLst/>
          </a:prstGeom>
          <a:noFill/>
          <a:ln w="9525">
            <a:noFill/>
          </a:ln>
        </p:spPr>
        <p:txBody>
          <a:bodyPr>
            <a:spAutoFit/>
          </a:bodyPr>
          <a:p>
            <a:r>
              <a:rPr lang="en-US" altLang="zh-TW" sz="2400" b="1">
                <a:solidFill>
                  <a:srgbClr val="FF0033"/>
                </a:solidFill>
                <a:latin typeface="Arial" panose="020B0604020202020204" pitchFamily="34" charset="0"/>
              </a:rPr>
              <a:t>ACPI Power States</a:t>
            </a:r>
            <a:endParaRPr lang="zh-TW" altLang="en-US" sz="2400" b="1" dirty="0">
              <a:solidFill>
                <a:srgbClr val="FF0033"/>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692" y="214906"/>
            <a:ext cx="7355373" cy="486150"/>
          </a:xfrm>
          <a:prstGeom prst="rect">
            <a:avLst/>
          </a:prstGeom>
        </p:spPr>
        <p:txBody>
          <a:bodyPr>
            <a:normAutofit fontScale="90000"/>
          </a:bodyPr>
          <a:lstStyle/>
          <a:p>
            <a:r>
              <a:rPr lang="zh-CN" altLang="en-US" sz="3100" dirty="0">
                <a:solidFill>
                  <a:srgbClr val="C00000"/>
                </a:solidFill>
                <a:latin typeface="微软雅黑" panose="020B0503020204020204" pitchFamily="34" charset="-122"/>
                <a:ea typeface="微软雅黑" panose="020B0503020204020204" pitchFamily="34" charset="-122"/>
              </a:rPr>
              <a:t>  </a:t>
            </a:r>
            <a:br>
              <a:rPr lang="zh-CN" altLang="en-US" sz="900" dirty="0">
                <a:solidFill>
                  <a:srgbClr val="C00000"/>
                </a:solidFill>
                <a:latin typeface="微软雅黑" panose="020B0503020204020204" pitchFamily="34" charset="-122"/>
                <a:ea typeface="微软雅黑" panose="020B0503020204020204" pitchFamily="34" charset="-122"/>
              </a:rPr>
            </a:br>
            <a:endParaRPr lang="zh-CN" altLang="en-US" dirty="0"/>
          </a:p>
        </p:txBody>
      </p:sp>
      <p:sp>
        <p:nvSpPr>
          <p:cNvPr id="4" name="标题 117761"/>
          <p:cNvSpPr>
            <a:spLocks noGrp="1"/>
          </p:cNvSpPr>
          <p:nvPr/>
        </p:nvSpPr>
        <p:spPr>
          <a:xfrm>
            <a:off x="457200" y="381000"/>
            <a:ext cx="6096000" cy="1295400"/>
          </a:xfrm>
          <a:prstGeom prst="rect">
            <a:avLst/>
          </a:prstGeom>
          <a:noFill/>
          <a:ln w="25400">
            <a:noFill/>
          </a:ln>
        </p:spPr>
        <p:txBody>
          <a:bodyPr/>
          <a:lstStyle>
            <a:lvl1pPr marL="0" lvl="0" indent="0" algn="l" defTabSz="914400" rtl="0" eaLnBrk="1" fontAlgn="base" latinLnBrk="0" hangingPunct="1">
              <a:lnSpc>
                <a:spcPct val="100000"/>
              </a:lnSpc>
              <a:spcBef>
                <a:spcPct val="0"/>
              </a:spcBef>
              <a:spcAft>
                <a:spcPct val="0"/>
              </a:spcAft>
              <a:buNone/>
              <a:defRPr sz="3600" b="1" i="0" u="none" kern="1200" baseline="0">
                <a:solidFill>
                  <a:srgbClr val="333333"/>
                </a:solidFill>
                <a:latin typeface="+mj-lt"/>
                <a:ea typeface="+mj-ea"/>
                <a:cs typeface="+mj-cs"/>
              </a:defRPr>
            </a:lvl1pPr>
          </a:lstStyle>
          <a:p>
            <a:pPr algn="l" defTabSz="685800" fontAlgn="auto">
              <a:buClrTx/>
              <a:buSzTx/>
              <a:buFontTx/>
            </a:pPr>
            <a:endParaRPr lang="en-US" altLang="zh-TW" sz="2400">
              <a:solidFill>
                <a:schemeClr val="tx2"/>
              </a:solidFill>
              <a:latin typeface="Arial" panose="020B0604020202020204" pitchFamily="34" charset="0"/>
              <a:ea typeface="+mn-ea"/>
              <a:cs typeface="+mn-cs"/>
            </a:endParaRPr>
          </a:p>
        </p:txBody>
      </p:sp>
      <p:sp>
        <p:nvSpPr>
          <p:cNvPr id="3" name="矩形 2"/>
          <p:cNvSpPr/>
          <p:nvPr/>
        </p:nvSpPr>
        <p:spPr>
          <a:xfrm>
            <a:off x="216853" y="380683"/>
            <a:ext cx="3744912" cy="460375"/>
          </a:xfrm>
          <a:prstGeom prst="rect">
            <a:avLst/>
          </a:prstGeom>
          <a:noFill/>
          <a:ln w="9525">
            <a:noFill/>
          </a:ln>
        </p:spPr>
        <p:txBody>
          <a:bodyPr>
            <a:spAutoFit/>
          </a:bodyPr>
          <a:p>
            <a:r>
              <a:rPr lang="en-US" altLang="zh-TW" sz="2400" b="1">
                <a:solidFill>
                  <a:srgbClr val="FF0033"/>
                </a:solidFill>
                <a:latin typeface="Arial" panose="020B0604020202020204" pitchFamily="34" charset="0"/>
                <a:sym typeface="+mn-ea"/>
              </a:rPr>
              <a:t>ACPI : Processor States</a:t>
            </a:r>
            <a:endParaRPr lang="zh-TW" altLang="en-US" sz="2400" b="1" dirty="0">
              <a:solidFill>
                <a:srgbClr val="FF0033"/>
              </a:solidFill>
              <a:latin typeface="Arial" panose="020B0604020202020204" pitchFamily="34" charset="0"/>
            </a:endParaRPr>
          </a:p>
        </p:txBody>
      </p:sp>
      <p:graphicFrame>
        <p:nvGraphicFramePr>
          <p:cNvPr id="120837" name="对象 120836"/>
          <p:cNvGraphicFramePr/>
          <p:nvPr/>
        </p:nvGraphicFramePr>
        <p:xfrm>
          <a:off x="593725" y="762000"/>
          <a:ext cx="7439025" cy="4331970"/>
        </p:xfrm>
        <a:graphic>
          <a:graphicData uri="http://schemas.openxmlformats.org/presentationml/2006/ole">
            <mc:AlternateContent xmlns:mc="http://schemas.openxmlformats.org/markup-compatibility/2006">
              <mc:Choice xmlns:v="urn:schemas-microsoft-com:vml" Requires="v">
                <p:oleObj spid="_x0000_s3077" name="" r:id="rId1" imgW="5227955" imgH="5273675" progId="Visio.Drawing.4">
                  <p:embed/>
                </p:oleObj>
              </mc:Choice>
              <mc:Fallback>
                <p:oleObj name="" r:id="rId1" imgW="5227955" imgH="5273675" progId="Visio.Drawing.4">
                  <p:embed/>
                  <p:pic>
                    <p:nvPicPr>
                      <p:cNvPr id="0" name="图片 3076"/>
                      <p:cNvPicPr/>
                      <p:nvPr/>
                    </p:nvPicPr>
                    <p:blipFill>
                      <a:blip r:embed="rId2"/>
                      <a:stretch>
                        <a:fillRect/>
                      </a:stretch>
                    </p:blipFill>
                    <p:spPr>
                      <a:xfrm>
                        <a:off x="593725" y="762000"/>
                        <a:ext cx="7439025" cy="4331970"/>
                      </a:xfrm>
                      <a:prstGeom prst="rect">
                        <a:avLst/>
                      </a:prstGeom>
                      <a:noFill/>
                      <a:ln w="38100">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692" y="214906"/>
            <a:ext cx="7355373" cy="486150"/>
          </a:xfrm>
          <a:prstGeom prst="rect">
            <a:avLst/>
          </a:prstGeom>
        </p:spPr>
        <p:txBody>
          <a:bodyPr>
            <a:normAutofit fontScale="90000"/>
          </a:bodyPr>
          <a:lstStyle/>
          <a:p>
            <a:r>
              <a:rPr lang="zh-CN" altLang="en-US" sz="3100" dirty="0">
                <a:solidFill>
                  <a:srgbClr val="C00000"/>
                </a:solidFill>
                <a:latin typeface="微软雅黑" panose="020B0503020204020204" pitchFamily="34" charset="-122"/>
                <a:ea typeface="微软雅黑" panose="020B0503020204020204" pitchFamily="34" charset="-122"/>
              </a:rPr>
              <a:t>  </a:t>
            </a:r>
            <a:br>
              <a:rPr lang="zh-CN" altLang="en-US" sz="900" dirty="0">
                <a:solidFill>
                  <a:srgbClr val="C00000"/>
                </a:solidFill>
                <a:latin typeface="微软雅黑" panose="020B0503020204020204" pitchFamily="34" charset="-122"/>
                <a:ea typeface="微软雅黑" panose="020B0503020204020204" pitchFamily="34" charset="-122"/>
              </a:rPr>
            </a:br>
            <a:endParaRPr lang="zh-CN" altLang="en-US" dirty="0"/>
          </a:p>
        </p:txBody>
      </p:sp>
      <p:sp>
        <p:nvSpPr>
          <p:cNvPr id="4" name="标题 117761"/>
          <p:cNvSpPr>
            <a:spLocks noGrp="1"/>
          </p:cNvSpPr>
          <p:nvPr/>
        </p:nvSpPr>
        <p:spPr>
          <a:xfrm>
            <a:off x="457200" y="381000"/>
            <a:ext cx="6096000" cy="1295400"/>
          </a:xfrm>
          <a:prstGeom prst="rect">
            <a:avLst/>
          </a:prstGeom>
          <a:noFill/>
          <a:ln w="25400">
            <a:noFill/>
          </a:ln>
        </p:spPr>
        <p:txBody>
          <a:bodyPr/>
          <a:lstStyle>
            <a:lvl1pPr marL="0" lvl="0" indent="0" algn="l" defTabSz="914400" rtl="0" eaLnBrk="1" fontAlgn="base" latinLnBrk="0" hangingPunct="1">
              <a:lnSpc>
                <a:spcPct val="100000"/>
              </a:lnSpc>
              <a:spcBef>
                <a:spcPct val="0"/>
              </a:spcBef>
              <a:spcAft>
                <a:spcPct val="0"/>
              </a:spcAft>
              <a:buNone/>
              <a:defRPr sz="3600" b="1" i="0" u="none" kern="1200" baseline="0">
                <a:solidFill>
                  <a:srgbClr val="333333"/>
                </a:solidFill>
                <a:latin typeface="+mj-lt"/>
                <a:ea typeface="+mj-ea"/>
                <a:cs typeface="+mj-cs"/>
              </a:defRPr>
            </a:lvl1pPr>
          </a:lstStyle>
          <a:p>
            <a:pPr algn="l" defTabSz="685800" fontAlgn="auto">
              <a:buClrTx/>
              <a:buSzTx/>
              <a:buFontTx/>
            </a:pPr>
            <a:endParaRPr lang="en-US" altLang="zh-TW" sz="2400">
              <a:solidFill>
                <a:schemeClr val="tx2"/>
              </a:solidFill>
              <a:latin typeface="Arial" panose="020B0604020202020204" pitchFamily="34" charset="0"/>
              <a:ea typeface="+mn-ea"/>
              <a:cs typeface="+mn-cs"/>
            </a:endParaRPr>
          </a:p>
        </p:txBody>
      </p:sp>
      <p:sp>
        <p:nvSpPr>
          <p:cNvPr id="3" name="矩形 2"/>
          <p:cNvSpPr/>
          <p:nvPr/>
        </p:nvSpPr>
        <p:spPr>
          <a:xfrm>
            <a:off x="216853" y="380683"/>
            <a:ext cx="3744912" cy="460375"/>
          </a:xfrm>
          <a:prstGeom prst="rect">
            <a:avLst/>
          </a:prstGeom>
          <a:noFill/>
          <a:ln w="9525">
            <a:noFill/>
          </a:ln>
        </p:spPr>
        <p:txBody>
          <a:bodyPr>
            <a:spAutoFit/>
          </a:bodyPr>
          <a:p>
            <a:r>
              <a:rPr lang="en-US" altLang="zh-TW" sz="2400" b="1">
                <a:solidFill>
                  <a:srgbClr val="FF0033"/>
                </a:solidFill>
                <a:latin typeface="Arial" panose="020B0604020202020204" pitchFamily="34" charset="0"/>
                <a:sym typeface="+mn-ea"/>
              </a:rPr>
              <a:t>ACPI : Sleep States</a:t>
            </a:r>
            <a:endParaRPr lang="zh-TW" altLang="en-US" sz="2400" b="1" dirty="0">
              <a:solidFill>
                <a:srgbClr val="FF0033"/>
              </a:solidFill>
              <a:latin typeface="Arial" panose="020B0604020202020204" pitchFamily="34" charset="0"/>
            </a:endParaRPr>
          </a:p>
        </p:txBody>
      </p:sp>
      <p:graphicFrame>
        <p:nvGraphicFramePr>
          <p:cNvPr id="123909" name="对象 123908"/>
          <p:cNvGraphicFramePr/>
          <p:nvPr/>
        </p:nvGraphicFramePr>
        <p:xfrm>
          <a:off x="321945" y="790575"/>
          <a:ext cx="8094980" cy="4273550"/>
        </p:xfrm>
        <a:graphic>
          <a:graphicData uri="http://schemas.openxmlformats.org/presentationml/2006/ole">
            <mc:AlternateContent xmlns:mc="http://schemas.openxmlformats.org/markup-compatibility/2006">
              <mc:Choice xmlns:v="urn:schemas-microsoft-com:vml" Requires="v">
                <p:oleObj spid="_x0000_s3078" name="" r:id="rId1" imgW="5729605" imgH="5273675" progId="Visio.Drawing.4">
                  <p:embed/>
                </p:oleObj>
              </mc:Choice>
              <mc:Fallback>
                <p:oleObj name="" r:id="rId1" imgW="5729605" imgH="5273675" progId="Visio.Drawing.4">
                  <p:embed/>
                  <p:pic>
                    <p:nvPicPr>
                      <p:cNvPr id="0" name="图片 3077"/>
                      <p:cNvPicPr/>
                      <p:nvPr/>
                    </p:nvPicPr>
                    <p:blipFill>
                      <a:blip r:embed="rId2"/>
                      <a:stretch>
                        <a:fillRect/>
                      </a:stretch>
                    </p:blipFill>
                    <p:spPr>
                      <a:xfrm>
                        <a:off x="321945" y="790575"/>
                        <a:ext cx="8094980" cy="4273550"/>
                      </a:xfrm>
                      <a:prstGeom prst="rect">
                        <a:avLst/>
                      </a:prstGeom>
                      <a:noFill/>
                      <a:ln w="38100">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692" y="214906"/>
            <a:ext cx="7355373" cy="486150"/>
          </a:xfrm>
          <a:prstGeom prst="rect">
            <a:avLst/>
          </a:prstGeom>
        </p:spPr>
        <p:txBody>
          <a:bodyPr>
            <a:normAutofit fontScale="90000"/>
          </a:bodyPr>
          <a:lstStyle/>
          <a:p>
            <a:r>
              <a:rPr lang="zh-CN" altLang="en-US" sz="3100" dirty="0">
                <a:solidFill>
                  <a:srgbClr val="C00000"/>
                </a:solidFill>
                <a:latin typeface="微软雅黑" panose="020B0503020204020204" pitchFamily="34" charset="-122"/>
                <a:ea typeface="微软雅黑" panose="020B0503020204020204" pitchFamily="34" charset="-122"/>
              </a:rPr>
              <a:t>  </a:t>
            </a:r>
            <a:br>
              <a:rPr lang="zh-CN" altLang="en-US" sz="900" dirty="0">
                <a:solidFill>
                  <a:srgbClr val="C00000"/>
                </a:solidFill>
                <a:latin typeface="微软雅黑" panose="020B0503020204020204" pitchFamily="34" charset="-122"/>
                <a:ea typeface="微软雅黑" panose="020B0503020204020204" pitchFamily="34" charset="-122"/>
              </a:rPr>
            </a:br>
            <a:endParaRPr lang="zh-CN" altLang="en-US" dirty="0"/>
          </a:p>
        </p:txBody>
      </p:sp>
      <p:sp>
        <p:nvSpPr>
          <p:cNvPr id="125956" name="矩形 125955"/>
          <p:cNvSpPr/>
          <p:nvPr/>
        </p:nvSpPr>
        <p:spPr>
          <a:xfrm>
            <a:off x="396240" y="995363"/>
            <a:ext cx="8351838" cy="2799715"/>
          </a:xfrm>
          <a:prstGeom prst="rect">
            <a:avLst/>
          </a:prstGeom>
          <a:noFill/>
          <a:ln w="9525">
            <a:noFill/>
          </a:ln>
        </p:spPr>
        <p:txBody>
          <a:bodyPr wrap="square">
            <a:spAutoFit/>
          </a:bodyPr>
          <a:p>
            <a:r>
              <a:rPr lang="en-US" altLang="zh-TW" sz="1600" b="1">
                <a:solidFill>
                  <a:schemeClr val="accent1">
                    <a:lumMod val="60000"/>
                    <a:lumOff val="40000"/>
                  </a:schemeClr>
                </a:solidFill>
                <a:latin typeface="Arial" panose="020B0604020202020204" pitchFamily="34" charset="0"/>
              </a:rPr>
              <a:t>S1 : Stop Grant</a:t>
            </a:r>
            <a:endParaRPr lang="en-US" altLang="zh-TW" sz="1600" b="1">
              <a:solidFill>
                <a:schemeClr val="accent1">
                  <a:lumMod val="60000"/>
                  <a:lumOff val="40000"/>
                </a:schemeClr>
              </a:solidFill>
              <a:latin typeface="Arial" panose="020B0604020202020204" pitchFamily="34" charset="0"/>
            </a:endParaRPr>
          </a:p>
          <a:p>
            <a:r>
              <a:rPr lang="en-US" altLang="zh-TW" sz="1600" b="1">
                <a:solidFill>
                  <a:schemeClr val="accent1">
                    <a:lumMod val="60000"/>
                    <a:lumOff val="40000"/>
                  </a:schemeClr>
                </a:solidFill>
                <a:latin typeface="Arial" panose="020B0604020202020204" pitchFamily="34" charset="0"/>
              </a:rPr>
              <a:t>S2 : CPU power off, chipset and memory</a:t>
            </a:r>
            <a:endParaRPr lang="en-US" altLang="zh-TW" sz="1600" b="1">
              <a:solidFill>
                <a:schemeClr val="accent1">
                  <a:lumMod val="60000"/>
                  <a:lumOff val="40000"/>
                </a:schemeClr>
              </a:solidFill>
              <a:latin typeface="Arial" panose="020B0604020202020204" pitchFamily="34" charset="0"/>
            </a:endParaRPr>
          </a:p>
          <a:p>
            <a:r>
              <a:rPr lang="en-US" altLang="zh-TW" sz="1600" b="1">
                <a:solidFill>
                  <a:schemeClr val="accent1">
                    <a:lumMod val="60000"/>
                    <a:lumOff val="40000"/>
                  </a:schemeClr>
                </a:solidFill>
                <a:latin typeface="Arial" panose="020B0604020202020204" pitchFamily="34" charset="0"/>
              </a:rPr>
              <a:t>        maintains the entire context</a:t>
            </a:r>
            <a:endParaRPr lang="en-US" altLang="zh-TW" sz="1600" b="1">
              <a:solidFill>
                <a:schemeClr val="accent1">
                  <a:lumMod val="60000"/>
                  <a:lumOff val="40000"/>
                </a:schemeClr>
              </a:solidFill>
              <a:latin typeface="Arial" panose="020B0604020202020204" pitchFamily="34" charset="0"/>
            </a:endParaRPr>
          </a:p>
          <a:p>
            <a:r>
              <a:rPr lang="en-US" altLang="zh-TW" sz="1600" b="1">
                <a:solidFill>
                  <a:schemeClr val="accent1">
                    <a:lumMod val="60000"/>
                    <a:lumOff val="40000"/>
                  </a:schemeClr>
                </a:solidFill>
                <a:latin typeface="Arial" panose="020B0604020202020204" pitchFamily="34" charset="0"/>
              </a:rPr>
              <a:t>S3 : CPU power off, memory is low powered, PM</a:t>
            </a:r>
            <a:endParaRPr lang="en-US" altLang="zh-TW" sz="1600" b="1">
              <a:solidFill>
                <a:schemeClr val="accent1">
                  <a:lumMod val="60000"/>
                  <a:lumOff val="40000"/>
                </a:schemeClr>
              </a:solidFill>
              <a:latin typeface="Arial" panose="020B0604020202020204" pitchFamily="34" charset="0"/>
            </a:endParaRPr>
          </a:p>
          <a:p>
            <a:r>
              <a:rPr lang="en-US" altLang="zh-TW" sz="1600" b="1">
                <a:solidFill>
                  <a:schemeClr val="accent1">
                    <a:lumMod val="60000"/>
                    <a:lumOff val="40000"/>
                  </a:schemeClr>
                </a:solidFill>
                <a:latin typeface="Arial" panose="020B0604020202020204" pitchFamily="34" charset="0"/>
              </a:rPr>
              <a:t>        register are maintained</a:t>
            </a:r>
            <a:endParaRPr lang="en-US" altLang="zh-TW" sz="1600" b="1">
              <a:solidFill>
                <a:schemeClr val="accent1">
                  <a:lumMod val="60000"/>
                  <a:lumOff val="40000"/>
                </a:schemeClr>
              </a:solidFill>
              <a:latin typeface="Arial" panose="020B0604020202020204" pitchFamily="34" charset="0"/>
            </a:endParaRPr>
          </a:p>
          <a:p>
            <a:r>
              <a:rPr lang="en-US" altLang="zh-TW" sz="1600" b="1">
                <a:solidFill>
                  <a:schemeClr val="accent1">
                    <a:lumMod val="60000"/>
                    <a:lumOff val="40000"/>
                  </a:schemeClr>
                </a:solidFill>
                <a:latin typeface="Arial" panose="020B0604020202020204" pitchFamily="34" charset="0"/>
              </a:rPr>
              <a:t>S4 : Suspend to Disk</a:t>
            </a:r>
            <a:endParaRPr lang="en-US" altLang="zh-TW" sz="1600" b="1">
              <a:solidFill>
                <a:schemeClr val="accent1">
                  <a:lumMod val="60000"/>
                  <a:lumOff val="40000"/>
                </a:schemeClr>
              </a:solidFill>
              <a:latin typeface="Arial" panose="020B0604020202020204" pitchFamily="34" charset="0"/>
            </a:endParaRPr>
          </a:p>
          <a:p>
            <a:pPr marL="0" lvl="1" algn="l">
              <a:buClrTx/>
              <a:buSzTx/>
              <a:buNone/>
            </a:pPr>
            <a:r>
              <a:rPr lang="en-US" altLang="zh-TW" sz="1600" b="1">
                <a:solidFill>
                  <a:schemeClr val="tx1"/>
                </a:solidFill>
                <a:latin typeface="Arial" panose="020B0604020202020204" pitchFamily="34" charset="0"/>
              </a:rPr>
              <a:t>OS : OS must save and restore all the context( memory and CPU, chipset </a:t>
            </a:r>
            <a:endParaRPr lang="en-US" altLang="zh-TW" sz="1600" b="1">
              <a:solidFill>
                <a:schemeClr val="tx1"/>
              </a:solidFill>
              <a:latin typeface="Arial" panose="020B0604020202020204" pitchFamily="34" charset="0"/>
            </a:endParaRPr>
          </a:p>
          <a:p>
            <a:pPr marL="0" lvl="1" algn="l">
              <a:buClrTx/>
              <a:buSzTx/>
              <a:buNone/>
            </a:pPr>
            <a:r>
              <a:rPr lang="en-US" altLang="zh-TW" sz="1600" b="1">
                <a:solidFill>
                  <a:schemeClr val="tx1"/>
                </a:solidFill>
                <a:latin typeface="Arial" panose="020B0604020202020204" pitchFamily="34" charset="0"/>
              </a:rPr>
              <a:t>         registers )</a:t>
            </a:r>
            <a:endParaRPr lang="en-US" altLang="zh-TW" sz="1600" b="1">
              <a:solidFill>
                <a:schemeClr val="tx1"/>
              </a:solidFill>
              <a:latin typeface="Arial" panose="020B0604020202020204" pitchFamily="34" charset="0"/>
            </a:endParaRPr>
          </a:p>
          <a:p>
            <a:pPr marL="0" lvl="1" algn="l">
              <a:buClrTx/>
              <a:buSzTx/>
              <a:buNone/>
            </a:pPr>
            <a:r>
              <a:rPr lang="en-US" altLang="zh-TW" sz="1600" b="1">
                <a:solidFill>
                  <a:schemeClr val="tx1"/>
                </a:solidFill>
                <a:latin typeface="Arial" panose="020B0604020202020204" pitchFamily="34" charset="0"/>
              </a:rPr>
              <a:t>BIOS : BIOS must save and restore all the context( memory and CPU, </a:t>
            </a:r>
            <a:endParaRPr lang="en-US" altLang="zh-TW" sz="1600" b="1">
              <a:solidFill>
                <a:schemeClr val="tx1"/>
              </a:solidFill>
              <a:latin typeface="Arial" panose="020B0604020202020204" pitchFamily="34" charset="0"/>
            </a:endParaRPr>
          </a:p>
          <a:p>
            <a:pPr marL="0" lvl="1" algn="l">
              <a:buClrTx/>
              <a:buSzTx/>
              <a:buNone/>
            </a:pPr>
            <a:r>
              <a:rPr lang="en-US" altLang="zh-TW" sz="1600" b="1">
                <a:solidFill>
                  <a:schemeClr val="tx1"/>
                </a:solidFill>
                <a:latin typeface="Arial" panose="020B0604020202020204" pitchFamily="34" charset="0"/>
              </a:rPr>
              <a:t>            chipset registers )</a:t>
            </a:r>
            <a:endParaRPr lang="en-US" altLang="zh-TW" sz="1600" b="1">
              <a:solidFill>
                <a:schemeClr val="tx1"/>
              </a:solidFill>
              <a:latin typeface="Arial" panose="020B0604020202020204" pitchFamily="34" charset="0"/>
            </a:endParaRPr>
          </a:p>
          <a:p>
            <a:pPr algn="l">
              <a:buClrTx/>
              <a:buSzTx/>
              <a:buNone/>
            </a:pPr>
            <a:r>
              <a:rPr lang="en-US" altLang="zh-TW" sz="1600" b="1">
                <a:solidFill>
                  <a:schemeClr val="accent1">
                    <a:lumMod val="60000"/>
                    <a:lumOff val="40000"/>
                  </a:schemeClr>
                </a:solidFill>
                <a:latin typeface="Arial" panose="020B0604020202020204" pitchFamily="34" charset="0"/>
              </a:rPr>
              <a:t>All states translation are dominated by OS, instead of BIOS</a:t>
            </a:r>
            <a:endParaRPr lang="en-US" altLang="zh-TW" sz="1600" b="1">
              <a:solidFill>
                <a:schemeClr val="accent1">
                  <a:lumMod val="60000"/>
                  <a:lumOff val="40000"/>
                </a:schemeClr>
              </a:solidFill>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自定义 2">
      <a:dk1>
        <a:srgbClr val="111111"/>
      </a:dk1>
      <a:lt1>
        <a:sysClr val="window" lastClr="FFFFFF"/>
      </a:lt1>
      <a:dk2>
        <a:srgbClr val="B01D23"/>
      </a:dk2>
      <a:lt2>
        <a:srgbClr val="F1ADB0"/>
      </a:lt2>
      <a:accent1>
        <a:srgbClr val="B01D23"/>
      </a:accent1>
      <a:accent2>
        <a:srgbClr val="00B0F0"/>
      </a:accent2>
      <a:accent3>
        <a:srgbClr val="FFC000"/>
      </a:accent3>
      <a:accent4>
        <a:srgbClr val="CC00FF"/>
      </a:accent4>
      <a:accent5>
        <a:srgbClr val="C00000"/>
      </a:accent5>
      <a:accent6>
        <a:srgbClr val="92D050"/>
      </a:accent6>
      <a:hlink>
        <a:srgbClr val="1068B2"/>
      </a:hlink>
      <a:folHlink>
        <a:srgbClr val="7F7F7F"/>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3216</Words>
  <Application>WPS 演示</Application>
  <PresentationFormat>自定义</PresentationFormat>
  <Paragraphs>228</Paragraphs>
  <Slides>17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17</vt:i4>
      </vt:variant>
    </vt:vector>
  </HeadingPairs>
  <TitlesOfParts>
    <vt:vector size="30" baseType="lpstr">
      <vt:lpstr>Arial</vt:lpstr>
      <vt:lpstr>宋体</vt:lpstr>
      <vt:lpstr>Wingdings</vt:lpstr>
      <vt:lpstr>微软雅黑</vt:lpstr>
      <vt:lpstr>PMingLiU</vt:lpstr>
      <vt:lpstr>MingLiU-ExtB</vt:lpstr>
      <vt:lpstr>Arial Unicode MS</vt:lpstr>
      <vt:lpstr>等线</vt:lpstr>
      <vt:lpstr>Office 主题​​</vt:lpstr>
      <vt:lpstr>Visio.Drawing.5</vt:lpstr>
      <vt:lpstr>Visio.Drawing.4</vt:lpstr>
      <vt:lpstr>Visio.Drawing.4</vt:lpstr>
      <vt:lpstr>Visio.Drawing.4</vt:lpstr>
      <vt:lpstr>  </vt:lpstr>
      <vt:lpstr>PowerPoint 演示文稿</vt:lpstr>
      <vt:lpstr>   </vt:lpstr>
      <vt:lpstr>   </vt:lpstr>
      <vt:lpstr>   </vt:lpstr>
      <vt:lpstr>   </vt:lpstr>
      <vt:lpstr>   </vt:lpstr>
      <vt:lpstr>   </vt:lpstr>
      <vt:lpstr>   </vt:lpstr>
      <vt:lpstr>   </vt:lpstr>
      <vt:lpstr>   </vt:lpstr>
      <vt:lpstr>   </vt:lpstr>
      <vt:lpstr>   </vt:lpstr>
      <vt:lpstr>   </vt:lpstr>
      <vt:lpstr>   </vt:lpstr>
      <vt:lpstr>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DLE</dc:creator>
  <cp:lastModifiedBy>太阳神</cp:lastModifiedBy>
  <cp:revision>237</cp:revision>
  <dcterms:created xsi:type="dcterms:W3CDTF">2020-01-18T02:25:00Z</dcterms:created>
  <dcterms:modified xsi:type="dcterms:W3CDTF">2020-09-21T01:26:18Z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2052-11.1.0.9926</vt:lpwstr>
  </property>
</Properties>
</file>