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9" r:id="rId2"/>
    <p:sldId id="268" r:id="rId3"/>
    <p:sldId id="292" r:id="rId4"/>
    <p:sldId id="305" r:id="rId5"/>
    <p:sldId id="297" r:id="rId6"/>
    <p:sldId id="306" r:id="rId7"/>
    <p:sldId id="309" r:id="rId8"/>
    <p:sldId id="311" r:id="rId9"/>
    <p:sldId id="315" r:id="rId10"/>
    <p:sldId id="312" r:id="rId11"/>
    <p:sldId id="313" r:id="rId12"/>
    <p:sldId id="314"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279" r:id="rId34"/>
  </p:sldIdLst>
  <p:sldSz cx="9145588" cy="5145088"/>
  <p:notesSz cx="6858000" cy="9144000"/>
  <p:defaultTex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7">
          <p15:clr>
            <a:srgbClr val="A4A3A4"/>
          </p15:clr>
        </p15:guide>
        <p15:guide id="2" orient="horz" pos="3053">
          <p15:clr>
            <a:srgbClr val="A4A3A4"/>
          </p15:clr>
        </p15:guide>
        <p15:guide id="3" orient="horz" pos="428">
          <p15:clr>
            <a:srgbClr val="A4A3A4"/>
          </p15:clr>
        </p15:guide>
        <p15:guide id="4" orient="horz" pos="124" userDrawn="1">
          <p15:clr>
            <a:srgbClr val="A4A3A4"/>
          </p15:clr>
        </p15:guide>
        <p15:guide id="5" pos="4908">
          <p15:clr>
            <a:srgbClr val="A4A3A4"/>
          </p15:clr>
        </p15:guide>
        <p15:guide id="6" pos="192">
          <p15:clr>
            <a:srgbClr val="A4A3A4"/>
          </p15:clr>
        </p15:guide>
        <p15:guide id="7" pos="5568">
          <p15:clr>
            <a:srgbClr val="A4A3A4"/>
          </p15:clr>
        </p15:guide>
        <p15:guide id="8" pos="4830">
          <p15:clr>
            <a:srgbClr val="A4A3A4"/>
          </p15:clr>
        </p15:guide>
        <p15:guide id="9" pos="132">
          <p15:clr>
            <a:srgbClr val="A4A3A4"/>
          </p15:clr>
        </p15:guide>
        <p15:guide id="10" orient="horz" pos="2999">
          <p15:clr>
            <a:srgbClr val="A4A3A4"/>
          </p15:clr>
        </p15:guide>
        <p15:guide id="11" orient="horz" pos="740">
          <p15:clr>
            <a:srgbClr val="A4A3A4"/>
          </p15:clr>
        </p15:guide>
        <p15:guide id="12" orient="horz" pos="238">
          <p15:clr>
            <a:srgbClr val="A4A3A4"/>
          </p15:clr>
        </p15:guide>
        <p15:guide id="13" pos="4902">
          <p15:clr>
            <a:srgbClr val="A4A3A4"/>
          </p15:clr>
        </p15:guide>
        <p15:guide id="14" orient="horz" pos="2850">
          <p15:clr>
            <a:srgbClr val="A4A3A4"/>
          </p15:clr>
        </p15:guide>
        <p15:guide id="15" orient="horz" pos="3060">
          <p15:clr>
            <a:srgbClr val="A4A3A4"/>
          </p15:clr>
        </p15:guide>
        <p15:guide id="16" orient="horz" pos="126">
          <p15:clr>
            <a:srgbClr val="A4A3A4"/>
          </p15:clr>
        </p15:guide>
        <p15:guide id="17" orient="horz" pos="264">
          <p15:clr>
            <a:srgbClr val="A4A3A4"/>
          </p15:clr>
        </p15:guide>
        <p15:guide id="18" pos="4656">
          <p15:clr>
            <a:srgbClr val="A4A3A4"/>
          </p15:clr>
        </p15:guide>
        <p15:guide id="19" pos="1266">
          <p15:clr>
            <a:srgbClr val="A4A3A4"/>
          </p15:clr>
        </p15:guide>
        <p15:guide id="20" pos="4968">
          <p15:clr>
            <a:srgbClr val="A4A3A4"/>
          </p15:clr>
        </p15:guide>
        <p15:guide id="21" pos="55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5E6"/>
    <a:srgbClr val="E7DCE6"/>
    <a:srgbClr val="E45A61"/>
    <a:srgbClr val="B01D23"/>
    <a:srgbClr val="E24A51"/>
    <a:srgbClr val="D4222A"/>
    <a:srgbClr val="E50023"/>
    <a:srgbClr val="B01F24"/>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71" autoAdjust="0"/>
    <p:restoredTop sz="94660"/>
  </p:normalViewPr>
  <p:slideViewPr>
    <p:cSldViewPr snapToGrid="0">
      <p:cViewPr varScale="1">
        <p:scale>
          <a:sx n="151" d="100"/>
          <a:sy n="151" d="100"/>
        </p:scale>
        <p:origin x="912" y="144"/>
      </p:cViewPr>
      <p:guideLst>
        <p:guide orient="horz" pos="387"/>
        <p:guide orient="horz" pos="3053"/>
        <p:guide orient="horz" pos="428"/>
        <p:guide orient="horz" pos="124"/>
        <p:guide pos="4908"/>
        <p:guide pos="192"/>
        <p:guide pos="5568"/>
        <p:guide pos="4830"/>
        <p:guide pos="132"/>
        <p:guide orient="horz" pos="2999"/>
        <p:guide orient="horz" pos="740"/>
        <p:guide orient="horz" pos="238"/>
        <p:guide pos="4902"/>
        <p:guide orient="horz" pos="2850"/>
        <p:guide orient="horz" pos="3060"/>
        <p:guide orient="horz" pos="126"/>
        <p:guide orient="horz" pos="264"/>
        <p:guide pos="4656"/>
        <p:guide pos="1266"/>
        <p:guide pos="4968"/>
        <p:guide pos="55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B67EA3-AF77-4694-81BF-68C4F7A1A614}" type="doc">
      <dgm:prSet loTypeId="urn:microsoft.com/office/officeart/2005/8/layout/lProcess2" loCatId="list" qsTypeId="urn:microsoft.com/office/officeart/2005/8/quickstyle/simple1" qsCatId="simple" csTypeId="urn:microsoft.com/office/officeart/2005/8/colors/accent4_5" csCatId="accent4" phldr="1"/>
      <dgm:spPr/>
      <dgm:t>
        <a:bodyPr/>
        <a:lstStyle/>
        <a:p>
          <a:endParaRPr lang="zh-TW" altLang="en-US"/>
        </a:p>
      </dgm:t>
    </dgm:pt>
    <dgm:pt modelId="{34F8D3FC-ED57-4F3F-BF53-66DC9A04AA08}">
      <dgm:prSet phldrT="[文字]"/>
      <dgm:spPr/>
      <dgm:t>
        <a:bodyPr/>
        <a:lstStyle/>
        <a:p>
          <a:r>
            <a:rPr lang="en-US" altLang="zh-TW" dirty="0"/>
            <a:t>Package</a:t>
          </a:r>
          <a:endParaRPr lang="zh-TW" altLang="en-US" dirty="0"/>
        </a:p>
      </dgm:t>
    </dgm:pt>
    <dgm:pt modelId="{31365545-B3BB-48C2-8F42-0250B6A95BDB}" type="sibTrans" cxnId="{113A8E73-CA77-41E1-B75F-E439D383DD1A}">
      <dgm:prSet/>
      <dgm:spPr/>
      <dgm:t>
        <a:bodyPr/>
        <a:lstStyle/>
        <a:p>
          <a:endParaRPr lang="zh-TW" altLang="en-US"/>
        </a:p>
      </dgm:t>
    </dgm:pt>
    <dgm:pt modelId="{B3033FFE-2497-48CA-AD69-DB7C52BA9F94}" type="parTrans" cxnId="{113A8E73-CA77-41E1-B75F-E439D383DD1A}">
      <dgm:prSet/>
      <dgm:spPr/>
      <dgm:t>
        <a:bodyPr/>
        <a:lstStyle/>
        <a:p>
          <a:endParaRPr lang="zh-TW" altLang="en-US"/>
        </a:p>
      </dgm:t>
    </dgm:pt>
    <dgm:pt modelId="{BFD03EF7-DD9F-435A-8C75-641E3439E15B}">
      <dgm:prSet phldrT="[文字]"/>
      <dgm:spPr/>
      <dgm:t>
        <a:bodyPr/>
        <a:lstStyle/>
        <a:p>
          <a:r>
            <a:rPr lang="en-US" altLang="zh-TW" dirty="0"/>
            <a:t>Package</a:t>
          </a:r>
          <a:endParaRPr lang="zh-TW" altLang="en-US" dirty="0"/>
        </a:p>
      </dgm:t>
    </dgm:pt>
    <dgm:pt modelId="{2201AA2F-CDE9-4E6A-9D99-D3CB434F96AC}" type="sibTrans" cxnId="{052E37AF-260E-4F18-9B02-8BF0BE3A6EDE}">
      <dgm:prSet/>
      <dgm:spPr/>
      <dgm:t>
        <a:bodyPr/>
        <a:lstStyle/>
        <a:p>
          <a:endParaRPr lang="zh-TW" altLang="en-US"/>
        </a:p>
      </dgm:t>
    </dgm:pt>
    <dgm:pt modelId="{352CBF31-54C9-4CE6-B6B2-9F8913E1DDA8}" type="parTrans" cxnId="{052E37AF-260E-4F18-9B02-8BF0BE3A6EDE}">
      <dgm:prSet/>
      <dgm:spPr/>
      <dgm:t>
        <a:bodyPr/>
        <a:lstStyle/>
        <a:p>
          <a:endParaRPr lang="zh-TW" altLang="en-US"/>
        </a:p>
      </dgm:t>
    </dgm:pt>
    <dgm:pt modelId="{4F7EA650-2B68-41CD-96B4-775F2ACCB32D}">
      <dgm:prSet phldrT="[文字]"/>
      <dgm:spPr/>
      <dgm:t>
        <a:bodyPr/>
        <a:lstStyle/>
        <a:p>
          <a:r>
            <a:rPr lang="en-US" altLang="zh-TW" dirty="0"/>
            <a:t>Package</a:t>
          </a:r>
          <a:endParaRPr lang="zh-TW" altLang="en-US" dirty="0"/>
        </a:p>
      </dgm:t>
    </dgm:pt>
    <dgm:pt modelId="{FCE5D0A3-6997-4E9D-B4CF-2A177F2D9AED}" type="sibTrans" cxnId="{30D3E25D-D218-436F-B62F-8C4401387BBB}">
      <dgm:prSet/>
      <dgm:spPr/>
      <dgm:t>
        <a:bodyPr/>
        <a:lstStyle/>
        <a:p>
          <a:endParaRPr lang="zh-TW" altLang="en-US"/>
        </a:p>
      </dgm:t>
    </dgm:pt>
    <dgm:pt modelId="{710D0EFE-77F2-459F-931C-6F1B0F4CF9D8}" type="parTrans" cxnId="{30D3E25D-D218-436F-B62F-8C4401387BBB}">
      <dgm:prSet/>
      <dgm:spPr/>
      <dgm:t>
        <a:bodyPr/>
        <a:lstStyle/>
        <a:p>
          <a:endParaRPr lang="zh-TW" altLang="en-US"/>
        </a:p>
      </dgm:t>
    </dgm:pt>
    <dgm:pt modelId="{DA5C3205-C685-4A94-8B10-4D17CEB819ED}">
      <dgm:prSet phldrT="[文字]"/>
      <dgm:spPr/>
      <dgm:t>
        <a:bodyPr/>
        <a:lstStyle/>
        <a:p>
          <a:r>
            <a:rPr lang="en-US" altLang="zh-TW" dirty="0"/>
            <a:t>Package</a:t>
          </a:r>
          <a:endParaRPr lang="zh-TW" altLang="en-US" dirty="0"/>
        </a:p>
      </dgm:t>
    </dgm:pt>
    <dgm:pt modelId="{4F930DAD-52B0-4039-B2A5-7526F6A12A1D}" type="sibTrans" cxnId="{196573DB-7A41-42FE-A10A-53C9C08263E6}">
      <dgm:prSet/>
      <dgm:spPr/>
      <dgm:t>
        <a:bodyPr/>
        <a:lstStyle/>
        <a:p>
          <a:endParaRPr lang="zh-TW" altLang="en-US"/>
        </a:p>
      </dgm:t>
    </dgm:pt>
    <dgm:pt modelId="{A48D5083-B928-4F5E-8A35-B47DA23B87DE}" type="parTrans" cxnId="{196573DB-7A41-42FE-A10A-53C9C08263E6}">
      <dgm:prSet/>
      <dgm:spPr/>
      <dgm:t>
        <a:bodyPr/>
        <a:lstStyle/>
        <a:p>
          <a:endParaRPr lang="zh-TW" altLang="en-US"/>
        </a:p>
      </dgm:t>
    </dgm:pt>
    <dgm:pt modelId="{C67A8568-1B7A-41EF-A512-A2D6B277175C}">
      <dgm:prSet phldrT="[文字]"/>
      <dgm:spPr/>
      <dgm:t>
        <a:bodyPr/>
        <a:lstStyle/>
        <a:p>
          <a:r>
            <a:rPr lang="en-US" altLang="zh-TW" dirty="0"/>
            <a:t>Package</a:t>
          </a:r>
          <a:endParaRPr lang="zh-TW" altLang="en-US" dirty="0"/>
        </a:p>
      </dgm:t>
    </dgm:pt>
    <dgm:pt modelId="{D8584197-A0D6-4598-97CC-1BA28DF244DA}" type="sibTrans" cxnId="{4892F590-24D4-4DF8-B34A-456791C39D0D}">
      <dgm:prSet/>
      <dgm:spPr/>
      <dgm:t>
        <a:bodyPr/>
        <a:lstStyle/>
        <a:p>
          <a:endParaRPr lang="zh-TW" altLang="en-US"/>
        </a:p>
      </dgm:t>
    </dgm:pt>
    <dgm:pt modelId="{1D5729EC-5E26-42C0-BBCB-C6CD699665E5}" type="parTrans" cxnId="{4892F590-24D4-4DF8-B34A-456791C39D0D}">
      <dgm:prSet/>
      <dgm:spPr/>
      <dgm:t>
        <a:bodyPr/>
        <a:lstStyle/>
        <a:p>
          <a:endParaRPr lang="zh-TW" altLang="en-US"/>
        </a:p>
      </dgm:t>
    </dgm:pt>
    <dgm:pt modelId="{43DFCA68-41AA-4572-BF3E-3B3B6B2691F4}" type="pres">
      <dgm:prSet presAssocID="{FDB67EA3-AF77-4694-81BF-68C4F7A1A614}" presName="theList" presStyleCnt="0">
        <dgm:presLayoutVars>
          <dgm:dir/>
          <dgm:animLvl val="lvl"/>
          <dgm:resizeHandles val="exact"/>
        </dgm:presLayoutVars>
      </dgm:prSet>
      <dgm:spPr/>
    </dgm:pt>
    <dgm:pt modelId="{5FA85DC8-87E9-4723-ADCA-AB943DE9E9B0}" type="pres">
      <dgm:prSet presAssocID="{C67A8568-1B7A-41EF-A512-A2D6B277175C}" presName="compNode" presStyleCnt="0"/>
      <dgm:spPr/>
    </dgm:pt>
    <dgm:pt modelId="{59891714-9CDB-471B-97A9-52F2489937DC}" type="pres">
      <dgm:prSet presAssocID="{C67A8568-1B7A-41EF-A512-A2D6B277175C}" presName="aNode" presStyleLbl="bgShp" presStyleIdx="0" presStyleCnt="5" custLinFactNeighborX="6574" custLinFactNeighborY="-9170"/>
      <dgm:spPr/>
    </dgm:pt>
    <dgm:pt modelId="{D6F42BEF-4FFF-4EF0-AD5B-B2C306264365}" type="pres">
      <dgm:prSet presAssocID="{C67A8568-1B7A-41EF-A512-A2D6B277175C}" presName="textNode" presStyleLbl="bgShp" presStyleIdx="0" presStyleCnt="5"/>
      <dgm:spPr/>
    </dgm:pt>
    <dgm:pt modelId="{84B470D6-F0B5-4733-A272-4040E20119F2}" type="pres">
      <dgm:prSet presAssocID="{C67A8568-1B7A-41EF-A512-A2D6B277175C}" presName="compChildNode" presStyleCnt="0"/>
      <dgm:spPr/>
    </dgm:pt>
    <dgm:pt modelId="{345649F3-00CC-4829-A978-DF45150D113F}" type="pres">
      <dgm:prSet presAssocID="{C67A8568-1B7A-41EF-A512-A2D6B277175C}" presName="theInnerList" presStyleCnt="0"/>
      <dgm:spPr/>
    </dgm:pt>
    <dgm:pt modelId="{55D9B050-BF84-47F5-BD40-23C3A1C3D545}" type="pres">
      <dgm:prSet presAssocID="{C67A8568-1B7A-41EF-A512-A2D6B277175C}" presName="aSpace" presStyleCnt="0"/>
      <dgm:spPr/>
    </dgm:pt>
    <dgm:pt modelId="{EECF6168-0C8F-453A-92D3-73F0F8FC6CA3}" type="pres">
      <dgm:prSet presAssocID="{DA5C3205-C685-4A94-8B10-4D17CEB819ED}" presName="compNode" presStyleCnt="0"/>
      <dgm:spPr/>
    </dgm:pt>
    <dgm:pt modelId="{E8494E41-D288-4ADB-8D02-3899445EED3C}" type="pres">
      <dgm:prSet presAssocID="{DA5C3205-C685-4A94-8B10-4D17CEB819ED}" presName="aNode" presStyleLbl="bgShp" presStyleIdx="1" presStyleCnt="5" custLinFactNeighborX="155" custLinFactNeighborY="-9170"/>
      <dgm:spPr/>
    </dgm:pt>
    <dgm:pt modelId="{C1E72B77-AACC-486E-8D38-809997FADAE4}" type="pres">
      <dgm:prSet presAssocID="{DA5C3205-C685-4A94-8B10-4D17CEB819ED}" presName="textNode" presStyleLbl="bgShp" presStyleIdx="1" presStyleCnt="5"/>
      <dgm:spPr/>
    </dgm:pt>
    <dgm:pt modelId="{97674441-BCA1-4D7D-8918-7C9F405F0A5D}" type="pres">
      <dgm:prSet presAssocID="{DA5C3205-C685-4A94-8B10-4D17CEB819ED}" presName="compChildNode" presStyleCnt="0"/>
      <dgm:spPr/>
    </dgm:pt>
    <dgm:pt modelId="{E34258B1-3744-4704-80C1-D045F11E23A9}" type="pres">
      <dgm:prSet presAssocID="{DA5C3205-C685-4A94-8B10-4D17CEB819ED}" presName="theInnerList" presStyleCnt="0"/>
      <dgm:spPr/>
    </dgm:pt>
    <dgm:pt modelId="{0CA6CC23-D7A3-43F1-A025-EA2D1919B6E3}" type="pres">
      <dgm:prSet presAssocID="{DA5C3205-C685-4A94-8B10-4D17CEB819ED}" presName="aSpace" presStyleCnt="0"/>
      <dgm:spPr/>
    </dgm:pt>
    <dgm:pt modelId="{04DA548E-00DF-46B0-A0B4-ACBCAC7F98DA}" type="pres">
      <dgm:prSet presAssocID="{4F7EA650-2B68-41CD-96B4-775F2ACCB32D}" presName="compNode" presStyleCnt="0"/>
      <dgm:spPr/>
    </dgm:pt>
    <dgm:pt modelId="{51C922D3-CEDA-456D-8238-79DE7A6AD828}" type="pres">
      <dgm:prSet presAssocID="{4F7EA650-2B68-41CD-96B4-775F2ACCB32D}" presName="aNode" presStyleLbl="bgShp" presStyleIdx="2" presStyleCnt="5" custLinFactNeighborX="-4140" custLinFactNeighborY="-9170"/>
      <dgm:spPr/>
    </dgm:pt>
    <dgm:pt modelId="{5AF51B58-350B-4A16-92F8-79D492B9955A}" type="pres">
      <dgm:prSet presAssocID="{4F7EA650-2B68-41CD-96B4-775F2ACCB32D}" presName="textNode" presStyleLbl="bgShp" presStyleIdx="2" presStyleCnt="5"/>
      <dgm:spPr/>
    </dgm:pt>
    <dgm:pt modelId="{ABF7C1C5-3D3C-4FEF-A230-337CFA9D341E}" type="pres">
      <dgm:prSet presAssocID="{4F7EA650-2B68-41CD-96B4-775F2ACCB32D}" presName="compChildNode" presStyleCnt="0"/>
      <dgm:spPr/>
    </dgm:pt>
    <dgm:pt modelId="{23AB2D96-66AF-4DCD-A48A-9F12B92D45AF}" type="pres">
      <dgm:prSet presAssocID="{4F7EA650-2B68-41CD-96B4-775F2ACCB32D}" presName="theInnerList" presStyleCnt="0"/>
      <dgm:spPr/>
    </dgm:pt>
    <dgm:pt modelId="{34D78D3B-5C9F-411A-98B6-F8006733D217}" type="pres">
      <dgm:prSet presAssocID="{4F7EA650-2B68-41CD-96B4-775F2ACCB32D}" presName="aSpace" presStyleCnt="0"/>
      <dgm:spPr/>
    </dgm:pt>
    <dgm:pt modelId="{1BEE3541-70A1-453F-B910-7304A3294254}" type="pres">
      <dgm:prSet presAssocID="{BFD03EF7-DD9F-435A-8C75-641E3439E15B}" presName="compNode" presStyleCnt="0"/>
      <dgm:spPr/>
    </dgm:pt>
    <dgm:pt modelId="{9D0997C6-51C3-4A86-A661-59D056C4950A}" type="pres">
      <dgm:prSet presAssocID="{BFD03EF7-DD9F-435A-8C75-641E3439E15B}" presName="aNode" presStyleLbl="bgShp" presStyleIdx="3" presStyleCnt="5" custLinFactNeighborX="155" custLinFactNeighborY="-9170"/>
      <dgm:spPr/>
    </dgm:pt>
    <dgm:pt modelId="{795BEF0C-4B69-4811-BC0D-F80E402AC4E4}" type="pres">
      <dgm:prSet presAssocID="{BFD03EF7-DD9F-435A-8C75-641E3439E15B}" presName="textNode" presStyleLbl="bgShp" presStyleIdx="3" presStyleCnt="5"/>
      <dgm:spPr/>
    </dgm:pt>
    <dgm:pt modelId="{7467FEB0-D7A3-4258-AB5C-FD291BEF2B21}" type="pres">
      <dgm:prSet presAssocID="{BFD03EF7-DD9F-435A-8C75-641E3439E15B}" presName="compChildNode" presStyleCnt="0"/>
      <dgm:spPr/>
    </dgm:pt>
    <dgm:pt modelId="{6BDCDD52-1F22-4400-9C42-7441B11B6BCE}" type="pres">
      <dgm:prSet presAssocID="{BFD03EF7-DD9F-435A-8C75-641E3439E15B}" presName="theInnerList" presStyleCnt="0"/>
      <dgm:spPr/>
    </dgm:pt>
    <dgm:pt modelId="{3EAC7B93-1F36-486D-9F9B-874513E8C923}" type="pres">
      <dgm:prSet presAssocID="{BFD03EF7-DD9F-435A-8C75-641E3439E15B}" presName="aSpace" presStyleCnt="0"/>
      <dgm:spPr/>
    </dgm:pt>
    <dgm:pt modelId="{7B0D0791-B6E6-46C2-9085-BD03984566DD}" type="pres">
      <dgm:prSet presAssocID="{34F8D3FC-ED57-4F3F-BF53-66DC9A04AA08}" presName="compNode" presStyleCnt="0"/>
      <dgm:spPr/>
    </dgm:pt>
    <dgm:pt modelId="{4A2F6876-BB6C-416D-9AE3-EC00C86853E5}" type="pres">
      <dgm:prSet presAssocID="{34F8D3FC-ED57-4F3F-BF53-66DC9A04AA08}" presName="aNode" presStyleLbl="bgShp" presStyleIdx="4" presStyleCnt="5" custLinFactNeighborX="440" custLinFactNeighborY="-9170"/>
      <dgm:spPr/>
    </dgm:pt>
    <dgm:pt modelId="{F4599FD2-D026-4074-9F9F-945514B1BE4B}" type="pres">
      <dgm:prSet presAssocID="{34F8D3FC-ED57-4F3F-BF53-66DC9A04AA08}" presName="textNode" presStyleLbl="bgShp" presStyleIdx="4" presStyleCnt="5"/>
      <dgm:spPr/>
    </dgm:pt>
    <dgm:pt modelId="{0CE6EFA4-9B30-45DF-867F-63AA0AAF6FEC}" type="pres">
      <dgm:prSet presAssocID="{34F8D3FC-ED57-4F3F-BF53-66DC9A04AA08}" presName="compChildNode" presStyleCnt="0"/>
      <dgm:spPr/>
    </dgm:pt>
    <dgm:pt modelId="{815E463E-9FD3-4669-A0FA-356B0AD5D613}" type="pres">
      <dgm:prSet presAssocID="{34F8D3FC-ED57-4F3F-BF53-66DC9A04AA08}" presName="theInnerList" presStyleCnt="0"/>
      <dgm:spPr/>
    </dgm:pt>
  </dgm:ptLst>
  <dgm:cxnLst>
    <dgm:cxn modelId="{EA645E01-DD55-4714-98C3-AD0D61D0EA81}" type="presOf" srcId="{DA5C3205-C685-4A94-8B10-4D17CEB819ED}" destId="{E8494E41-D288-4ADB-8D02-3899445EED3C}" srcOrd="0" destOrd="0" presId="urn:microsoft.com/office/officeart/2005/8/layout/lProcess2"/>
    <dgm:cxn modelId="{C5416420-37FE-4A07-B6BF-73BC2098265B}" type="presOf" srcId="{BFD03EF7-DD9F-435A-8C75-641E3439E15B}" destId="{9D0997C6-51C3-4A86-A661-59D056C4950A}" srcOrd="0" destOrd="0" presId="urn:microsoft.com/office/officeart/2005/8/layout/lProcess2"/>
    <dgm:cxn modelId="{8B828123-0F00-406E-8CB5-AA6F1A17CD67}" type="presOf" srcId="{C67A8568-1B7A-41EF-A512-A2D6B277175C}" destId="{D6F42BEF-4FFF-4EF0-AD5B-B2C306264365}" srcOrd="1" destOrd="0" presId="urn:microsoft.com/office/officeart/2005/8/layout/lProcess2"/>
    <dgm:cxn modelId="{122A8636-B5FF-40EA-AB65-E579A0E62022}" type="presOf" srcId="{4F7EA650-2B68-41CD-96B4-775F2ACCB32D}" destId="{51C922D3-CEDA-456D-8238-79DE7A6AD828}" srcOrd="0" destOrd="0" presId="urn:microsoft.com/office/officeart/2005/8/layout/lProcess2"/>
    <dgm:cxn modelId="{1885773A-5802-4A57-8302-ED0533A60403}" type="presOf" srcId="{FDB67EA3-AF77-4694-81BF-68C4F7A1A614}" destId="{43DFCA68-41AA-4572-BF3E-3B3B6B2691F4}" srcOrd="0" destOrd="0" presId="urn:microsoft.com/office/officeart/2005/8/layout/lProcess2"/>
    <dgm:cxn modelId="{30D3E25D-D218-436F-B62F-8C4401387BBB}" srcId="{FDB67EA3-AF77-4694-81BF-68C4F7A1A614}" destId="{4F7EA650-2B68-41CD-96B4-775F2ACCB32D}" srcOrd="2" destOrd="0" parTransId="{710D0EFE-77F2-459F-931C-6F1B0F4CF9D8}" sibTransId="{FCE5D0A3-6997-4E9D-B4CF-2A177F2D9AED}"/>
    <dgm:cxn modelId="{F0EFAF47-79AD-4668-8B73-FA12981FDDBA}" type="presOf" srcId="{BFD03EF7-DD9F-435A-8C75-641E3439E15B}" destId="{795BEF0C-4B69-4811-BC0D-F80E402AC4E4}" srcOrd="1" destOrd="0" presId="urn:microsoft.com/office/officeart/2005/8/layout/lProcess2"/>
    <dgm:cxn modelId="{113A8E73-CA77-41E1-B75F-E439D383DD1A}" srcId="{FDB67EA3-AF77-4694-81BF-68C4F7A1A614}" destId="{34F8D3FC-ED57-4F3F-BF53-66DC9A04AA08}" srcOrd="4" destOrd="0" parTransId="{B3033FFE-2497-48CA-AD69-DB7C52BA9F94}" sibTransId="{31365545-B3BB-48C2-8F42-0250B6A95BDB}"/>
    <dgm:cxn modelId="{4892F590-24D4-4DF8-B34A-456791C39D0D}" srcId="{FDB67EA3-AF77-4694-81BF-68C4F7A1A614}" destId="{C67A8568-1B7A-41EF-A512-A2D6B277175C}" srcOrd="0" destOrd="0" parTransId="{1D5729EC-5E26-42C0-BBCB-C6CD699665E5}" sibTransId="{D8584197-A0D6-4598-97CC-1BA28DF244DA}"/>
    <dgm:cxn modelId="{80FA76AD-AAC7-4EE2-B7AD-81FFD03116B1}" type="presOf" srcId="{34F8D3FC-ED57-4F3F-BF53-66DC9A04AA08}" destId="{F4599FD2-D026-4074-9F9F-945514B1BE4B}" srcOrd="1" destOrd="0" presId="urn:microsoft.com/office/officeart/2005/8/layout/lProcess2"/>
    <dgm:cxn modelId="{052E37AF-260E-4F18-9B02-8BF0BE3A6EDE}" srcId="{FDB67EA3-AF77-4694-81BF-68C4F7A1A614}" destId="{BFD03EF7-DD9F-435A-8C75-641E3439E15B}" srcOrd="3" destOrd="0" parTransId="{352CBF31-54C9-4CE6-B6B2-9F8913E1DDA8}" sibTransId="{2201AA2F-CDE9-4E6A-9D99-D3CB434F96AC}"/>
    <dgm:cxn modelId="{900F6BCC-8F75-4AA5-B63A-6BCF0394AC3B}" type="presOf" srcId="{DA5C3205-C685-4A94-8B10-4D17CEB819ED}" destId="{C1E72B77-AACC-486E-8D38-809997FADAE4}" srcOrd="1" destOrd="0" presId="urn:microsoft.com/office/officeart/2005/8/layout/lProcess2"/>
    <dgm:cxn modelId="{8F15C5D4-D12C-42F3-B655-0BE6EDA214E5}" type="presOf" srcId="{C67A8568-1B7A-41EF-A512-A2D6B277175C}" destId="{59891714-9CDB-471B-97A9-52F2489937DC}" srcOrd="0" destOrd="0" presId="urn:microsoft.com/office/officeart/2005/8/layout/lProcess2"/>
    <dgm:cxn modelId="{196573DB-7A41-42FE-A10A-53C9C08263E6}" srcId="{FDB67EA3-AF77-4694-81BF-68C4F7A1A614}" destId="{DA5C3205-C685-4A94-8B10-4D17CEB819ED}" srcOrd="1" destOrd="0" parTransId="{A48D5083-B928-4F5E-8A35-B47DA23B87DE}" sibTransId="{4F930DAD-52B0-4039-B2A5-7526F6A12A1D}"/>
    <dgm:cxn modelId="{196C11DE-9C21-4CF4-8827-D25832AE81BC}" type="presOf" srcId="{34F8D3FC-ED57-4F3F-BF53-66DC9A04AA08}" destId="{4A2F6876-BB6C-416D-9AE3-EC00C86853E5}" srcOrd="0" destOrd="0" presId="urn:microsoft.com/office/officeart/2005/8/layout/lProcess2"/>
    <dgm:cxn modelId="{BDBB14E6-3171-405B-AF6F-ADE38E0C2DE9}" type="presOf" srcId="{4F7EA650-2B68-41CD-96B4-775F2ACCB32D}" destId="{5AF51B58-350B-4A16-92F8-79D492B9955A}" srcOrd="1" destOrd="0" presId="urn:microsoft.com/office/officeart/2005/8/layout/lProcess2"/>
    <dgm:cxn modelId="{C97EADCE-A23F-4AF5-9BDF-8D4BA8B6F0DA}" type="presParOf" srcId="{43DFCA68-41AA-4572-BF3E-3B3B6B2691F4}" destId="{5FA85DC8-87E9-4723-ADCA-AB943DE9E9B0}" srcOrd="0" destOrd="0" presId="urn:microsoft.com/office/officeart/2005/8/layout/lProcess2"/>
    <dgm:cxn modelId="{43B57A38-ACA1-49BC-9F73-B70ED1245E32}" type="presParOf" srcId="{5FA85DC8-87E9-4723-ADCA-AB943DE9E9B0}" destId="{59891714-9CDB-471B-97A9-52F2489937DC}" srcOrd="0" destOrd="0" presId="urn:microsoft.com/office/officeart/2005/8/layout/lProcess2"/>
    <dgm:cxn modelId="{5BACEEE1-2673-4A43-9AE0-F394A3D45F87}" type="presParOf" srcId="{5FA85DC8-87E9-4723-ADCA-AB943DE9E9B0}" destId="{D6F42BEF-4FFF-4EF0-AD5B-B2C306264365}" srcOrd="1" destOrd="0" presId="urn:microsoft.com/office/officeart/2005/8/layout/lProcess2"/>
    <dgm:cxn modelId="{41A0FD1F-63F1-4E5A-A500-671CC3544067}" type="presParOf" srcId="{5FA85DC8-87E9-4723-ADCA-AB943DE9E9B0}" destId="{84B470D6-F0B5-4733-A272-4040E20119F2}" srcOrd="2" destOrd="0" presId="urn:microsoft.com/office/officeart/2005/8/layout/lProcess2"/>
    <dgm:cxn modelId="{37DB05B8-F2F9-435E-990E-E69EA1B025D4}" type="presParOf" srcId="{84B470D6-F0B5-4733-A272-4040E20119F2}" destId="{345649F3-00CC-4829-A978-DF45150D113F}" srcOrd="0" destOrd="0" presId="urn:microsoft.com/office/officeart/2005/8/layout/lProcess2"/>
    <dgm:cxn modelId="{F034BE1E-4DCA-4140-9BF9-8E5D3E8307F1}" type="presParOf" srcId="{43DFCA68-41AA-4572-BF3E-3B3B6B2691F4}" destId="{55D9B050-BF84-47F5-BD40-23C3A1C3D545}" srcOrd="1" destOrd="0" presId="urn:microsoft.com/office/officeart/2005/8/layout/lProcess2"/>
    <dgm:cxn modelId="{9BF972BE-95E2-4663-8069-08EFB9FABDF4}" type="presParOf" srcId="{43DFCA68-41AA-4572-BF3E-3B3B6B2691F4}" destId="{EECF6168-0C8F-453A-92D3-73F0F8FC6CA3}" srcOrd="2" destOrd="0" presId="urn:microsoft.com/office/officeart/2005/8/layout/lProcess2"/>
    <dgm:cxn modelId="{DFCCB434-69EE-44A3-93DF-D7C0AFEF8569}" type="presParOf" srcId="{EECF6168-0C8F-453A-92D3-73F0F8FC6CA3}" destId="{E8494E41-D288-4ADB-8D02-3899445EED3C}" srcOrd="0" destOrd="0" presId="urn:microsoft.com/office/officeart/2005/8/layout/lProcess2"/>
    <dgm:cxn modelId="{8CECE96C-2C1E-473A-A1B5-21DB4943B5E1}" type="presParOf" srcId="{EECF6168-0C8F-453A-92D3-73F0F8FC6CA3}" destId="{C1E72B77-AACC-486E-8D38-809997FADAE4}" srcOrd="1" destOrd="0" presId="urn:microsoft.com/office/officeart/2005/8/layout/lProcess2"/>
    <dgm:cxn modelId="{F78FB822-BDB1-4FE9-B28B-6259B246C1FC}" type="presParOf" srcId="{EECF6168-0C8F-453A-92D3-73F0F8FC6CA3}" destId="{97674441-BCA1-4D7D-8918-7C9F405F0A5D}" srcOrd="2" destOrd="0" presId="urn:microsoft.com/office/officeart/2005/8/layout/lProcess2"/>
    <dgm:cxn modelId="{ADD3AADD-8864-4184-92E5-D1CFA1E8C1D0}" type="presParOf" srcId="{97674441-BCA1-4D7D-8918-7C9F405F0A5D}" destId="{E34258B1-3744-4704-80C1-D045F11E23A9}" srcOrd="0" destOrd="0" presId="urn:microsoft.com/office/officeart/2005/8/layout/lProcess2"/>
    <dgm:cxn modelId="{60D8309D-A5A1-45A8-B83F-FE062C7AEC69}" type="presParOf" srcId="{43DFCA68-41AA-4572-BF3E-3B3B6B2691F4}" destId="{0CA6CC23-D7A3-43F1-A025-EA2D1919B6E3}" srcOrd="3" destOrd="0" presId="urn:microsoft.com/office/officeart/2005/8/layout/lProcess2"/>
    <dgm:cxn modelId="{F6E47FC1-0C71-45DF-937B-8DAA7C5768D4}" type="presParOf" srcId="{43DFCA68-41AA-4572-BF3E-3B3B6B2691F4}" destId="{04DA548E-00DF-46B0-A0B4-ACBCAC7F98DA}" srcOrd="4" destOrd="0" presId="urn:microsoft.com/office/officeart/2005/8/layout/lProcess2"/>
    <dgm:cxn modelId="{2F29AED4-9992-4DF8-BA5A-3DD9242451EF}" type="presParOf" srcId="{04DA548E-00DF-46B0-A0B4-ACBCAC7F98DA}" destId="{51C922D3-CEDA-456D-8238-79DE7A6AD828}" srcOrd="0" destOrd="0" presId="urn:microsoft.com/office/officeart/2005/8/layout/lProcess2"/>
    <dgm:cxn modelId="{579EE186-15F2-4FD6-9E8E-E8C39B96BFA4}" type="presParOf" srcId="{04DA548E-00DF-46B0-A0B4-ACBCAC7F98DA}" destId="{5AF51B58-350B-4A16-92F8-79D492B9955A}" srcOrd="1" destOrd="0" presId="urn:microsoft.com/office/officeart/2005/8/layout/lProcess2"/>
    <dgm:cxn modelId="{59CF7CDF-4C28-49C2-B07A-86F24A703864}" type="presParOf" srcId="{04DA548E-00DF-46B0-A0B4-ACBCAC7F98DA}" destId="{ABF7C1C5-3D3C-4FEF-A230-337CFA9D341E}" srcOrd="2" destOrd="0" presId="urn:microsoft.com/office/officeart/2005/8/layout/lProcess2"/>
    <dgm:cxn modelId="{97E20283-009E-4283-AA6B-57529549862D}" type="presParOf" srcId="{ABF7C1C5-3D3C-4FEF-A230-337CFA9D341E}" destId="{23AB2D96-66AF-4DCD-A48A-9F12B92D45AF}" srcOrd="0" destOrd="0" presId="urn:microsoft.com/office/officeart/2005/8/layout/lProcess2"/>
    <dgm:cxn modelId="{EB8B6608-545E-40E2-B8C4-5F5E6FEAACE0}" type="presParOf" srcId="{43DFCA68-41AA-4572-BF3E-3B3B6B2691F4}" destId="{34D78D3B-5C9F-411A-98B6-F8006733D217}" srcOrd="5" destOrd="0" presId="urn:microsoft.com/office/officeart/2005/8/layout/lProcess2"/>
    <dgm:cxn modelId="{B0F2CBED-F25E-4F40-AEE4-E63413FBF616}" type="presParOf" srcId="{43DFCA68-41AA-4572-BF3E-3B3B6B2691F4}" destId="{1BEE3541-70A1-453F-B910-7304A3294254}" srcOrd="6" destOrd="0" presId="urn:microsoft.com/office/officeart/2005/8/layout/lProcess2"/>
    <dgm:cxn modelId="{DDB4CA37-4909-4C42-80AF-21AB76A4FC29}" type="presParOf" srcId="{1BEE3541-70A1-453F-B910-7304A3294254}" destId="{9D0997C6-51C3-4A86-A661-59D056C4950A}" srcOrd="0" destOrd="0" presId="urn:microsoft.com/office/officeart/2005/8/layout/lProcess2"/>
    <dgm:cxn modelId="{6368EA34-1702-4489-A3DC-C3E0E1302B95}" type="presParOf" srcId="{1BEE3541-70A1-453F-B910-7304A3294254}" destId="{795BEF0C-4B69-4811-BC0D-F80E402AC4E4}" srcOrd="1" destOrd="0" presId="urn:microsoft.com/office/officeart/2005/8/layout/lProcess2"/>
    <dgm:cxn modelId="{D99B56FE-DEF5-4A71-A08F-21D1F980C6F6}" type="presParOf" srcId="{1BEE3541-70A1-453F-B910-7304A3294254}" destId="{7467FEB0-D7A3-4258-AB5C-FD291BEF2B21}" srcOrd="2" destOrd="0" presId="urn:microsoft.com/office/officeart/2005/8/layout/lProcess2"/>
    <dgm:cxn modelId="{84683A85-8A4B-4AFE-A566-BA9A06AFF8D5}" type="presParOf" srcId="{7467FEB0-D7A3-4258-AB5C-FD291BEF2B21}" destId="{6BDCDD52-1F22-4400-9C42-7441B11B6BCE}" srcOrd="0" destOrd="0" presId="urn:microsoft.com/office/officeart/2005/8/layout/lProcess2"/>
    <dgm:cxn modelId="{70508F74-577F-4EAB-9C8A-F4A69075E06C}" type="presParOf" srcId="{43DFCA68-41AA-4572-BF3E-3B3B6B2691F4}" destId="{3EAC7B93-1F36-486D-9F9B-874513E8C923}" srcOrd="7" destOrd="0" presId="urn:microsoft.com/office/officeart/2005/8/layout/lProcess2"/>
    <dgm:cxn modelId="{2247EF7D-D3FC-47C6-A4AD-CEEAB9E8A37C}" type="presParOf" srcId="{43DFCA68-41AA-4572-BF3E-3B3B6B2691F4}" destId="{7B0D0791-B6E6-46C2-9085-BD03984566DD}" srcOrd="8" destOrd="0" presId="urn:microsoft.com/office/officeart/2005/8/layout/lProcess2"/>
    <dgm:cxn modelId="{E36D917E-88AF-4D90-B584-C0C50D487A3E}" type="presParOf" srcId="{7B0D0791-B6E6-46C2-9085-BD03984566DD}" destId="{4A2F6876-BB6C-416D-9AE3-EC00C86853E5}" srcOrd="0" destOrd="0" presId="urn:microsoft.com/office/officeart/2005/8/layout/lProcess2"/>
    <dgm:cxn modelId="{D4EDCB1F-B75C-40AF-A391-5683412A7943}" type="presParOf" srcId="{7B0D0791-B6E6-46C2-9085-BD03984566DD}" destId="{F4599FD2-D026-4074-9F9F-945514B1BE4B}" srcOrd="1" destOrd="0" presId="urn:microsoft.com/office/officeart/2005/8/layout/lProcess2"/>
    <dgm:cxn modelId="{88D9D332-3982-4927-A99F-BEBCE9AC5D33}" type="presParOf" srcId="{7B0D0791-B6E6-46C2-9085-BD03984566DD}" destId="{0CE6EFA4-9B30-45DF-867F-63AA0AAF6FEC}" srcOrd="2" destOrd="0" presId="urn:microsoft.com/office/officeart/2005/8/layout/lProcess2"/>
    <dgm:cxn modelId="{591B0927-6EA3-4F66-B80A-2A9B7F3D77EE}" type="presParOf" srcId="{0CE6EFA4-9B30-45DF-867F-63AA0AAF6FEC}" destId="{815E463E-9FD3-4669-A0FA-356B0AD5D61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91714-9CDB-471B-97A9-52F2489937DC}">
      <dsp:nvSpPr>
        <dsp:cNvPr id="0" name=""/>
        <dsp:cNvSpPr/>
      </dsp:nvSpPr>
      <dsp:spPr>
        <a:xfrm>
          <a:off x="62060" y="0"/>
          <a:ext cx="904800" cy="336038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Package</a:t>
          </a:r>
          <a:endParaRPr lang="zh-TW" altLang="en-US" sz="1500" kern="1200" dirty="0"/>
        </a:p>
      </dsp:txBody>
      <dsp:txXfrm>
        <a:off x="62060" y="0"/>
        <a:ext cx="904800" cy="1008116"/>
      </dsp:txXfrm>
    </dsp:sp>
    <dsp:sp modelId="{E8494E41-D288-4ADB-8D02-3899445EED3C}">
      <dsp:nvSpPr>
        <dsp:cNvPr id="0" name=""/>
        <dsp:cNvSpPr/>
      </dsp:nvSpPr>
      <dsp:spPr>
        <a:xfrm>
          <a:off x="976641" y="0"/>
          <a:ext cx="904800" cy="336038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Package</a:t>
          </a:r>
          <a:endParaRPr lang="zh-TW" altLang="en-US" sz="1500" kern="1200" dirty="0"/>
        </a:p>
      </dsp:txBody>
      <dsp:txXfrm>
        <a:off x="976641" y="0"/>
        <a:ext cx="904800" cy="1008116"/>
      </dsp:txXfrm>
    </dsp:sp>
    <dsp:sp modelId="{51C922D3-CEDA-456D-8238-79DE7A6AD828}">
      <dsp:nvSpPr>
        <dsp:cNvPr id="0" name=""/>
        <dsp:cNvSpPr/>
      </dsp:nvSpPr>
      <dsp:spPr>
        <a:xfrm>
          <a:off x="1910440" y="0"/>
          <a:ext cx="904800" cy="336038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Package</a:t>
          </a:r>
          <a:endParaRPr lang="zh-TW" altLang="en-US" sz="1500" kern="1200" dirty="0"/>
        </a:p>
      </dsp:txBody>
      <dsp:txXfrm>
        <a:off x="1910440" y="0"/>
        <a:ext cx="904800" cy="1008116"/>
      </dsp:txXfrm>
    </dsp:sp>
    <dsp:sp modelId="{9D0997C6-51C3-4A86-A661-59D056C4950A}">
      <dsp:nvSpPr>
        <dsp:cNvPr id="0" name=""/>
        <dsp:cNvSpPr/>
      </dsp:nvSpPr>
      <dsp:spPr>
        <a:xfrm>
          <a:off x="2921962" y="0"/>
          <a:ext cx="904800" cy="336038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Package</a:t>
          </a:r>
          <a:endParaRPr lang="zh-TW" altLang="en-US" sz="1500" kern="1200" dirty="0"/>
        </a:p>
      </dsp:txBody>
      <dsp:txXfrm>
        <a:off x="2921962" y="0"/>
        <a:ext cx="904800" cy="1008116"/>
      </dsp:txXfrm>
    </dsp:sp>
    <dsp:sp modelId="{4A2F6876-BB6C-416D-9AE3-EC00C86853E5}">
      <dsp:nvSpPr>
        <dsp:cNvPr id="0" name=""/>
        <dsp:cNvSpPr/>
      </dsp:nvSpPr>
      <dsp:spPr>
        <a:xfrm>
          <a:off x="3895799" y="0"/>
          <a:ext cx="904800" cy="336038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Package</a:t>
          </a:r>
          <a:endParaRPr lang="zh-TW" altLang="en-US" sz="1500" kern="1200" dirty="0"/>
        </a:p>
      </dsp:txBody>
      <dsp:txXfrm>
        <a:off x="3895799" y="0"/>
        <a:ext cx="904800" cy="100811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D20D5-F9DD-4389-A6C8-003AD8986EBC}" type="datetimeFigureOut">
              <a:rPr lang="zh-CN" altLang="en-US" smtClean="0"/>
              <a:t>2020/7/20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3DFB6-85F9-4DDA-8646-9184AE5C789D}" type="slidenum">
              <a:rPr lang="zh-CN" altLang="en-US" smtClean="0"/>
              <a:t>‹#›</a:t>
            </a:fld>
            <a:endParaRPr lang="zh-CN" altLang="en-US"/>
          </a:p>
        </p:txBody>
      </p:sp>
    </p:spTree>
    <p:extLst>
      <p:ext uri="{BB962C8B-B14F-4D97-AF65-F5344CB8AC3E}">
        <p14:creationId xmlns:p14="http://schemas.microsoft.com/office/powerpoint/2010/main" val="2948348883"/>
      </p:ext>
    </p:extLst>
  </p:cSld>
  <p:clrMap bg1="lt1" tx1="dk1" bg2="lt2" tx2="dk2" accent1="accent1" accent2="accent2" accent3="accent3" accent4="accent4" accent5="accent5" accent6="accent6" hlink="hlink" folHlink="folHlink"/>
  <p:notesStyle>
    <a:lvl1pPr marL="0" algn="l" defTabSz="685891" rtl="0" eaLnBrk="1" latinLnBrk="0" hangingPunct="1">
      <a:defRPr sz="900" kern="1200">
        <a:solidFill>
          <a:schemeClr val="tx1"/>
        </a:solidFill>
        <a:latin typeface="+mn-lt"/>
        <a:ea typeface="+mn-ea"/>
        <a:cs typeface="+mn-cs"/>
      </a:defRPr>
    </a:lvl1pPr>
    <a:lvl2pPr marL="342946" algn="l" defTabSz="685891" rtl="0" eaLnBrk="1" latinLnBrk="0" hangingPunct="1">
      <a:defRPr sz="900" kern="1200">
        <a:solidFill>
          <a:schemeClr val="tx1"/>
        </a:solidFill>
        <a:latin typeface="+mn-lt"/>
        <a:ea typeface="+mn-ea"/>
        <a:cs typeface="+mn-cs"/>
      </a:defRPr>
    </a:lvl2pPr>
    <a:lvl3pPr marL="685891" algn="l" defTabSz="685891" rtl="0" eaLnBrk="1" latinLnBrk="0" hangingPunct="1">
      <a:defRPr sz="900" kern="1200">
        <a:solidFill>
          <a:schemeClr val="tx1"/>
        </a:solidFill>
        <a:latin typeface="+mn-lt"/>
        <a:ea typeface="+mn-ea"/>
        <a:cs typeface="+mn-cs"/>
      </a:defRPr>
    </a:lvl3pPr>
    <a:lvl4pPr marL="1028837" algn="l" defTabSz="685891" rtl="0" eaLnBrk="1" latinLnBrk="0" hangingPunct="1">
      <a:defRPr sz="900" kern="1200">
        <a:solidFill>
          <a:schemeClr val="tx1"/>
        </a:solidFill>
        <a:latin typeface="+mn-lt"/>
        <a:ea typeface="+mn-ea"/>
        <a:cs typeface="+mn-cs"/>
      </a:defRPr>
    </a:lvl4pPr>
    <a:lvl5pPr marL="1371783" algn="l" defTabSz="685891" rtl="0" eaLnBrk="1" latinLnBrk="0" hangingPunct="1">
      <a:defRPr sz="900" kern="1200">
        <a:solidFill>
          <a:schemeClr val="tx1"/>
        </a:solidFill>
        <a:latin typeface="+mn-lt"/>
        <a:ea typeface="+mn-ea"/>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2" name="标题 1"/>
          <p:cNvSpPr>
            <a:spLocks noGrp="1"/>
          </p:cNvSpPr>
          <p:nvPr>
            <p:ph type="ctrTitle" hasCustomPrompt="1"/>
          </p:nvPr>
        </p:nvSpPr>
        <p:spPr>
          <a:xfrm>
            <a:off x="542925" y="1081718"/>
            <a:ext cx="7305675" cy="480382"/>
          </a:xfrm>
          <a:prstGeom prst="rect">
            <a:avLst/>
          </a:prstGeom>
        </p:spPr>
        <p:txBody>
          <a:bodyPr lIns="68589" tIns="34295" rIns="68589" bIns="34295" anchor="ctr">
            <a:normAutofit/>
          </a:bodyPr>
          <a:lstStyle>
            <a:lvl1pPr algn="l">
              <a:defRPr sz="2000" b="0">
                <a:solidFill>
                  <a:schemeClr val="bg1"/>
                </a:solidFill>
              </a:defRPr>
            </a:lvl1pPr>
          </a:lstStyle>
          <a:p>
            <a:r>
              <a:rPr lang="zh-CN" altLang="en-US" dirty="0"/>
              <a:t>单击此处编辑母标副标题样式</a:t>
            </a:r>
          </a:p>
        </p:txBody>
      </p:sp>
      <p:sp>
        <p:nvSpPr>
          <p:cNvPr id="3" name="副标题 2"/>
          <p:cNvSpPr>
            <a:spLocks noGrp="1"/>
          </p:cNvSpPr>
          <p:nvPr>
            <p:ph type="subTitle" idx="1" hasCustomPrompt="1"/>
          </p:nvPr>
        </p:nvSpPr>
        <p:spPr>
          <a:xfrm>
            <a:off x="542925" y="2628900"/>
            <a:ext cx="6859191" cy="452009"/>
          </a:xfrm>
          <a:prstGeom prst="rect">
            <a:avLst/>
          </a:prstGeom>
        </p:spPr>
        <p:txBody>
          <a:bodyPr lIns="68589" tIns="34295" rIns="68589" bIns="34295" anchor="ctr"/>
          <a:lstStyle>
            <a:lvl1pPr marL="0" indent="0" algn="l">
              <a:buNone/>
              <a:defRPr sz="1500">
                <a:solidFill>
                  <a:schemeClr val="bg1"/>
                </a:solidFill>
              </a:defRPr>
            </a:lvl1pPr>
            <a:lvl2pPr marL="342946" indent="0" algn="ctr">
              <a:buNone/>
              <a:defRPr sz="1500"/>
            </a:lvl2pPr>
            <a:lvl3pPr marL="685891" indent="0" algn="ctr">
              <a:buNone/>
              <a:defRPr sz="140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CN" altLang="en-US" dirty="0"/>
              <a:t>撰写部门及人员</a:t>
            </a:r>
          </a:p>
        </p:txBody>
      </p:sp>
      <p:sp>
        <p:nvSpPr>
          <p:cNvPr id="8" name="文本占位符 7"/>
          <p:cNvSpPr>
            <a:spLocks noGrp="1"/>
          </p:cNvSpPr>
          <p:nvPr>
            <p:ph type="body" sz="quarter" idx="10" hasCustomPrompt="1"/>
          </p:nvPr>
        </p:nvSpPr>
        <p:spPr>
          <a:xfrm>
            <a:off x="542925" y="3083879"/>
            <a:ext cx="3533775" cy="238125"/>
          </a:xfrm>
          <a:prstGeom prst="rect">
            <a:avLst/>
          </a:prstGeom>
        </p:spPr>
        <p:txBody>
          <a:bodyPr anchor="ctr"/>
          <a:lstStyle>
            <a:lvl1pPr marL="0" indent="0" algn="l">
              <a:lnSpc>
                <a:spcPct val="100000"/>
              </a:lnSpc>
              <a:spcBef>
                <a:spcPts val="0"/>
              </a:spcBef>
              <a:buNone/>
              <a:defRPr sz="1100">
                <a:solidFill>
                  <a:schemeClr val="bg1"/>
                </a:solidFill>
              </a:defRPr>
            </a:lvl1pPr>
          </a:lstStyle>
          <a:p>
            <a:pPr lvl="0"/>
            <a:r>
              <a:rPr lang="zh-CN" altLang="en-US" dirty="0"/>
              <a:t>撰写日期</a:t>
            </a:r>
          </a:p>
        </p:txBody>
      </p:sp>
      <p:sp>
        <p:nvSpPr>
          <p:cNvPr id="12" name="文本占位符 11"/>
          <p:cNvSpPr>
            <a:spLocks noGrp="1"/>
          </p:cNvSpPr>
          <p:nvPr>
            <p:ph type="body" sz="quarter" idx="11" hasCustomPrompt="1"/>
          </p:nvPr>
        </p:nvSpPr>
        <p:spPr>
          <a:xfrm>
            <a:off x="542925" y="1562101"/>
            <a:ext cx="7305675" cy="762000"/>
          </a:xfrm>
          <a:prstGeom prst="rect">
            <a:avLst/>
          </a:prstGeom>
        </p:spPr>
        <p:txBody>
          <a:bodyPr anchor="ctr"/>
          <a:lstStyle>
            <a:lvl1pPr marL="0" indent="0">
              <a:buNone/>
              <a:defRPr sz="4000" b="1">
                <a:solidFill>
                  <a:schemeClr val="bg1"/>
                </a:solidFill>
              </a:defRPr>
            </a:lvl1pPr>
          </a:lstStyle>
          <a:p>
            <a:pPr lvl="0"/>
            <a:r>
              <a:rPr lang="zh-CN" altLang="en-US" dirty="0"/>
              <a:t>单击此处编辑母版主标题样式</a:t>
            </a:r>
          </a:p>
        </p:txBody>
      </p:sp>
      <p:grpSp>
        <p:nvGrpSpPr>
          <p:cNvPr id="15" name="组合 14"/>
          <p:cNvGrpSpPr/>
          <p:nvPr userDrawn="1"/>
        </p:nvGrpSpPr>
        <p:grpSpPr>
          <a:xfrm>
            <a:off x="609600" y="2430451"/>
            <a:ext cx="1127536" cy="45719"/>
            <a:chOff x="-1970040" y="2974116"/>
            <a:chExt cx="5894341" cy="252704"/>
          </a:xfrm>
        </p:grpSpPr>
        <p:sp>
          <p:nvSpPr>
            <p:cNvPr id="14"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1970040" y="2974116"/>
              <a:ext cx="5689553" cy="252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640"/>
              <a:endParaRPr lang="es-ES_tradnl" sz="2701">
                <a:solidFill>
                  <a:srgbClr val="FFFFFF"/>
                </a:solidFill>
              </a:endParaRPr>
            </a:p>
          </p:txBody>
        </p:sp>
        <p:sp>
          <p:nvSpPr>
            <p:cNvPr id="13" name="梯形 12"/>
            <p:cNvSpPr/>
            <p:nvPr userDrawn="1"/>
          </p:nvSpPr>
          <p:spPr>
            <a:xfrm>
              <a:off x="3433763" y="2974117"/>
              <a:ext cx="490538" cy="252703"/>
            </a:xfrm>
            <a:prstGeom prst="trapezoid">
              <a:avLst>
                <a:gd name="adj" fmla="val 696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91400" y="4418509"/>
            <a:ext cx="1400174" cy="429716"/>
          </a:xfrm>
          <a:prstGeom prst="rect">
            <a:avLst/>
          </a:prstGeom>
        </p:spPr>
      </p:pic>
    </p:spTree>
    <p:extLst>
      <p:ext uri="{BB962C8B-B14F-4D97-AF65-F5344CB8AC3E}">
        <p14:creationId xmlns:p14="http://schemas.microsoft.com/office/powerpoint/2010/main" val="346289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三">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45119" y="926304"/>
            <a:ext cx="4200469" cy="4218784"/>
          </a:xfrm>
          <a:prstGeom prst="rect">
            <a:avLst/>
          </a:prstGeom>
        </p:spPr>
      </p:pic>
      <p:sp>
        <p:nvSpPr>
          <p:cNvPr id="9" name="内容占位符 2"/>
          <p:cNvSpPr>
            <a:spLocks noGrp="1"/>
          </p:cNvSpPr>
          <p:nvPr>
            <p:ph sz="quarter" idx="14"/>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矩形 2"/>
          <p:cNvSpPr/>
          <p:nvPr userDrawn="1"/>
        </p:nvSpPr>
        <p:spPr>
          <a:xfrm>
            <a:off x="133350" y="721"/>
            <a:ext cx="471282" cy="713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rot="5400000">
            <a:off x="-291196" y="291196"/>
            <a:ext cx="653405" cy="71013"/>
            <a:chOff x="2089660" y="2974116"/>
            <a:chExt cx="1834640" cy="252717"/>
          </a:xfrm>
          <a:solidFill>
            <a:srgbClr val="B01D23"/>
          </a:solidFill>
        </p:grpSpPr>
        <p:sp>
          <p:nvSpPr>
            <p:cNvPr id="10"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2089660" y="2974116"/>
              <a:ext cx="1629853"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640"/>
              <a:endParaRPr lang="es-ES_tradnl" sz="2701">
                <a:solidFill>
                  <a:srgbClr val="FFFFFF"/>
                </a:solidFill>
              </a:endParaRPr>
            </a:p>
          </p:txBody>
        </p:sp>
        <p:sp>
          <p:nvSpPr>
            <p:cNvPr id="11" name="梯形 10"/>
            <p:cNvSpPr/>
            <p:nvPr userDrawn="1"/>
          </p:nvSpPr>
          <p:spPr>
            <a:xfrm>
              <a:off x="3433762" y="2974128"/>
              <a:ext cx="490538" cy="252705"/>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
          <p:cNvSpPr>
            <a:spLocks noGrp="1"/>
          </p:cNvSpPr>
          <p:nvPr>
            <p:ph type="title"/>
          </p:nvPr>
        </p:nvSpPr>
        <p:spPr>
          <a:xfrm>
            <a:off x="2551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extLst>
      <p:ext uri="{BB962C8B-B14F-4D97-AF65-F5344CB8AC3E}">
        <p14:creationId xmlns:p14="http://schemas.microsoft.com/office/powerpoint/2010/main" val="267017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四">
    <p:bg>
      <p:bgPr>
        <a:solidFill>
          <a:srgbClr val="E7E5E6"/>
        </a:solidFill>
        <a:effectLst/>
      </p:bgPr>
    </p:bg>
    <p:spTree>
      <p:nvGrpSpPr>
        <p:cNvPr id="1" name=""/>
        <p:cNvGrpSpPr/>
        <p:nvPr/>
      </p:nvGrpSpPr>
      <p:grpSpPr>
        <a:xfrm>
          <a:off x="0" y="0"/>
          <a:ext cx="0" cy="0"/>
          <a:chOff x="0" y="0"/>
          <a:chExt cx="0" cy="0"/>
        </a:xfrm>
      </p:grpSpPr>
      <p:sp>
        <p:nvSpPr>
          <p:cNvPr id="9" name="内容占位符 2"/>
          <p:cNvSpPr>
            <a:spLocks noGrp="1"/>
          </p:cNvSpPr>
          <p:nvPr>
            <p:ph sz="quarter" idx="14"/>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6" name="组合 15"/>
          <p:cNvGrpSpPr/>
          <p:nvPr userDrawn="1"/>
        </p:nvGrpSpPr>
        <p:grpSpPr>
          <a:xfrm rot="5400000">
            <a:off x="-291196" y="291196"/>
            <a:ext cx="653405" cy="71013"/>
            <a:chOff x="2089660" y="2974116"/>
            <a:chExt cx="1834640" cy="252717"/>
          </a:xfrm>
          <a:solidFill>
            <a:srgbClr val="B01D23"/>
          </a:solidFill>
        </p:grpSpPr>
        <p:sp>
          <p:nvSpPr>
            <p:cNvPr id="17"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2089660" y="2974116"/>
              <a:ext cx="1629853"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640"/>
              <a:endParaRPr lang="es-ES_tradnl" sz="2701">
                <a:solidFill>
                  <a:srgbClr val="FFFFFF"/>
                </a:solidFill>
              </a:endParaRPr>
            </a:p>
          </p:txBody>
        </p:sp>
        <p:sp>
          <p:nvSpPr>
            <p:cNvPr id="18" name="梯形 17"/>
            <p:cNvSpPr/>
            <p:nvPr userDrawn="1"/>
          </p:nvSpPr>
          <p:spPr>
            <a:xfrm>
              <a:off x="3433762" y="2974128"/>
              <a:ext cx="490538" cy="252705"/>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标题 1"/>
          <p:cNvSpPr>
            <a:spLocks noGrp="1"/>
          </p:cNvSpPr>
          <p:nvPr>
            <p:ph type="title"/>
          </p:nvPr>
        </p:nvSpPr>
        <p:spPr>
          <a:xfrm>
            <a:off x="2551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45119" y="926304"/>
            <a:ext cx="4200468" cy="4218784"/>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extLst>
      <p:ext uri="{BB962C8B-B14F-4D97-AF65-F5344CB8AC3E}">
        <p14:creationId xmlns:p14="http://schemas.microsoft.com/office/powerpoint/2010/main" val="127464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封底">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2"/>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57807" y="3362325"/>
            <a:ext cx="2258955" cy="693277"/>
          </a:xfrm>
          <a:prstGeom prst="rect">
            <a:avLst/>
          </a:prstGeom>
        </p:spPr>
      </p:pic>
      <p:sp>
        <p:nvSpPr>
          <p:cNvPr id="2" name="TextBox 1"/>
          <p:cNvSpPr txBox="1"/>
          <p:nvPr userDrawn="1"/>
        </p:nvSpPr>
        <p:spPr>
          <a:xfrm>
            <a:off x="847725" y="1030880"/>
            <a:ext cx="628650" cy="307777"/>
          </a:xfrm>
          <a:prstGeom prst="rect">
            <a:avLst/>
          </a:prstGeom>
          <a:noFill/>
        </p:spPr>
        <p:txBody>
          <a:bodyPr wrap="square" rtlCol="0" anchor="ctr">
            <a:spAutoFit/>
          </a:bodyPr>
          <a:lstStyle/>
          <a:p>
            <a:pPr algn="l"/>
            <a:r>
              <a:rPr lang="zh-CN" altLang="zh-CN" sz="1400" kern="1200" spc="300" dirty="0">
                <a:solidFill>
                  <a:schemeClr val="bg1"/>
                </a:solidFill>
                <a:effectLst/>
                <a:latin typeface="+mn-lt"/>
                <a:ea typeface="+mn-ea"/>
                <a:cs typeface="+mn-cs"/>
              </a:rPr>
              <a:t>安全</a:t>
            </a:r>
          </a:p>
        </p:txBody>
      </p:sp>
      <p:sp>
        <p:nvSpPr>
          <p:cNvPr id="6" name="TextBox 5"/>
          <p:cNvSpPr txBox="1"/>
          <p:nvPr userDrawn="1"/>
        </p:nvSpPr>
        <p:spPr>
          <a:xfrm>
            <a:off x="847725" y="1558690"/>
            <a:ext cx="628650" cy="307777"/>
          </a:xfrm>
          <a:prstGeom prst="rect">
            <a:avLst/>
          </a:prstGeom>
          <a:noFill/>
        </p:spPr>
        <p:txBody>
          <a:bodyPr wrap="square" rtlCol="0" anchor="ctr">
            <a:spAutoFit/>
          </a:bodyPr>
          <a:lstStyle/>
          <a:p>
            <a:pPr algn="l"/>
            <a:r>
              <a:rPr lang="zh-CN" altLang="zh-CN" sz="1400" kern="1200" spc="300" dirty="0">
                <a:solidFill>
                  <a:schemeClr val="bg1"/>
                </a:solidFill>
                <a:effectLst/>
                <a:latin typeface="+mn-lt"/>
                <a:ea typeface="+mn-ea"/>
                <a:cs typeface="+mn-cs"/>
              </a:rPr>
              <a:t>易用</a:t>
            </a:r>
          </a:p>
        </p:txBody>
      </p:sp>
      <p:sp>
        <p:nvSpPr>
          <p:cNvPr id="7" name="TextBox 6"/>
          <p:cNvSpPr txBox="1"/>
          <p:nvPr userDrawn="1"/>
        </p:nvSpPr>
        <p:spPr>
          <a:xfrm>
            <a:off x="847725" y="2086500"/>
            <a:ext cx="628650" cy="307777"/>
          </a:xfrm>
          <a:prstGeom prst="rect">
            <a:avLst/>
          </a:prstGeom>
          <a:noFill/>
        </p:spPr>
        <p:txBody>
          <a:bodyPr wrap="square" rtlCol="0" anchor="ctr">
            <a:spAutoFit/>
          </a:bodyPr>
          <a:lstStyle/>
          <a:p>
            <a:pPr algn="l"/>
            <a:r>
              <a:rPr lang="zh-CN" altLang="zh-CN" sz="1400" kern="1200" spc="300" dirty="0">
                <a:solidFill>
                  <a:schemeClr val="bg1"/>
                </a:solidFill>
                <a:effectLst/>
                <a:latin typeface="+mn-lt"/>
                <a:ea typeface="+mn-ea"/>
                <a:cs typeface="+mn-cs"/>
              </a:rPr>
              <a:t>全能</a:t>
            </a:r>
          </a:p>
        </p:txBody>
      </p:sp>
      <p:sp>
        <p:nvSpPr>
          <p:cNvPr id="8" name="TextBox 7"/>
          <p:cNvSpPr txBox="1"/>
          <p:nvPr userDrawn="1"/>
        </p:nvSpPr>
        <p:spPr>
          <a:xfrm>
            <a:off x="847725" y="2614311"/>
            <a:ext cx="628650" cy="307777"/>
          </a:xfrm>
          <a:prstGeom prst="rect">
            <a:avLst/>
          </a:prstGeom>
          <a:noFill/>
        </p:spPr>
        <p:txBody>
          <a:bodyPr wrap="square" rtlCol="0" anchor="ctr">
            <a:spAutoFit/>
          </a:bodyPr>
          <a:lstStyle/>
          <a:p>
            <a:pPr algn="l"/>
            <a:r>
              <a:rPr lang="zh-CN" altLang="zh-CN" sz="1400" kern="1200" spc="300" dirty="0">
                <a:solidFill>
                  <a:schemeClr val="bg1"/>
                </a:solidFill>
                <a:effectLst/>
                <a:latin typeface="+mn-lt"/>
                <a:ea typeface="+mn-ea"/>
                <a:cs typeface="+mn-cs"/>
              </a:rPr>
              <a:t>可靠</a:t>
            </a:r>
          </a:p>
        </p:txBody>
      </p:sp>
      <p:sp>
        <p:nvSpPr>
          <p:cNvPr id="9" name="TextBox 8"/>
          <p:cNvSpPr txBox="1"/>
          <p:nvPr userDrawn="1"/>
        </p:nvSpPr>
        <p:spPr>
          <a:xfrm>
            <a:off x="1762125" y="2614310"/>
            <a:ext cx="2297824" cy="307777"/>
          </a:xfrm>
          <a:prstGeom prst="rect">
            <a:avLst/>
          </a:prstGeom>
          <a:noFill/>
        </p:spPr>
        <p:txBody>
          <a:bodyPr wrap="square" rtlCol="0" anchor="ctr">
            <a:spAutoFit/>
          </a:bodyPr>
          <a:lstStyle/>
          <a:p>
            <a:pPr algn="l"/>
            <a:r>
              <a:rPr lang="en-US" altLang="zh-CN" sz="1400" kern="1200" spc="300" dirty="0">
                <a:solidFill>
                  <a:schemeClr val="bg1"/>
                </a:solidFill>
                <a:effectLst/>
                <a:latin typeface="+mn-lt"/>
                <a:ea typeface="+mn-ea"/>
                <a:cs typeface="+mn-cs"/>
              </a:rPr>
              <a:t>Available</a:t>
            </a:r>
            <a:endParaRPr lang="zh-CN" altLang="zh-CN" sz="1400" kern="1200" spc="300" dirty="0">
              <a:solidFill>
                <a:schemeClr val="bg1"/>
              </a:solidFill>
              <a:effectLst/>
              <a:latin typeface="+mn-lt"/>
              <a:ea typeface="+mn-ea"/>
              <a:cs typeface="+mn-cs"/>
            </a:endParaRPr>
          </a:p>
        </p:txBody>
      </p:sp>
      <p:sp>
        <p:nvSpPr>
          <p:cNvPr id="10" name="TextBox 9"/>
          <p:cNvSpPr txBox="1"/>
          <p:nvPr userDrawn="1"/>
        </p:nvSpPr>
        <p:spPr>
          <a:xfrm>
            <a:off x="1762125" y="1030880"/>
            <a:ext cx="2297824" cy="307777"/>
          </a:xfrm>
          <a:prstGeom prst="rect">
            <a:avLst/>
          </a:prstGeom>
          <a:noFill/>
        </p:spPr>
        <p:txBody>
          <a:bodyPr wrap="square" rtlCol="0" anchor="ctr">
            <a:spAutoFit/>
          </a:bodyPr>
          <a:lstStyle/>
          <a:p>
            <a:pPr algn="l"/>
            <a:r>
              <a:rPr lang="en-US" altLang="zh-CN" sz="1400" kern="1200" spc="300" dirty="0">
                <a:solidFill>
                  <a:schemeClr val="bg1"/>
                </a:solidFill>
                <a:effectLst/>
                <a:latin typeface="+mn-lt"/>
                <a:ea typeface="+mn-ea"/>
                <a:cs typeface="+mn-cs"/>
              </a:rPr>
              <a:t>Secure</a:t>
            </a:r>
            <a:endParaRPr lang="zh-CN" altLang="zh-CN" sz="1400" kern="1200" spc="300" dirty="0">
              <a:solidFill>
                <a:schemeClr val="bg1"/>
              </a:solidFill>
              <a:effectLst/>
              <a:latin typeface="+mn-lt"/>
              <a:ea typeface="+mn-ea"/>
              <a:cs typeface="+mn-cs"/>
            </a:endParaRPr>
          </a:p>
        </p:txBody>
      </p:sp>
      <p:sp>
        <p:nvSpPr>
          <p:cNvPr id="11" name="TextBox 10"/>
          <p:cNvSpPr txBox="1"/>
          <p:nvPr userDrawn="1"/>
        </p:nvSpPr>
        <p:spPr>
          <a:xfrm>
            <a:off x="1762125" y="1558690"/>
            <a:ext cx="2297824" cy="307777"/>
          </a:xfrm>
          <a:prstGeom prst="rect">
            <a:avLst/>
          </a:prstGeom>
          <a:noFill/>
        </p:spPr>
        <p:txBody>
          <a:bodyPr wrap="square" rtlCol="0" anchor="ctr">
            <a:spAutoFit/>
          </a:bodyPr>
          <a:lstStyle/>
          <a:p>
            <a:pPr algn="l"/>
            <a:r>
              <a:rPr lang="en-US" altLang="zh-CN" sz="1400" kern="1200" spc="300" dirty="0">
                <a:solidFill>
                  <a:schemeClr val="bg1"/>
                </a:solidFill>
                <a:effectLst/>
                <a:latin typeface="+mn-lt"/>
                <a:ea typeface="+mn-ea"/>
                <a:cs typeface="+mn-cs"/>
              </a:rPr>
              <a:t>Usable</a:t>
            </a:r>
            <a:endParaRPr lang="zh-CN" altLang="zh-CN" sz="1400" kern="1200" spc="300" dirty="0">
              <a:solidFill>
                <a:schemeClr val="bg1"/>
              </a:solidFill>
              <a:effectLst/>
              <a:latin typeface="+mn-lt"/>
              <a:ea typeface="+mn-ea"/>
              <a:cs typeface="+mn-cs"/>
            </a:endParaRPr>
          </a:p>
        </p:txBody>
      </p:sp>
      <p:sp>
        <p:nvSpPr>
          <p:cNvPr id="12" name="TextBox 11"/>
          <p:cNvSpPr txBox="1"/>
          <p:nvPr userDrawn="1"/>
        </p:nvSpPr>
        <p:spPr>
          <a:xfrm>
            <a:off x="1762125" y="2086500"/>
            <a:ext cx="2297824" cy="307777"/>
          </a:xfrm>
          <a:prstGeom prst="rect">
            <a:avLst/>
          </a:prstGeom>
          <a:noFill/>
        </p:spPr>
        <p:txBody>
          <a:bodyPr wrap="square" rtlCol="0" anchor="ctr">
            <a:spAutoFit/>
          </a:bodyPr>
          <a:lstStyle/>
          <a:p>
            <a:pPr algn="l"/>
            <a:r>
              <a:rPr lang="en-US" altLang="zh-CN" sz="1400" kern="1200" spc="300" dirty="0">
                <a:solidFill>
                  <a:schemeClr val="bg1"/>
                </a:solidFill>
                <a:effectLst/>
                <a:latin typeface="+mn-lt"/>
                <a:ea typeface="+mn-ea"/>
                <a:cs typeface="+mn-cs"/>
              </a:rPr>
              <a:t>Multiple</a:t>
            </a:r>
            <a:endParaRPr lang="zh-CN" altLang="zh-CN" sz="1400" kern="1200" spc="300" dirty="0">
              <a:solidFill>
                <a:schemeClr val="bg1"/>
              </a:solidFill>
              <a:effectLst/>
              <a:latin typeface="+mn-lt"/>
              <a:ea typeface="+mn-ea"/>
              <a:cs typeface="+mn-cs"/>
            </a:endParaRPr>
          </a:p>
        </p:txBody>
      </p:sp>
    </p:spTree>
    <p:extLst>
      <p:ext uri="{BB962C8B-B14F-4D97-AF65-F5344CB8AC3E}">
        <p14:creationId xmlns:p14="http://schemas.microsoft.com/office/powerpoint/2010/main" val="2933200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封底2">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2"/>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369" y="1628303"/>
            <a:ext cx="2258955" cy="693277"/>
          </a:xfrm>
          <a:prstGeom prst="rect">
            <a:avLst/>
          </a:prstGeom>
        </p:spPr>
      </p:pic>
      <p:grpSp>
        <p:nvGrpSpPr>
          <p:cNvPr id="2" name="组合 1"/>
          <p:cNvGrpSpPr/>
          <p:nvPr userDrawn="1"/>
        </p:nvGrpSpPr>
        <p:grpSpPr>
          <a:xfrm>
            <a:off x="2105819" y="2689020"/>
            <a:ext cx="4933950" cy="648397"/>
            <a:chOff x="1762125" y="3165270"/>
            <a:chExt cx="4933950" cy="648397"/>
          </a:xfrm>
        </p:grpSpPr>
        <p:sp>
          <p:nvSpPr>
            <p:cNvPr id="3" name="TextBox 2"/>
            <p:cNvSpPr txBox="1"/>
            <p:nvPr userDrawn="1"/>
          </p:nvSpPr>
          <p:spPr>
            <a:xfrm>
              <a:off x="2124075" y="3165270"/>
              <a:ext cx="628650" cy="307777"/>
            </a:xfrm>
            <a:prstGeom prst="rect">
              <a:avLst/>
            </a:prstGeom>
            <a:noFill/>
          </p:spPr>
          <p:txBody>
            <a:bodyPr wrap="square" rtlCol="0" anchor="ctr">
              <a:spAutoFit/>
            </a:bodyPr>
            <a:lstStyle/>
            <a:p>
              <a:pPr algn="ctr"/>
              <a:r>
                <a:rPr lang="zh-CN" altLang="zh-CN" sz="1400" kern="1200" spc="300" dirty="0">
                  <a:solidFill>
                    <a:schemeClr val="bg1"/>
                  </a:solidFill>
                  <a:effectLst/>
                  <a:latin typeface="+mn-lt"/>
                  <a:ea typeface="+mn-ea"/>
                  <a:cs typeface="+mn-cs"/>
                </a:rPr>
                <a:t>安全</a:t>
              </a:r>
            </a:p>
          </p:txBody>
        </p:sp>
        <p:sp>
          <p:nvSpPr>
            <p:cNvPr id="4" name="TextBox 3"/>
            <p:cNvSpPr txBox="1"/>
            <p:nvPr userDrawn="1"/>
          </p:nvSpPr>
          <p:spPr>
            <a:xfrm>
              <a:off x="3317875" y="3165270"/>
              <a:ext cx="628650" cy="307777"/>
            </a:xfrm>
            <a:prstGeom prst="rect">
              <a:avLst/>
            </a:prstGeom>
            <a:noFill/>
          </p:spPr>
          <p:txBody>
            <a:bodyPr wrap="square" rtlCol="0" anchor="ctr">
              <a:spAutoFit/>
            </a:bodyPr>
            <a:lstStyle/>
            <a:p>
              <a:pPr algn="ctr"/>
              <a:r>
                <a:rPr lang="zh-CN" altLang="zh-CN" sz="1400" kern="1200" spc="300" dirty="0">
                  <a:solidFill>
                    <a:schemeClr val="bg1"/>
                  </a:solidFill>
                  <a:effectLst/>
                  <a:latin typeface="+mn-lt"/>
                  <a:ea typeface="+mn-ea"/>
                  <a:cs typeface="+mn-cs"/>
                </a:rPr>
                <a:t>易用</a:t>
              </a:r>
            </a:p>
          </p:txBody>
        </p:sp>
        <p:sp>
          <p:nvSpPr>
            <p:cNvPr id="6" name="TextBox 5"/>
            <p:cNvSpPr txBox="1"/>
            <p:nvPr userDrawn="1"/>
          </p:nvSpPr>
          <p:spPr>
            <a:xfrm>
              <a:off x="4511675" y="3165270"/>
              <a:ext cx="628650" cy="307777"/>
            </a:xfrm>
            <a:prstGeom prst="rect">
              <a:avLst/>
            </a:prstGeom>
            <a:noFill/>
          </p:spPr>
          <p:txBody>
            <a:bodyPr wrap="square" rtlCol="0" anchor="ctr">
              <a:spAutoFit/>
            </a:bodyPr>
            <a:lstStyle/>
            <a:p>
              <a:pPr algn="ctr"/>
              <a:r>
                <a:rPr lang="zh-CN" altLang="zh-CN" sz="1400" kern="1200" spc="300" dirty="0">
                  <a:solidFill>
                    <a:schemeClr val="bg1"/>
                  </a:solidFill>
                  <a:effectLst/>
                  <a:latin typeface="+mn-lt"/>
                  <a:ea typeface="+mn-ea"/>
                  <a:cs typeface="+mn-cs"/>
                </a:rPr>
                <a:t>全能</a:t>
              </a:r>
            </a:p>
          </p:txBody>
        </p:sp>
        <p:sp>
          <p:nvSpPr>
            <p:cNvPr id="7" name="TextBox 6"/>
            <p:cNvSpPr txBox="1"/>
            <p:nvPr userDrawn="1"/>
          </p:nvSpPr>
          <p:spPr>
            <a:xfrm>
              <a:off x="5705475" y="3165270"/>
              <a:ext cx="628650" cy="307777"/>
            </a:xfrm>
            <a:prstGeom prst="rect">
              <a:avLst/>
            </a:prstGeom>
            <a:noFill/>
          </p:spPr>
          <p:txBody>
            <a:bodyPr wrap="square" rtlCol="0" anchor="ctr">
              <a:spAutoFit/>
            </a:bodyPr>
            <a:lstStyle/>
            <a:p>
              <a:pPr algn="ctr"/>
              <a:r>
                <a:rPr lang="zh-CN" altLang="zh-CN" sz="1400" kern="1200" spc="300" dirty="0">
                  <a:solidFill>
                    <a:schemeClr val="bg1"/>
                  </a:solidFill>
                  <a:effectLst/>
                  <a:latin typeface="+mn-lt"/>
                  <a:ea typeface="+mn-ea"/>
                  <a:cs typeface="+mn-cs"/>
                </a:rPr>
                <a:t>可靠</a:t>
              </a:r>
            </a:p>
          </p:txBody>
        </p:sp>
        <p:sp>
          <p:nvSpPr>
            <p:cNvPr id="8" name="TextBox 7"/>
            <p:cNvSpPr txBox="1"/>
            <p:nvPr userDrawn="1"/>
          </p:nvSpPr>
          <p:spPr>
            <a:xfrm>
              <a:off x="5343525" y="3552057"/>
              <a:ext cx="1352550" cy="261610"/>
            </a:xfrm>
            <a:prstGeom prst="rect">
              <a:avLst/>
            </a:prstGeom>
            <a:noFill/>
          </p:spPr>
          <p:txBody>
            <a:bodyPr wrap="square" rtlCol="0" anchor="ctr">
              <a:spAutoFit/>
            </a:bodyPr>
            <a:lstStyle/>
            <a:p>
              <a:pPr algn="ctr"/>
              <a:r>
                <a:rPr lang="en-US" altLang="zh-CN" sz="1100" kern="1200" spc="300" dirty="0">
                  <a:solidFill>
                    <a:schemeClr val="bg1"/>
                  </a:solidFill>
                  <a:effectLst/>
                  <a:latin typeface="+mn-lt"/>
                  <a:ea typeface="+mn-ea"/>
                  <a:cs typeface="+mn-cs"/>
                </a:rPr>
                <a:t>Available</a:t>
              </a:r>
              <a:endParaRPr lang="zh-CN" altLang="zh-CN" sz="1100" kern="1200" spc="300" dirty="0">
                <a:solidFill>
                  <a:schemeClr val="bg1"/>
                </a:solidFill>
                <a:effectLst/>
                <a:latin typeface="+mn-lt"/>
                <a:ea typeface="+mn-ea"/>
                <a:cs typeface="+mn-cs"/>
              </a:endParaRPr>
            </a:p>
          </p:txBody>
        </p:sp>
        <p:sp>
          <p:nvSpPr>
            <p:cNvPr id="9" name="TextBox 8"/>
            <p:cNvSpPr txBox="1"/>
            <p:nvPr userDrawn="1"/>
          </p:nvSpPr>
          <p:spPr>
            <a:xfrm>
              <a:off x="1762125" y="3552057"/>
              <a:ext cx="1352550" cy="261610"/>
            </a:xfrm>
            <a:prstGeom prst="rect">
              <a:avLst/>
            </a:prstGeom>
            <a:noFill/>
          </p:spPr>
          <p:txBody>
            <a:bodyPr wrap="square" rtlCol="0" anchor="ctr">
              <a:spAutoFit/>
            </a:bodyPr>
            <a:lstStyle/>
            <a:p>
              <a:pPr algn="ctr"/>
              <a:r>
                <a:rPr lang="en-US" altLang="zh-CN" sz="1100" kern="1200" spc="300" dirty="0">
                  <a:solidFill>
                    <a:schemeClr val="bg1"/>
                  </a:solidFill>
                  <a:effectLst/>
                  <a:latin typeface="+mn-lt"/>
                  <a:ea typeface="+mn-ea"/>
                  <a:cs typeface="+mn-cs"/>
                </a:rPr>
                <a:t>Secure</a:t>
              </a:r>
              <a:endParaRPr lang="zh-CN" altLang="zh-CN" sz="1100" kern="1200" spc="300" dirty="0">
                <a:solidFill>
                  <a:schemeClr val="bg1"/>
                </a:solidFill>
                <a:effectLst/>
                <a:latin typeface="+mn-lt"/>
                <a:ea typeface="+mn-ea"/>
                <a:cs typeface="+mn-cs"/>
              </a:endParaRPr>
            </a:p>
          </p:txBody>
        </p:sp>
        <p:sp>
          <p:nvSpPr>
            <p:cNvPr id="10" name="TextBox 9"/>
            <p:cNvSpPr txBox="1"/>
            <p:nvPr userDrawn="1"/>
          </p:nvSpPr>
          <p:spPr>
            <a:xfrm>
              <a:off x="2955925" y="3552057"/>
              <a:ext cx="1352550" cy="261610"/>
            </a:xfrm>
            <a:prstGeom prst="rect">
              <a:avLst/>
            </a:prstGeom>
            <a:noFill/>
          </p:spPr>
          <p:txBody>
            <a:bodyPr wrap="square" rtlCol="0" anchor="ctr">
              <a:spAutoFit/>
            </a:bodyPr>
            <a:lstStyle/>
            <a:p>
              <a:pPr algn="ctr"/>
              <a:r>
                <a:rPr lang="en-US" altLang="zh-CN" sz="1100" kern="1200" spc="300" dirty="0">
                  <a:solidFill>
                    <a:schemeClr val="bg1"/>
                  </a:solidFill>
                  <a:effectLst/>
                  <a:latin typeface="+mn-lt"/>
                  <a:ea typeface="+mn-ea"/>
                  <a:cs typeface="+mn-cs"/>
                </a:rPr>
                <a:t>Usable</a:t>
              </a:r>
              <a:endParaRPr lang="zh-CN" altLang="zh-CN" sz="1100" kern="1200" spc="300" dirty="0">
                <a:solidFill>
                  <a:schemeClr val="bg1"/>
                </a:solidFill>
                <a:effectLst/>
                <a:latin typeface="+mn-lt"/>
                <a:ea typeface="+mn-ea"/>
                <a:cs typeface="+mn-cs"/>
              </a:endParaRPr>
            </a:p>
          </p:txBody>
        </p:sp>
        <p:sp>
          <p:nvSpPr>
            <p:cNvPr id="11" name="TextBox 10"/>
            <p:cNvSpPr txBox="1"/>
            <p:nvPr userDrawn="1"/>
          </p:nvSpPr>
          <p:spPr>
            <a:xfrm>
              <a:off x="4149725" y="3552057"/>
              <a:ext cx="1352550" cy="261610"/>
            </a:xfrm>
            <a:prstGeom prst="rect">
              <a:avLst/>
            </a:prstGeom>
            <a:noFill/>
          </p:spPr>
          <p:txBody>
            <a:bodyPr wrap="square" rtlCol="0" anchor="ctr">
              <a:spAutoFit/>
            </a:bodyPr>
            <a:lstStyle/>
            <a:p>
              <a:pPr algn="ctr"/>
              <a:r>
                <a:rPr lang="en-US" altLang="zh-CN" sz="1100" kern="1200" spc="300" dirty="0">
                  <a:solidFill>
                    <a:schemeClr val="bg1"/>
                  </a:solidFill>
                  <a:effectLst/>
                  <a:latin typeface="+mn-lt"/>
                  <a:ea typeface="+mn-ea"/>
                  <a:cs typeface="+mn-cs"/>
                </a:rPr>
                <a:t>Multiple</a:t>
              </a:r>
              <a:endParaRPr lang="zh-CN" altLang="zh-CN" sz="1100" kern="1200" spc="300" dirty="0">
                <a:solidFill>
                  <a:schemeClr val="bg1"/>
                </a:solidFill>
                <a:effectLst/>
                <a:latin typeface="+mn-lt"/>
                <a:ea typeface="+mn-ea"/>
                <a:cs typeface="+mn-cs"/>
              </a:endParaRPr>
            </a:p>
          </p:txBody>
        </p:sp>
      </p:grpSp>
    </p:spTree>
    <p:extLst>
      <p:ext uri="{BB962C8B-B14F-4D97-AF65-F5344CB8AC3E}">
        <p14:creationId xmlns:p14="http://schemas.microsoft.com/office/powerpoint/2010/main" val="169104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3" name="文本框 2"/>
          <p:cNvSpPr txBox="1"/>
          <p:nvPr userDrawn="1"/>
        </p:nvSpPr>
        <p:spPr>
          <a:xfrm>
            <a:off x="438120" y="461771"/>
            <a:ext cx="1423121" cy="500147"/>
          </a:xfrm>
          <a:prstGeom prst="rect">
            <a:avLst/>
          </a:prstGeom>
          <a:noFill/>
        </p:spPr>
        <p:txBody>
          <a:bodyPr wrap="square" lIns="68589" tIns="34295" rIns="68589" bIns="34295" rtlCol="0">
            <a:spAutoFit/>
          </a:bodyPr>
          <a:lstStyle/>
          <a:p>
            <a:pPr algn="l"/>
            <a:r>
              <a:rPr lang="zh-CN" altLang="en-US" sz="2800" b="1" spc="300" dirty="0">
                <a:solidFill>
                  <a:schemeClr val="bg1"/>
                </a:solidFill>
                <a:latin typeface="+mn-ea"/>
                <a:ea typeface="+mn-ea"/>
              </a:rPr>
              <a:t>目录</a:t>
            </a:r>
          </a:p>
        </p:txBody>
      </p:sp>
      <p:sp>
        <p:nvSpPr>
          <p:cNvPr id="20" name="内容占位符 2"/>
          <p:cNvSpPr>
            <a:spLocks noGrp="1"/>
          </p:cNvSpPr>
          <p:nvPr>
            <p:ph sz="half" idx="1"/>
          </p:nvPr>
        </p:nvSpPr>
        <p:spPr>
          <a:xfrm>
            <a:off x="1988879" y="1476479"/>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21" name="内容占位符 2"/>
          <p:cNvSpPr>
            <a:spLocks noGrp="1"/>
          </p:cNvSpPr>
          <p:nvPr>
            <p:ph sz="half" idx="12"/>
          </p:nvPr>
        </p:nvSpPr>
        <p:spPr>
          <a:xfrm>
            <a:off x="1988879" y="1951365"/>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22" name="内容占位符 2"/>
          <p:cNvSpPr>
            <a:spLocks noGrp="1"/>
          </p:cNvSpPr>
          <p:nvPr>
            <p:ph sz="half" idx="13"/>
          </p:nvPr>
        </p:nvSpPr>
        <p:spPr>
          <a:xfrm>
            <a:off x="1988879" y="2426250"/>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23" name="内容占位符 2"/>
          <p:cNvSpPr>
            <a:spLocks noGrp="1"/>
          </p:cNvSpPr>
          <p:nvPr>
            <p:ph sz="half" idx="14"/>
          </p:nvPr>
        </p:nvSpPr>
        <p:spPr>
          <a:xfrm>
            <a:off x="1988879" y="2901135"/>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24" name="内容占位符 2"/>
          <p:cNvSpPr>
            <a:spLocks noGrp="1"/>
          </p:cNvSpPr>
          <p:nvPr>
            <p:ph sz="half" idx="15"/>
          </p:nvPr>
        </p:nvSpPr>
        <p:spPr>
          <a:xfrm>
            <a:off x="1988879" y="3376021"/>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25" name="内容占位符 2"/>
          <p:cNvSpPr>
            <a:spLocks noGrp="1"/>
          </p:cNvSpPr>
          <p:nvPr>
            <p:ph sz="half" idx="16"/>
          </p:nvPr>
        </p:nvSpPr>
        <p:spPr>
          <a:xfrm>
            <a:off x="1988879" y="3850904"/>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12" name="文本框 2"/>
          <p:cNvSpPr txBox="1"/>
          <p:nvPr userDrawn="1"/>
        </p:nvSpPr>
        <p:spPr>
          <a:xfrm>
            <a:off x="457170" y="933236"/>
            <a:ext cx="1423121" cy="315481"/>
          </a:xfrm>
          <a:prstGeom prst="rect">
            <a:avLst/>
          </a:prstGeom>
          <a:noFill/>
        </p:spPr>
        <p:txBody>
          <a:bodyPr wrap="square" lIns="68589" tIns="34295" rIns="68589" bIns="34295" rtlCol="0">
            <a:spAutoFit/>
          </a:bodyPr>
          <a:lstStyle/>
          <a:p>
            <a:pPr algn="l"/>
            <a:r>
              <a:rPr lang="en-US" altLang="zh-CN" sz="1600" b="0" spc="300" dirty="0">
                <a:solidFill>
                  <a:schemeClr val="bg1"/>
                </a:solidFill>
                <a:latin typeface="+mn-ea"/>
                <a:ea typeface="+mn-ea"/>
              </a:rPr>
              <a:t>Contents</a:t>
            </a:r>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5" cy="285917"/>
          </a:xfrm>
          <a:prstGeom prst="rect">
            <a:avLst/>
          </a:prstGeom>
        </p:spPr>
      </p:pic>
    </p:spTree>
    <p:extLst>
      <p:ext uri="{BB962C8B-B14F-4D97-AF65-F5344CB8AC3E}">
        <p14:creationId xmlns:p14="http://schemas.microsoft.com/office/powerpoint/2010/main" val="272473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2">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12" name="文本框 2"/>
          <p:cNvSpPr txBox="1"/>
          <p:nvPr userDrawn="1"/>
        </p:nvSpPr>
        <p:spPr>
          <a:xfrm>
            <a:off x="438120" y="461771"/>
            <a:ext cx="1423121" cy="500147"/>
          </a:xfrm>
          <a:prstGeom prst="rect">
            <a:avLst/>
          </a:prstGeom>
          <a:noFill/>
        </p:spPr>
        <p:txBody>
          <a:bodyPr wrap="square" lIns="68589" tIns="34295" rIns="68589" bIns="34295" rtlCol="0">
            <a:spAutoFit/>
          </a:bodyPr>
          <a:lstStyle/>
          <a:p>
            <a:pPr algn="l"/>
            <a:r>
              <a:rPr lang="zh-CN" altLang="en-US" sz="2800" b="1" spc="300" dirty="0">
                <a:solidFill>
                  <a:srgbClr val="B01D23"/>
                </a:solidFill>
                <a:latin typeface="+mn-ea"/>
                <a:ea typeface="+mn-ea"/>
              </a:rPr>
              <a:t>目录</a:t>
            </a:r>
          </a:p>
        </p:txBody>
      </p:sp>
      <p:sp>
        <p:nvSpPr>
          <p:cNvPr id="13" name="文本框 2"/>
          <p:cNvSpPr txBox="1"/>
          <p:nvPr userDrawn="1"/>
        </p:nvSpPr>
        <p:spPr>
          <a:xfrm>
            <a:off x="457170" y="933236"/>
            <a:ext cx="1423121" cy="315481"/>
          </a:xfrm>
          <a:prstGeom prst="rect">
            <a:avLst/>
          </a:prstGeom>
          <a:noFill/>
        </p:spPr>
        <p:txBody>
          <a:bodyPr wrap="square" lIns="68589" tIns="34295" rIns="68589" bIns="34295" rtlCol="0">
            <a:spAutoFit/>
          </a:bodyPr>
          <a:lstStyle/>
          <a:p>
            <a:pPr algn="l"/>
            <a:r>
              <a:rPr lang="en-US" altLang="zh-CN" sz="1600" b="0" spc="300" dirty="0">
                <a:solidFill>
                  <a:srgbClr val="B01D23"/>
                </a:solidFill>
                <a:latin typeface="+mn-ea"/>
                <a:ea typeface="+mn-ea"/>
              </a:rPr>
              <a:t>Contents</a:t>
            </a:r>
          </a:p>
        </p:txBody>
      </p:sp>
      <p:sp>
        <p:nvSpPr>
          <p:cNvPr id="15" name="内容占位符 2"/>
          <p:cNvSpPr>
            <a:spLocks noGrp="1"/>
          </p:cNvSpPr>
          <p:nvPr>
            <p:ph sz="half" idx="1"/>
          </p:nvPr>
        </p:nvSpPr>
        <p:spPr>
          <a:xfrm>
            <a:off x="1988879" y="1476479"/>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16" name="内容占位符 2"/>
          <p:cNvSpPr>
            <a:spLocks noGrp="1"/>
          </p:cNvSpPr>
          <p:nvPr>
            <p:ph sz="half" idx="12"/>
          </p:nvPr>
        </p:nvSpPr>
        <p:spPr>
          <a:xfrm>
            <a:off x="1988879" y="1951365"/>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18" name="内容占位符 2"/>
          <p:cNvSpPr>
            <a:spLocks noGrp="1"/>
          </p:cNvSpPr>
          <p:nvPr>
            <p:ph sz="half" idx="13"/>
          </p:nvPr>
        </p:nvSpPr>
        <p:spPr>
          <a:xfrm>
            <a:off x="1988879" y="2426250"/>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19" name="内容占位符 2"/>
          <p:cNvSpPr>
            <a:spLocks noGrp="1"/>
          </p:cNvSpPr>
          <p:nvPr>
            <p:ph sz="half" idx="14"/>
          </p:nvPr>
        </p:nvSpPr>
        <p:spPr>
          <a:xfrm>
            <a:off x="1988879" y="2901135"/>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20" name="内容占位符 2"/>
          <p:cNvSpPr>
            <a:spLocks noGrp="1"/>
          </p:cNvSpPr>
          <p:nvPr>
            <p:ph sz="half" idx="15"/>
          </p:nvPr>
        </p:nvSpPr>
        <p:spPr>
          <a:xfrm>
            <a:off x="1988879" y="3376021"/>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21" name="内容占位符 2"/>
          <p:cNvSpPr>
            <a:spLocks noGrp="1"/>
          </p:cNvSpPr>
          <p:nvPr>
            <p:ph sz="half" idx="16"/>
          </p:nvPr>
        </p:nvSpPr>
        <p:spPr>
          <a:xfrm>
            <a:off x="1988879" y="3850904"/>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6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extLst>
      <p:ext uri="{BB962C8B-B14F-4D97-AF65-F5344CB8AC3E}">
        <p14:creationId xmlns:p14="http://schemas.microsoft.com/office/powerpoint/2010/main" val="46061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20" name="内容占位符 2"/>
          <p:cNvSpPr>
            <a:spLocks noGrp="1"/>
          </p:cNvSpPr>
          <p:nvPr>
            <p:ph sz="half" idx="1"/>
          </p:nvPr>
        </p:nvSpPr>
        <p:spPr>
          <a:xfrm>
            <a:off x="541079" y="1692532"/>
            <a:ext cx="5418160" cy="405125"/>
          </a:xfrm>
          <a:prstGeom prst="rect">
            <a:avLst/>
          </a:prstGeom>
        </p:spPr>
        <p:txBody>
          <a:bodyPr lIns="68589" tIns="34295" rIns="68589" bIns="34295" anchor="ctr">
            <a:noAutofit/>
          </a:bodyPr>
          <a:lstStyle>
            <a:lvl1pPr marL="0" indent="0" algn="l">
              <a:lnSpc>
                <a:spcPct val="100000"/>
              </a:lnSpc>
              <a:spcBef>
                <a:spcPts val="0"/>
              </a:spcBef>
              <a:buFont typeface="+mj-lt"/>
              <a:buNone/>
              <a:defRPr sz="3200" b="1">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21" name="内容占位符 2"/>
          <p:cNvSpPr>
            <a:spLocks noGrp="1"/>
          </p:cNvSpPr>
          <p:nvPr>
            <p:ph sz="half" idx="12"/>
          </p:nvPr>
        </p:nvSpPr>
        <p:spPr>
          <a:xfrm>
            <a:off x="541079" y="2186468"/>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400" b="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grpSp>
        <p:nvGrpSpPr>
          <p:cNvPr id="13" name="组合 12"/>
          <p:cNvGrpSpPr/>
          <p:nvPr userDrawn="1"/>
        </p:nvGrpSpPr>
        <p:grpSpPr>
          <a:xfrm>
            <a:off x="609063" y="2638888"/>
            <a:ext cx="1127536" cy="45719"/>
            <a:chOff x="-1970040" y="2974116"/>
            <a:chExt cx="5894341" cy="252704"/>
          </a:xfrm>
        </p:grpSpPr>
        <p:sp>
          <p:nvSpPr>
            <p:cNvPr id="14"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1970040" y="2974116"/>
              <a:ext cx="5689553" cy="252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640"/>
              <a:endParaRPr lang="es-ES_tradnl" sz="2701">
                <a:solidFill>
                  <a:srgbClr val="FFFFFF"/>
                </a:solidFill>
              </a:endParaRPr>
            </a:p>
          </p:txBody>
        </p:sp>
        <p:sp>
          <p:nvSpPr>
            <p:cNvPr id="15" name="梯形 14"/>
            <p:cNvSpPr/>
            <p:nvPr userDrawn="1"/>
          </p:nvSpPr>
          <p:spPr>
            <a:xfrm>
              <a:off x="3433763" y="2974117"/>
              <a:ext cx="490538" cy="252703"/>
            </a:xfrm>
            <a:prstGeom prst="trapezoid">
              <a:avLst>
                <a:gd name="adj" fmla="val 696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5" cy="285917"/>
          </a:xfrm>
          <a:prstGeom prst="rect">
            <a:avLst/>
          </a:prstGeom>
        </p:spPr>
      </p:pic>
    </p:spTree>
    <p:extLst>
      <p:ext uri="{BB962C8B-B14F-4D97-AF65-F5344CB8AC3E}">
        <p14:creationId xmlns:p14="http://schemas.microsoft.com/office/powerpoint/2010/main" val="116065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2">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7" cy="5144393"/>
          </a:xfrm>
          <a:prstGeom prst="rect">
            <a:avLst/>
          </a:prstGeom>
        </p:spPr>
      </p:pic>
      <p:sp>
        <p:nvSpPr>
          <p:cNvPr id="9" name="内容占位符 2"/>
          <p:cNvSpPr>
            <a:spLocks noGrp="1"/>
          </p:cNvSpPr>
          <p:nvPr>
            <p:ph sz="half" idx="1"/>
          </p:nvPr>
        </p:nvSpPr>
        <p:spPr>
          <a:xfrm>
            <a:off x="541079" y="1692532"/>
            <a:ext cx="5418160" cy="405125"/>
          </a:xfrm>
          <a:prstGeom prst="rect">
            <a:avLst/>
          </a:prstGeom>
        </p:spPr>
        <p:txBody>
          <a:bodyPr lIns="68589" tIns="34295" rIns="68589" bIns="34295" anchor="ctr">
            <a:noAutofit/>
          </a:bodyPr>
          <a:lstStyle>
            <a:lvl1pPr marL="0" indent="0" algn="l">
              <a:lnSpc>
                <a:spcPct val="100000"/>
              </a:lnSpc>
              <a:spcBef>
                <a:spcPts val="0"/>
              </a:spcBef>
              <a:buFont typeface="+mj-lt"/>
              <a:buNone/>
              <a:defRPr sz="3200" b="1">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sp>
        <p:nvSpPr>
          <p:cNvPr id="10" name="内容占位符 2"/>
          <p:cNvSpPr>
            <a:spLocks noGrp="1"/>
          </p:cNvSpPr>
          <p:nvPr>
            <p:ph sz="half" idx="12"/>
          </p:nvPr>
        </p:nvSpPr>
        <p:spPr>
          <a:xfrm>
            <a:off x="541079" y="2186468"/>
            <a:ext cx="5418160" cy="405125"/>
          </a:xfrm>
          <a:prstGeom prst="rect">
            <a:avLst/>
          </a:prstGeom>
        </p:spPr>
        <p:txBody>
          <a:bodyPr lIns="68589" tIns="34295" rIns="68589" bIns="34295" anchor="ctr">
            <a:normAutofit/>
          </a:bodyPr>
          <a:lstStyle>
            <a:lvl1pPr marL="0" indent="0" algn="l">
              <a:lnSpc>
                <a:spcPct val="100000"/>
              </a:lnSpc>
              <a:spcBef>
                <a:spcPts val="0"/>
              </a:spcBef>
              <a:buFont typeface="+mj-lt"/>
              <a:buNone/>
              <a:defRPr sz="1400" b="0">
                <a:solidFill>
                  <a:schemeClr val="tx1">
                    <a:lumMod val="90000"/>
                    <a:lumOff val="10000"/>
                  </a:schemeClr>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p:txBody>
      </p:sp>
      <p:grpSp>
        <p:nvGrpSpPr>
          <p:cNvPr id="11" name="组合 10"/>
          <p:cNvGrpSpPr/>
          <p:nvPr userDrawn="1"/>
        </p:nvGrpSpPr>
        <p:grpSpPr>
          <a:xfrm>
            <a:off x="609063" y="2638888"/>
            <a:ext cx="1127536" cy="45719"/>
            <a:chOff x="-1970040" y="2974116"/>
            <a:chExt cx="5894341" cy="252704"/>
          </a:xfrm>
          <a:solidFill>
            <a:srgbClr val="B01D23"/>
          </a:solidFill>
        </p:grpSpPr>
        <p:sp>
          <p:nvSpPr>
            <p:cNvPr id="12"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1970040" y="2974116"/>
              <a:ext cx="5689553"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640"/>
              <a:endParaRPr lang="es-ES_tradnl" sz="2701">
                <a:solidFill>
                  <a:schemeClr val="tx1">
                    <a:lumMod val="90000"/>
                    <a:lumOff val="10000"/>
                  </a:schemeClr>
                </a:solidFill>
              </a:endParaRPr>
            </a:p>
          </p:txBody>
        </p:sp>
        <p:sp>
          <p:nvSpPr>
            <p:cNvPr id="13" name="梯形 12"/>
            <p:cNvSpPr/>
            <p:nvPr userDrawn="1"/>
          </p:nvSpPr>
          <p:spPr>
            <a:xfrm>
              <a:off x="3433763" y="2974117"/>
              <a:ext cx="490538" cy="252703"/>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0000"/>
                    <a:lumOff val="10000"/>
                  </a:schemeClr>
                </a:solidFill>
              </a:endParaRPr>
            </a:p>
          </p:txBody>
        </p:sp>
      </p:gr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extLst>
      <p:ext uri="{BB962C8B-B14F-4D97-AF65-F5344CB8AC3E}">
        <p14:creationId xmlns:p14="http://schemas.microsoft.com/office/powerpoint/2010/main" val="323576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一">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8" cy="5144393"/>
          </a:xfrm>
          <a:prstGeom prst="rect">
            <a:avLst/>
          </a:prstGeom>
        </p:spPr>
      </p:pic>
      <p:sp>
        <p:nvSpPr>
          <p:cNvPr id="2" name="标题 1"/>
          <p:cNvSpPr>
            <a:spLocks noGrp="1"/>
          </p:cNvSpPr>
          <p:nvPr>
            <p:ph type="title"/>
          </p:nvPr>
        </p:nvSpPr>
        <p:spPr>
          <a:xfrm>
            <a:off x="4456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p>
        </p:txBody>
      </p:sp>
      <p:sp>
        <p:nvSpPr>
          <p:cNvPr id="9" name="内容占位符 2"/>
          <p:cNvSpPr>
            <a:spLocks noGrp="1"/>
          </p:cNvSpPr>
          <p:nvPr>
            <p:ph sz="quarter" idx="14"/>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8" name="组合 7"/>
          <p:cNvGrpSpPr/>
          <p:nvPr userDrawn="1"/>
        </p:nvGrpSpPr>
        <p:grpSpPr>
          <a:xfrm>
            <a:off x="-846797" y="0"/>
            <a:ext cx="1275415" cy="621413"/>
            <a:chOff x="3433763" y="2974116"/>
            <a:chExt cx="490538" cy="252704"/>
          </a:xfrm>
          <a:solidFill>
            <a:srgbClr val="B01D23"/>
          </a:solidFill>
        </p:grpSpPr>
        <p:sp>
          <p:nvSpPr>
            <p:cNvPr id="10"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3433763" y="2974116"/>
              <a:ext cx="285750"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640"/>
              <a:endParaRPr lang="es-ES_tradnl" sz="2701">
                <a:solidFill>
                  <a:srgbClr val="FFFFFF"/>
                </a:solidFill>
              </a:endParaRPr>
            </a:p>
          </p:txBody>
        </p:sp>
        <p:sp>
          <p:nvSpPr>
            <p:cNvPr id="11" name="梯形 10"/>
            <p:cNvSpPr/>
            <p:nvPr userDrawn="1"/>
          </p:nvSpPr>
          <p:spPr>
            <a:xfrm>
              <a:off x="3433763" y="2974117"/>
              <a:ext cx="490538" cy="252703"/>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extLst>
      <p:ext uri="{BB962C8B-B14F-4D97-AF65-F5344CB8AC3E}">
        <p14:creationId xmlns:p14="http://schemas.microsoft.com/office/powerpoint/2010/main" val="114427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二">
    <p:bg>
      <p:bgPr>
        <a:solidFill>
          <a:srgbClr val="E7E5E6"/>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7"/>
            <a:ext cx="9145588" cy="5144393"/>
          </a:xfrm>
          <a:prstGeom prst="rect">
            <a:avLst/>
          </a:prstGeom>
        </p:spPr>
      </p:pic>
      <p:sp>
        <p:nvSpPr>
          <p:cNvPr id="9" name="内容占位符 2"/>
          <p:cNvSpPr>
            <a:spLocks noGrp="1"/>
          </p:cNvSpPr>
          <p:nvPr>
            <p:ph sz="quarter" idx="14"/>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标题 1"/>
          <p:cNvSpPr>
            <a:spLocks noGrp="1"/>
          </p:cNvSpPr>
          <p:nvPr>
            <p:ph type="title"/>
          </p:nvPr>
        </p:nvSpPr>
        <p:spPr>
          <a:xfrm>
            <a:off x="4456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p>
        </p:txBody>
      </p:sp>
      <p:grpSp>
        <p:nvGrpSpPr>
          <p:cNvPr id="17" name="组合 16"/>
          <p:cNvGrpSpPr/>
          <p:nvPr userDrawn="1"/>
        </p:nvGrpSpPr>
        <p:grpSpPr>
          <a:xfrm>
            <a:off x="-846797" y="0"/>
            <a:ext cx="1275415" cy="621413"/>
            <a:chOff x="3433763" y="2974116"/>
            <a:chExt cx="490538" cy="252704"/>
          </a:xfrm>
          <a:solidFill>
            <a:srgbClr val="B01D23"/>
          </a:solidFill>
        </p:grpSpPr>
        <p:sp>
          <p:nvSpPr>
            <p:cNvPr id="18" name="Rectángulo 3" descr="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
            <p:cNvSpPr/>
            <p:nvPr userDrawn="1"/>
          </p:nvSpPr>
          <p:spPr>
            <a:xfrm>
              <a:off x="3433763" y="2974116"/>
              <a:ext cx="285750" cy="252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640"/>
              <a:endParaRPr lang="es-ES_tradnl" sz="2701">
                <a:solidFill>
                  <a:srgbClr val="FFFFFF"/>
                </a:solidFill>
              </a:endParaRPr>
            </a:p>
          </p:txBody>
        </p:sp>
        <p:sp>
          <p:nvSpPr>
            <p:cNvPr id="19" name="梯形 18"/>
            <p:cNvSpPr/>
            <p:nvPr userDrawn="1"/>
          </p:nvSpPr>
          <p:spPr>
            <a:xfrm>
              <a:off x="3433763" y="2974117"/>
              <a:ext cx="490538" cy="252703"/>
            </a:xfrm>
            <a:prstGeom prst="trapezoid">
              <a:avLst>
                <a:gd name="adj" fmla="val 696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extLst>
      <p:ext uri="{BB962C8B-B14F-4D97-AF65-F5344CB8AC3E}">
        <p14:creationId xmlns:p14="http://schemas.microsoft.com/office/powerpoint/2010/main" val="354095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页一">
    <p:spTree>
      <p:nvGrpSpPr>
        <p:cNvPr id="1" name=""/>
        <p:cNvGrpSpPr/>
        <p:nvPr/>
      </p:nvGrpSpPr>
      <p:grpSpPr>
        <a:xfrm>
          <a:off x="0" y="0"/>
          <a:ext cx="0" cy="0"/>
          <a:chOff x="0" y="0"/>
          <a:chExt cx="0" cy="0"/>
        </a:xfrm>
      </p:grpSpPr>
      <p:sp>
        <p:nvSpPr>
          <p:cNvPr id="9" name="内容占位符 2"/>
          <p:cNvSpPr>
            <a:spLocks noGrp="1"/>
          </p:cNvSpPr>
          <p:nvPr>
            <p:ph sz="quarter" idx="14"/>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等腰三角形 2"/>
          <p:cNvSpPr/>
          <p:nvPr userDrawn="1"/>
        </p:nvSpPr>
        <p:spPr>
          <a:xfrm rot="5400000">
            <a:off x="0" y="91942"/>
            <a:ext cx="468000" cy="468000"/>
          </a:xfrm>
          <a:prstGeom prst="triangle">
            <a:avLst/>
          </a:prstGeom>
          <a:gradFill flip="none" rotWithShape="1">
            <a:gsLst>
              <a:gs pos="54000">
                <a:schemeClr val="bg1">
                  <a:lumMod val="95000"/>
                </a:schemeClr>
              </a:gs>
              <a:gs pos="38000">
                <a:schemeClr val="bg1">
                  <a:lumMod val="8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ph type="title"/>
          </p:nvPr>
        </p:nvSpPr>
        <p:spPr>
          <a:xfrm>
            <a:off x="4456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extLst>
      <p:ext uri="{BB962C8B-B14F-4D97-AF65-F5344CB8AC3E}">
        <p14:creationId xmlns:p14="http://schemas.microsoft.com/office/powerpoint/2010/main" val="161036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二">
    <p:bg>
      <p:bgPr>
        <a:solidFill>
          <a:srgbClr val="E7E5E6"/>
        </a:solidFill>
        <a:effectLst/>
      </p:bgPr>
    </p:bg>
    <p:spTree>
      <p:nvGrpSpPr>
        <p:cNvPr id="1" name=""/>
        <p:cNvGrpSpPr/>
        <p:nvPr/>
      </p:nvGrpSpPr>
      <p:grpSpPr>
        <a:xfrm>
          <a:off x="0" y="0"/>
          <a:ext cx="0" cy="0"/>
          <a:chOff x="0" y="0"/>
          <a:chExt cx="0" cy="0"/>
        </a:xfrm>
      </p:grpSpPr>
      <p:sp>
        <p:nvSpPr>
          <p:cNvPr id="9" name="内容占位符 2"/>
          <p:cNvSpPr>
            <a:spLocks noGrp="1"/>
          </p:cNvSpPr>
          <p:nvPr>
            <p:ph sz="quarter" idx="14"/>
          </p:nvPr>
        </p:nvSpPr>
        <p:spPr>
          <a:xfrm>
            <a:off x="253980" y="904875"/>
            <a:ext cx="8585565" cy="3751906"/>
          </a:xfrm>
          <a:prstGeom prst="rect">
            <a:avLst/>
          </a:prstGeom>
        </p:spPr>
        <p:txBody>
          <a:bodyPr lIns="68589" tIns="34295" rIns="68589" bIns="34295"/>
          <a:lstStyle>
            <a:lvl1pPr>
              <a:defRPr sz="1500">
                <a:solidFill>
                  <a:schemeClr val="tx1">
                    <a:lumMod val="75000"/>
                    <a:lumOff val="25000"/>
                  </a:schemeClr>
                </a:solidFill>
              </a:defRPr>
            </a:lvl1pPr>
            <a:lvl2pPr>
              <a:defRPr sz="15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等腰三角形 12"/>
          <p:cNvSpPr/>
          <p:nvPr userDrawn="1"/>
        </p:nvSpPr>
        <p:spPr>
          <a:xfrm rot="5400000">
            <a:off x="0" y="91942"/>
            <a:ext cx="468000" cy="468000"/>
          </a:xfrm>
          <a:prstGeom prst="triangle">
            <a:avLst/>
          </a:prstGeom>
          <a:gradFill flip="none" rotWithShape="1">
            <a:gsLst>
              <a:gs pos="54000">
                <a:schemeClr val="bg1">
                  <a:lumMod val="95000"/>
                </a:schemeClr>
              </a:gs>
              <a:gs pos="38000">
                <a:schemeClr val="bg1">
                  <a:lumMod val="8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p:cNvSpPr>
            <a:spLocks noGrp="1"/>
          </p:cNvSpPr>
          <p:nvPr>
            <p:ph type="title"/>
          </p:nvPr>
        </p:nvSpPr>
        <p:spPr>
          <a:xfrm>
            <a:off x="445602" y="78111"/>
            <a:ext cx="7355373" cy="486150"/>
          </a:xfrm>
          <a:prstGeom prst="rect">
            <a:avLst/>
          </a:prstGeom>
        </p:spPr>
        <p:txBody>
          <a:bodyPr lIns="68589" tIns="34295" rIns="68589" bIns="34295" anchor="ctr">
            <a:normAutofit/>
          </a:bodyPr>
          <a:lstStyle>
            <a:lvl1pPr>
              <a:defRPr sz="2800" b="1">
                <a:solidFill>
                  <a:schemeClr val="tx1">
                    <a:lumMod val="90000"/>
                    <a:lumOff val="10000"/>
                  </a:schemeClr>
                </a:solidFill>
              </a:defRPr>
            </a:lvl1pPr>
          </a:lstStyle>
          <a:p>
            <a:r>
              <a:rPr lang="zh-CN" altLang="en-US" dirty="0"/>
              <a:t>单击此处编辑母版标题样式</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8999" y="202350"/>
            <a:ext cx="931624" cy="285917"/>
          </a:xfrm>
          <a:prstGeom prst="rect">
            <a:avLst/>
          </a:prstGeom>
        </p:spPr>
      </p:pic>
    </p:spTree>
    <p:extLst>
      <p:ext uri="{BB962C8B-B14F-4D97-AF65-F5344CB8AC3E}">
        <p14:creationId xmlns:p14="http://schemas.microsoft.com/office/powerpoint/2010/main" val="366356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5342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8" r:id="rId3"/>
    <p:sldLayoutId id="2147483674" r:id="rId4"/>
    <p:sldLayoutId id="2147483675" r:id="rId5"/>
    <p:sldLayoutId id="2147483654" r:id="rId6"/>
    <p:sldLayoutId id="2147483669" r:id="rId7"/>
    <p:sldLayoutId id="2147483676" r:id="rId8"/>
    <p:sldLayoutId id="2147483677" r:id="rId9"/>
    <p:sldLayoutId id="2147483670" r:id="rId10"/>
    <p:sldLayoutId id="2147483671" r:id="rId11"/>
    <p:sldLayoutId id="2147483655" r:id="rId12"/>
    <p:sldLayoutId id="2147483673" r:id="rId13"/>
  </p:sldLayoutIdLst>
  <p:txStyles>
    <p:titleStyle>
      <a:lvl1pPr algn="l" defTabSz="68589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邱宏伟</a:t>
            </a:r>
          </a:p>
        </p:txBody>
      </p:sp>
      <p:sp>
        <p:nvSpPr>
          <p:cNvPr id="5" name="文本占位符 4"/>
          <p:cNvSpPr>
            <a:spLocks noGrp="1"/>
          </p:cNvSpPr>
          <p:nvPr>
            <p:ph type="body" sz="quarter" idx="11"/>
          </p:nvPr>
        </p:nvSpPr>
        <p:spPr/>
        <p:txBody>
          <a:bodyPr/>
          <a:lstStyle/>
          <a:p>
            <a:r>
              <a:rPr lang="en-US" altLang="zh-CN" dirty="0" err="1"/>
              <a:t>AptioV</a:t>
            </a:r>
            <a:r>
              <a:rPr lang="en-US" altLang="zh-CN" dirty="0"/>
              <a:t> Overview</a:t>
            </a:r>
            <a:endParaRPr lang="zh-CN" altLang="en-US" dirty="0"/>
          </a:p>
        </p:txBody>
      </p:sp>
      <p:sp>
        <p:nvSpPr>
          <p:cNvPr id="6" name="文本占位符 5">
            <a:extLst>
              <a:ext uri="{FF2B5EF4-FFF2-40B4-BE49-F238E27FC236}">
                <a16:creationId xmlns:a16="http://schemas.microsoft.com/office/drawing/2014/main" id="{EBC8626C-4A06-44F5-BEC8-23E8F5FD9BA4}"/>
              </a:ext>
            </a:extLst>
          </p:cNvPr>
          <p:cNvSpPr>
            <a:spLocks noGrp="1"/>
          </p:cNvSpPr>
          <p:nvPr>
            <p:ph type="body" sz="quarter" idx="10"/>
          </p:nvPr>
        </p:nvSpPr>
        <p:spPr/>
        <p:txBody>
          <a:bodyPr/>
          <a:lstStyle/>
          <a:p>
            <a:r>
              <a:rPr lang="en-US" altLang="zh-CN" dirty="0"/>
              <a:t>2020/07</a:t>
            </a:r>
            <a:endParaRPr lang="zh-CN" altLang="en-US" dirty="0"/>
          </a:p>
        </p:txBody>
      </p:sp>
    </p:spTree>
    <p:extLst>
      <p:ext uri="{BB962C8B-B14F-4D97-AF65-F5344CB8AC3E}">
        <p14:creationId xmlns:p14="http://schemas.microsoft.com/office/powerpoint/2010/main" val="204174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26E54-CA34-4740-A9A0-66DF2B16B663}"/>
              </a:ext>
            </a:extLst>
          </p:cNvPr>
          <p:cNvSpPr>
            <a:spLocks noGrp="1"/>
          </p:cNvSpPr>
          <p:nvPr>
            <p:ph type="title"/>
          </p:nvPr>
        </p:nvSpPr>
        <p:spPr/>
        <p:txBody>
          <a:bodyPr/>
          <a:lstStyle/>
          <a:p>
            <a:r>
              <a:rPr lang="en-US" altLang="zh-TW" dirty="0">
                <a:ea typeface="新細明體" pitchFamily="18" charset="-120"/>
              </a:rPr>
              <a:t>Pre-EFI Initialization(PEI) </a:t>
            </a:r>
            <a:endParaRPr lang="zh-CN" altLang="en-US" dirty="0"/>
          </a:p>
        </p:txBody>
      </p:sp>
      <p:sp>
        <p:nvSpPr>
          <p:cNvPr id="3" name="内容占位符 2">
            <a:extLst>
              <a:ext uri="{FF2B5EF4-FFF2-40B4-BE49-F238E27FC236}">
                <a16:creationId xmlns:a16="http://schemas.microsoft.com/office/drawing/2014/main" id="{0FEF465A-959F-4578-A2FA-334159860C30}"/>
              </a:ext>
            </a:extLst>
          </p:cNvPr>
          <p:cNvSpPr>
            <a:spLocks noGrp="1"/>
          </p:cNvSpPr>
          <p:nvPr>
            <p:ph sz="quarter" idx="14"/>
          </p:nvPr>
        </p:nvSpPr>
        <p:spPr/>
        <p:txBody>
          <a:bodyPr/>
          <a:lstStyle/>
          <a:p>
            <a:pPr marL="216000" lvl="0" indent="-216000" defTabSz="914400">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Why PEI Phase?</a:t>
            </a:r>
          </a:p>
          <a:p>
            <a:pPr marL="432000" lvl="1" indent="-216000" defTabSz="914400">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Code is not compressed</a:t>
            </a:r>
            <a:endParaRPr lang="zh-TW" altLang="en-US" sz="1400" dirty="0">
              <a:solidFill>
                <a:prstClr val="black">
                  <a:lumMod val="65000"/>
                  <a:lumOff val="35000"/>
                </a:prstClr>
              </a:solidFill>
              <a:latin typeface="Arial"/>
              <a:ea typeface="新細明體" charset="-120"/>
            </a:endParaRPr>
          </a:p>
          <a:p>
            <a:pPr marL="432000" lvl="1" indent="-216000" defTabSz="914400">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Memory is not initialized</a:t>
            </a:r>
            <a:endParaRPr lang="zh-TW" altLang="en-US" sz="1400" dirty="0">
              <a:solidFill>
                <a:prstClr val="black">
                  <a:lumMod val="65000"/>
                  <a:lumOff val="35000"/>
                </a:prstClr>
              </a:solidFill>
              <a:latin typeface="Arial"/>
              <a:ea typeface="新細明體" charset="-120"/>
            </a:endParaRPr>
          </a:p>
          <a:p>
            <a:pPr marL="432000" lvl="1" indent="-216000" defTabSz="914400">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Chipset</a:t>
            </a:r>
            <a:r>
              <a:rPr lang="zh-TW" altLang="en-US" sz="1400" dirty="0">
                <a:solidFill>
                  <a:prstClr val="black">
                    <a:lumMod val="65000"/>
                    <a:lumOff val="35000"/>
                  </a:prstClr>
                </a:solidFill>
                <a:latin typeface="Arial"/>
                <a:ea typeface="新細明體" charset="-120"/>
              </a:rPr>
              <a:t> </a:t>
            </a:r>
            <a:r>
              <a:rPr lang="en-US" altLang="zh-TW" sz="1400" dirty="0">
                <a:solidFill>
                  <a:prstClr val="black">
                    <a:lumMod val="65000"/>
                    <a:lumOff val="35000"/>
                  </a:prstClr>
                </a:solidFill>
                <a:latin typeface="Arial"/>
                <a:ea typeface="新細明體" charset="-120"/>
              </a:rPr>
              <a:t>is not initialized</a:t>
            </a:r>
            <a:endParaRPr lang="zh-TW" altLang="en-US" sz="1400" dirty="0">
              <a:solidFill>
                <a:prstClr val="black">
                  <a:lumMod val="65000"/>
                  <a:lumOff val="35000"/>
                </a:prstClr>
              </a:solidFill>
              <a:latin typeface="Arial"/>
              <a:ea typeface="新細明體" charset="-120"/>
            </a:endParaRPr>
          </a:p>
          <a:p>
            <a:pPr marL="216000" lvl="0" indent="-216000" defTabSz="914400">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Points of PEI Phase</a:t>
            </a:r>
            <a:endParaRPr lang="zh-TW" altLang="en-US" sz="2000" b="1" dirty="0">
              <a:solidFill>
                <a:prstClr val="black">
                  <a:lumMod val="65000"/>
                  <a:lumOff val="35000"/>
                </a:prstClr>
              </a:solidFill>
              <a:latin typeface="Arial"/>
              <a:ea typeface="新細明體" charset="-120"/>
            </a:endParaRPr>
          </a:p>
          <a:p>
            <a:pPr marL="432000" lvl="1" indent="-216000" defTabSz="914400">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Code is executed on ROM</a:t>
            </a:r>
            <a:endParaRPr lang="zh-TW" altLang="en-US" sz="1400" dirty="0">
              <a:solidFill>
                <a:prstClr val="black">
                  <a:lumMod val="65000"/>
                  <a:lumOff val="35000"/>
                </a:prstClr>
              </a:solidFill>
              <a:latin typeface="Arial"/>
              <a:ea typeface="新細明體" charset="-120"/>
            </a:endParaRPr>
          </a:p>
          <a:p>
            <a:pPr marL="432000" lvl="1" indent="-216000" defTabSz="914400">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Code is not compressed</a:t>
            </a:r>
            <a:endParaRPr lang="zh-TW" altLang="en-US" sz="1400" dirty="0">
              <a:solidFill>
                <a:prstClr val="black">
                  <a:lumMod val="65000"/>
                  <a:lumOff val="35000"/>
                </a:prstClr>
              </a:solidFill>
              <a:latin typeface="Arial"/>
              <a:ea typeface="新細明體" charset="-120"/>
            </a:endParaRPr>
          </a:p>
          <a:p>
            <a:pPr marL="432000" lvl="1" indent="-216000" defTabSz="914400">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PEI Core</a:t>
            </a:r>
            <a:r>
              <a:rPr lang="zh-TW" altLang="en-US" sz="1400" dirty="0">
                <a:solidFill>
                  <a:prstClr val="black">
                    <a:lumMod val="65000"/>
                    <a:lumOff val="35000"/>
                  </a:prstClr>
                </a:solidFill>
                <a:latin typeface="Arial"/>
                <a:ea typeface="新細明體" charset="-120"/>
              </a:rPr>
              <a:t> </a:t>
            </a:r>
            <a:r>
              <a:rPr lang="en-US" altLang="zh-TW" sz="1400" dirty="0">
                <a:solidFill>
                  <a:prstClr val="black">
                    <a:lumMod val="65000"/>
                    <a:lumOff val="35000"/>
                  </a:prstClr>
                </a:solidFill>
                <a:latin typeface="Arial"/>
                <a:ea typeface="新細明體" charset="-120"/>
              </a:rPr>
              <a:t>code is not related to platform</a:t>
            </a:r>
            <a:endParaRPr lang="zh-CN" altLang="en-US" sz="1400" dirty="0">
              <a:solidFill>
                <a:prstClr val="black">
                  <a:lumMod val="65000"/>
                  <a:lumOff val="35000"/>
                </a:prstClr>
              </a:solidFill>
              <a:latin typeface="Arial"/>
              <a:ea typeface="新細明體" charset="-120"/>
            </a:endParaRPr>
          </a:p>
          <a:p>
            <a:endParaRPr lang="zh-CN" altLang="en-US" dirty="0"/>
          </a:p>
        </p:txBody>
      </p:sp>
    </p:spTree>
    <p:extLst>
      <p:ext uri="{BB962C8B-B14F-4D97-AF65-F5344CB8AC3E}">
        <p14:creationId xmlns:p14="http://schemas.microsoft.com/office/powerpoint/2010/main" val="2915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D0FC7-AB5F-4A5F-B38A-FF9C40CE4527}"/>
              </a:ext>
            </a:extLst>
          </p:cNvPr>
          <p:cNvSpPr>
            <a:spLocks noGrp="1"/>
          </p:cNvSpPr>
          <p:nvPr>
            <p:ph type="title"/>
          </p:nvPr>
        </p:nvSpPr>
        <p:spPr/>
        <p:txBody>
          <a:bodyPr/>
          <a:lstStyle/>
          <a:p>
            <a:r>
              <a:rPr lang="en-US" altLang="zh-CN" dirty="0">
                <a:latin typeface="新細明體" charset="-120"/>
                <a:ea typeface="新細明體" charset="-120"/>
              </a:rPr>
              <a:t>PEI – Do what?</a:t>
            </a:r>
            <a:endParaRPr lang="zh-CN" altLang="en-US" dirty="0"/>
          </a:p>
        </p:txBody>
      </p:sp>
      <p:sp>
        <p:nvSpPr>
          <p:cNvPr id="3" name="内容占位符 2">
            <a:extLst>
              <a:ext uri="{FF2B5EF4-FFF2-40B4-BE49-F238E27FC236}">
                <a16:creationId xmlns:a16="http://schemas.microsoft.com/office/drawing/2014/main" id="{5036DC77-1A51-4092-80E6-4D8DCBF71470}"/>
              </a:ext>
            </a:extLst>
          </p:cNvPr>
          <p:cNvSpPr>
            <a:spLocks noGrp="1"/>
          </p:cNvSpPr>
          <p:nvPr>
            <p:ph sz="quarter" idx="14"/>
          </p:nvPr>
        </p:nvSpPr>
        <p:spPr/>
        <p:txBody>
          <a:bodyPr/>
          <a:lstStyle/>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Basic initialization for Chipset</a:t>
            </a:r>
            <a:endParaRPr lang="zh-CN" altLang="en-US" sz="2000" b="1" dirty="0">
              <a:solidFill>
                <a:prstClr val="black">
                  <a:lumMod val="65000"/>
                  <a:lumOff val="35000"/>
                </a:prstClr>
              </a:solidFill>
              <a:latin typeface="Arial"/>
              <a:ea typeface="新細明體" charset="-120"/>
            </a:endParaRP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Memory Sizing</a:t>
            </a: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BIOS Recovery</a:t>
            </a: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ACPI S3 Resume</a:t>
            </a: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Switch Stack to Memory</a:t>
            </a:r>
          </a:p>
          <a:p>
            <a:pPr marL="432000" lvl="1" indent="-216000" defTabSz="914400">
              <a:lnSpc>
                <a:spcPct val="100000"/>
              </a:lnSpc>
              <a:spcBef>
                <a:spcPts val="1200"/>
              </a:spcBef>
              <a:buFont typeface="Arial" pitchFamily="34" charset="0"/>
              <a:buChar char="–"/>
            </a:pPr>
            <a:r>
              <a:rPr lang="en-US" altLang="zh-CN" sz="1400" dirty="0">
                <a:solidFill>
                  <a:prstClr val="black">
                    <a:lumMod val="65000"/>
                    <a:lumOff val="35000"/>
                  </a:prstClr>
                </a:solidFill>
                <a:latin typeface="Arial"/>
                <a:ea typeface="新細明體" charset="-120"/>
              </a:rPr>
              <a:t>Disable CAR </a:t>
            </a:r>
          </a:p>
          <a:p>
            <a:pPr marL="432000" lvl="1" indent="-216000" defTabSz="914400">
              <a:lnSpc>
                <a:spcPct val="100000"/>
              </a:lnSpc>
              <a:spcBef>
                <a:spcPts val="1200"/>
              </a:spcBef>
              <a:buFont typeface="Arial" pitchFamily="34" charset="0"/>
              <a:buChar char="–"/>
            </a:pPr>
            <a:r>
              <a:rPr lang="en-US" altLang="zh-CN" sz="1400" dirty="0">
                <a:solidFill>
                  <a:prstClr val="black">
                    <a:lumMod val="65000"/>
                    <a:lumOff val="35000"/>
                  </a:prstClr>
                </a:solidFill>
                <a:latin typeface="Arial"/>
                <a:ea typeface="新細明體" charset="-120"/>
              </a:rPr>
              <a:t>Enable Cache</a:t>
            </a: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Invoke </a:t>
            </a:r>
            <a:r>
              <a:rPr lang="en-US" altLang="zh-CN" sz="2000" b="1" dirty="0" err="1">
                <a:solidFill>
                  <a:prstClr val="black">
                    <a:lumMod val="65000"/>
                    <a:lumOff val="35000"/>
                  </a:prstClr>
                </a:solidFill>
                <a:latin typeface="Arial"/>
                <a:ea typeface="新細明體" charset="-120"/>
              </a:rPr>
              <a:t>DxeIpl</a:t>
            </a:r>
            <a:r>
              <a:rPr lang="en-US" altLang="zh-CN" sz="2000" b="1" dirty="0">
                <a:solidFill>
                  <a:prstClr val="black">
                    <a:lumMod val="65000"/>
                    <a:lumOff val="35000"/>
                  </a:prstClr>
                </a:solidFill>
                <a:latin typeface="Arial"/>
                <a:ea typeface="新細明體" charset="-120"/>
              </a:rPr>
              <a:t> (DXE Initial Program Loader)</a:t>
            </a:r>
          </a:p>
          <a:p>
            <a:endParaRPr lang="zh-CN" altLang="en-US" dirty="0"/>
          </a:p>
        </p:txBody>
      </p:sp>
    </p:spTree>
    <p:extLst>
      <p:ext uri="{BB962C8B-B14F-4D97-AF65-F5344CB8AC3E}">
        <p14:creationId xmlns:p14="http://schemas.microsoft.com/office/powerpoint/2010/main" val="299149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253BF-7AB6-424C-9CFD-AE0782D4875C}"/>
              </a:ext>
            </a:extLst>
          </p:cNvPr>
          <p:cNvSpPr>
            <a:spLocks noGrp="1"/>
          </p:cNvSpPr>
          <p:nvPr>
            <p:ph type="title"/>
          </p:nvPr>
        </p:nvSpPr>
        <p:spPr/>
        <p:txBody>
          <a:bodyPr/>
          <a:lstStyle/>
          <a:p>
            <a:r>
              <a:rPr lang="en-US" altLang="zh-CN" dirty="0">
                <a:latin typeface="新細明體" charset="-120"/>
                <a:ea typeface="新細明體" charset="-120"/>
              </a:rPr>
              <a:t>PEI – </a:t>
            </a:r>
            <a:r>
              <a:rPr lang="en-US" altLang="zh-TW" dirty="0">
                <a:latin typeface="新細明體" charset="-120"/>
                <a:ea typeface="新細明體" charset="-120"/>
              </a:rPr>
              <a:t>CORE, SERVICE, </a:t>
            </a:r>
            <a:r>
              <a:rPr lang="en-US" altLang="zh-CN" dirty="0">
                <a:latin typeface="新細明體" charset="-120"/>
                <a:ea typeface="新細明體" charset="-120"/>
              </a:rPr>
              <a:t>PEIM, PPI</a:t>
            </a:r>
            <a:endParaRPr lang="zh-CN" altLang="en-US" dirty="0"/>
          </a:p>
        </p:txBody>
      </p:sp>
      <p:sp>
        <p:nvSpPr>
          <p:cNvPr id="4" name="內容版面配置區 3">
            <a:extLst>
              <a:ext uri="{FF2B5EF4-FFF2-40B4-BE49-F238E27FC236}">
                <a16:creationId xmlns:a16="http://schemas.microsoft.com/office/drawing/2014/main" id="{3CB6EBFC-14A9-4006-B1BA-156EC4D412D8}"/>
              </a:ext>
            </a:extLst>
          </p:cNvPr>
          <p:cNvSpPr txBox="1">
            <a:spLocks/>
          </p:cNvSpPr>
          <p:nvPr/>
        </p:nvSpPr>
        <p:spPr>
          <a:xfrm>
            <a:off x="4644008" y="1113588"/>
            <a:ext cx="3888432" cy="3240360"/>
          </a:xfrm>
          <a:prstGeom prst="rect">
            <a:avLst/>
          </a:prstGeom>
        </p:spPr>
        <p:txBody>
          <a:bodyPr/>
          <a:lst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altLang="zh-TW" sz="2800">
                <a:latin typeface="新細明體" charset="-120"/>
                <a:ea typeface="新細明體" charset="-120"/>
              </a:rPr>
              <a:t>PEIM</a:t>
            </a:r>
          </a:p>
          <a:p>
            <a:pPr lvl="1"/>
            <a:r>
              <a:rPr lang="en-US" altLang="zh-TW" sz="2400">
                <a:latin typeface="新細明體" charset="-120"/>
                <a:ea typeface="新細明體" charset="-120"/>
              </a:rPr>
              <a:t>PEI Module</a:t>
            </a:r>
            <a:endParaRPr lang="zh-TW" altLang="en-US" sz="2400">
              <a:latin typeface="新細明體" charset="-120"/>
              <a:ea typeface="新細明體" charset="-120"/>
            </a:endParaRPr>
          </a:p>
          <a:p>
            <a:r>
              <a:rPr lang="en-US" altLang="zh-TW" sz="2800">
                <a:latin typeface="新細明體" charset="-120"/>
                <a:ea typeface="新細明體" charset="-120"/>
              </a:rPr>
              <a:t>PPI </a:t>
            </a:r>
          </a:p>
          <a:p>
            <a:pPr lvl="1"/>
            <a:r>
              <a:rPr lang="en-US" altLang="zh-TW" sz="2400">
                <a:latin typeface="新細明體" charset="-120"/>
                <a:ea typeface="新細明體" charset="-120"/>
              </a:rPr>
              <a:t>PEI to PEI Interface</a:t>
            </a:r>
            <a:r>
              <a:rPr lang="zh-TW" altLang="en-US" sz="2400">
                <a:latin typeface="新細明體" charset="-120"/>
                <a:ea typeface="新細明體" charset="-120"/>
              </a:rPr>
              <a:t>，</a:t>
            </a:r>
            <a:r>
              <a:rPr lang="en-US" altLang="zh-TW" sz="2400">
                <a:latin typeface="新細明體" charset="-120"/>
                <a:ea typeface="新細明體" charset="-120"/>
              </a:rPr>
              <a:t>PEIM provides interface to others  </a:t>
            </a:r>
            <a:endParaRPr lang="zh-TW" altLang="en-US" sz="2400">
              <a:latin typeface="新細明體" charset="-120"/>
              <a:ea typeface="新細明體" charset="-120"/>
            </a:endParaRPr>
          </a:p>
          <a:p>
            <a:endParaRPr lang="zh-TW" altLang="en-US" dirty="0"/>
          </a:p>
        </p:txBody>
      </p:sp>
      <p:sp>
        <p:nvSpPr>
          <p:cNvPr id="8" name="內容版面配置區 2">
            <a:extLst>
              <a:ext uri="{FF2B5EF4-FFF2-40B4-BE49-F238E27FC236}">
                <a16:creationId xmlns:a16="http://schemas.microsoft.com/office/drawing/2014/main" id="{47B5D556-E2B5-4A8D-828E-E29325234774}"/>
              </a:ext>
            </a:extLst>
          </p:cNvPr>
          <p:cNvSpPr txBox="1">
            <a:spLocks/>
          </p:cNvSpPr>
          <p:nvPr/>
        </p:nvSpPr>
        <p:spPr>
          <a:xfrm>
            <a:off x="467544" y="1113589"/>
            <a:ext cx="3888432" cy="3240360"/>
          </a:xfrm>
          <a:prstGeom prst="rect">
            <a:avLst/>
          </a:prstGeom>
        </p:spPr>
        <p:txBody>
          <a:bodyPr/>
          <a:lst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altLang="zh-TW" sz="2800">
                <a:latin typeface="新細明體" charset="-120"/>
                <a:ea typeface="新細明體" charset="-120"/>
              </a:rPr>
              <a:t>PEI Core</a:t>
            </a:r>
          </a:p>
          <a:p>
            <a:pPr lvl="1"/>
            <a:r>
              <a:rPr lang="en-US" altLang="zh-TW" sz="2400">
                <a:latin typeface="新細明體" charset="-120"/>
                <a:ea typeface="新細明體" charset="-120"/>
              </a:rPr>
              <a:t>Provide service for PEIM</a:t>
            </a:r>
            <a:endParaRPr lang="zh-TW" altLang="en-US" sz="2400">
              <a:latin typeface="新細明體" charset="-120"/>
              <a:ea typeface="新細明體" charset="-120"/>
            </a:endParaRPr>
          </a:p>
          <a:p>
            <a:pPr lvl="1"/>
            <a:r>
              <a:rPr lang="en-US" altLang="zh-TW" sz="2400">
                <a:latin typeface="新細明體" charset="-120"/>
                <a:ea typeface="新細明體" charset="-120"/>
              </a:rPr>
              <a:t>Load and Execute PEIM</a:t>
            </a:r>
          </a:p>
          <a:p>
            <a:r>
              <a:rPr lang="en-US" altLang="zh-TW" sz="2800">
                <a:latin typeface="新細明體" charset="-120"/>
                <a:ea typeface="新細明體" charset="-120"/>
              </a:rPr>
              <a:t>PEI Service </a:t>
            </a:r>
          </a:p>
          <a:p>
            <a:pPr lvl="1"/>
            <a:r>
              <a:rPr lang="en-US" altLang="zh-TW" sz="2400">
                <a:latin typeface="新細明體" charset="-120"/>
                <a:ea typeface="新細明體" charset="-120"/>
              </a:rPr>
              <a:t>PEI Core service routine , all PEIMs can use them</a:t>
            </a:r>
            <a:endParaRPr lang="zh-TW" altLang="en-US" sz="2400">
              <a:latin typeface="新細明體" charset="-120"/>
              <a:ea typeface="新細明體" charset="-120"/>
            </a:endParaRPr>
          </a:p>
          <a:p>
            <a:endParaRPr lang="zh-TW" altLang="en-US" dirty="0"/>
          </a:p>
        </p:txBody>
      </p:sp>
    </p:spTree>
    <p:extLst>
      <p:ext uri="{BB962C8B-B14F-4D97-AF65-F5344CB8AC3E}">
        <p14:creationId xmlns:p14="http://schemas.microsoft.com/office/powerpoint/2010/main" val="331515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8F895-BC17-40B3-AFE8-E328857C9C95}"/>
              </a:ext>
            </a:extLst>
          </p:cNvPr>
          <p:cNvSpPr>
            <a:spLocks noGrp="1"/>
          </p:cNvSpPr>
          <p:nvPr>
            <p:ph type="title"/>
          </p:nvPr>
        </p:nvSpPr>
        <p:spPr/>
        <p:txBody>
          <a:bodyPr/>
          <a:lstStyle/>
          <a:p>
            <a:r>
              <a:rPr lang="en-US" altLang="zh-CN" dirty="0">
                <a:latin typeface="新細明體" charset="-120"/>
                <a:ea typeface="新細明體" charset="-120"/>
              </a:rPr>
              <a:t>PEI – Flow Chart</a:t>
            </a:r>
            <a:endParaRPr lang="zh-CN" altLang="en-US" dirty="0"/>
          </a:p>
        </p:txBody>
      </p:sp>
      <p:sp>
        <p:nvSpPr>
          <p:cNvPr id="4" name="內容版面配置區 2">
            <a:extLst>
              <a:ext uri="{FF2B5EF4-FFF2-40B4-BE49-F238E27FC236}">
                <a16:creationId xmlns:a16="http://schemas.microsoft.com/office/drawing/2014/main" id="{D2D6ABF1-DBB2-4038-995F-78DDED0582B0}"/>
              </a:ext>
            </a:extLst>
          </p:cNvPr>
          <p:cNvSpPr>
            <a:spLocks noGrp="1"/>
          </p:cNvSpPr>
          <p:nvPr>
            <p:ph sz="quarter" idx="14"/>
          </p:nvPr>
        </p:nvSpPr>
        <p:spPr>
          <a:xfrm>
            <a:off x="254000" y="904875"/>
            <a:ext cx="3067050" cy="3228975"/>
          </a:xfrm>
        </p:spPr>
        <p:txBody>
          <a:bodyPr/>
          <a:lstStyle/>
          <a:p>
            <a:pPr marL="342900" indent="-342900">
              <a:buClr>
                <a:schemeClr val="tx1"/>
              </a:buClr>
              <a:buFont typeface="+mj-lt"/>
              <a:buAutoNum type="arabicPeriod"/>
            </a:pPr>
            <a:r>
              <a:rPr lang="en-US" altLang="zh-TW" dirty="0">
                <a:latin typeface="新細明體" charset="-120"/>
                <a:ea typeface="新細明體" charset="-120"/>
              </a:rPr>
              <a:t>Initialize PEI Core</a:t>
            </a:r>
          </a:p>
          <a:p>
            <a:pPr marL="342900" indent="-342900">
              <a:buClr>
                <a:schemeClr val="tx1"/>
              </a:buClr>
              <a:buFont typeface="+mj-lt"/>
              <a:buAutoNum type="arabicPeriod"/>
            </a:pPr>
            <a:r>
              <a:rPr lang="en-US" altLang="zh-TW" dirty="0">
                <a:latin typeface="新細明體" charset="-120"/>
                <a:ea typeface="新細明體" charset="-120"/>
              </a:rPr>
              <a:t>Execute PEIM based on dependency status</a:t>
            </a:r>
          </a:p>
          <a:p>
            <a:pPr marL="342900" indent="-342900">
              <a:buClr>
                <a:schemeClr val="tx1"/>
              </a:buClr>
              <a:buFont typeface="+mj-lt"/>
              <a:buAutoNum type="arabicPeriod"/>
            </a:pPr>
            <a:r>
              <a:rPr lang="en-US" altLang="zh-TW" dirty="0">
                <a:latin typeface="新細明體" charset="-120"/>
                <a:ea typeface="新細明體" charset="-120"/>
              </a:rPr>
              <a:t>Different Boot Mode</a:t>
            </a:r>
            <a:r>
              <a:rPr lang="zh-TW" altLang="en-US" dirty="0">
                <a:latin typeface="新細明體" charset="-120"/>
                <a:ea typeface="新細明體" charset="-120"/>
              </a:rPr>
              <a:t> </a:t>
            </a:r>
            <a:r>
              <a:rPr lang="en-US" altLang="zh-TW" dirty="0">
                <a:latin typeface="新細明體" charset="-120"/>
                <a:ea typeface="新細明體" charset="-120"/>
              </a:rPr>
              <a:t>are likely using different boot path</a:t>
            </a:r>
          </a:p>
          <a:p>
            <a:pPr marL="342900" indent="-342900">
              <a:buClr>
                <a:schemeClr val="tx1"/>
              </a:buClr>
              <a:buFont typeface="+mj-lt"/>
              <a:buAutoNum type="arabicPeriod"/>
            </a:pPr>
            <a:r>
              <a:rPr lang="en-US" altLang="zh-TW" dirty="0">
                <a:latin typeface="新細明體" charset="-120"/>
                <a:ea typeface="新細明體" charset="-120"/>
              </a:rPr>
              <a:t>Execute DXE IPLPEI </a:t>
            </a:r>
            <a:endParaRPr lang="en-US" altLang="zh-CN" dirty="0">
              <a:latin typeface="新細明體" charset="-120"/>
              <a:ea typeface="新細明體" charset="-120"/>
            </a:endParaRPr>
          </a:p>
          <a:p>
            <a:pPr>
              <a:buNone/>
            </a:pPr>
            <a:endParaRPr lang="zh-TW" altLang="en-US" dirty="0"/>
          </a:p>
        </p:txBody>
      </p:sp>
      <p:grpSp>
        <p:nvGrpSpPr>
          <p:cNvPr id="5" name="Group 4">
            <a:extLst>
              <a:ext uri="{FF2B5EF4-FFF2-40B4-BE49-F238E27FC236}">
                <a16:creationId xmlns:a16="http://schemas.microsoft.com/office/drawing/2014/main" id="{84BC6E17-6275-4774-9219-4A06332D93D1}"/>
              </a:ext>
            </a:extLst>
          </p:cNvPr>
          <p:cNvGrpSpPr>
            <a:grpSpLocks noGrp="1" noChangeAspect="1"/>
          </p:cNvGrpSpPr>
          <p:nvPr/>
        </p:nvGrpSpPr>
        <p:grpSpPr bwMode="auto">
          <a:xfrm>
            <a:off x="4716016" y="1059582"/>
            <a:ext cx="3889375" cy="5203328"/>
            <a:chOff x="3072" y="657"/>
            <a:chExt cx="2646" cy="3600"/>
          </a:xfrm>
        </p:grpSpPr>
        <p:sp>
          <p:nvSpPr>
            <p:cNvPr id="6" name="AutoShape 5">
              <a:extLst>
                <a:ext uri="{FF2B5EF4-FFF2-40B4-BE49-F238E27FC236}">
                  <a16:creationId xmlns:a16="http://schemas.microsoft.com/office/drawing/2014/main" id="{BEDB24E2-9877-4E18-9FDE-3CB313A72661}"/>
                </a:ext>
              </a:extLst>
            </p:cNvPr>
            <p:cNvSpPr>
              <a:spLocks noChangeAspect="1" noChangeArrowheads="1" noTextEdit="1"/>
            </p:cNvSpPr>
            <p:nvPr/>
          </p:nvSpPr>
          <p:spPr bwMode="auto">
            <a:xfrm>
              <a:off x="3072" y="657"/>
              <a:ext cx="2646" cy="3600"/>
            </a:xfrm>
            <a:prstGeom prst="rect">
              <a:avLst/>
            </a:prstGeom>
            <a:noFill/>
            <a:ln w="9525">
              <a:noFill/>
              <a:miter lim="800000"/>
              <a:headEnd/>
              <a:tailEnd/>
            </a:ln>
          </p:spPr>
          <p:txBody>
            <a:bodyPr/>
            <a:lstStyle/>
            <a:p>
              <a:endParaRPr lang="zh-TW" altLang="en-US"/>
            </a:p>
          </p:txBody>
        </p:sp>
        <p:sp>
          <p:nvSpPr>
            <p:cNvPr id="7" name="Rectangle 6">
              <a:extLst>
                <a:ext uri="{FF2B5EF4-FFF2-40B4-BE49-F238E27FC236}">
                  <a16:creationId xmlns:a16="http://schemas.microsoft.com/office/drawing/2014/main" id="{1E9C4BB9-FB30-4CF0-9077-8C2DABC1F236}"/>
                </a:ext>
              </a:extLst>
            </p:cNvPr>
            <p:cNvSpPr>
              <a:spLocks noChangeArrowheads="1"/>
            </p:cNvSpPr>
            <p:nvPr/>
          </p:nvSpPr>
          <p:spPr bwMode="auto">
            <a:xfrm>
              <a:off x="4741" y="1378"/>
              <a:ext cx="929" cy="807"/>
            </a:xfrm>
            <a:prstGeom prst="rect">
              <a:avLst/>
            </a:prstGeom>
            <a:solidFill>
              <a:srgbClr val="FFCC99"/>
            </a:solidFill>
            <a:ln w="3175">
              <a:solidFill>
                <a:srgbClr val="000000"/>
              </a:solidFill>
              <a:miter lim="800000"/>
              <a:headEnd/>
              <a:tailEnd/>
            </a:ln>
          </p:spPr>
          <p:txBody>
            <a:bodyPr/>
            <a:lstStyle/>
            <a:p>
              <a:endParaRPr lang="zh-TW" altLang="en-US">
                <a:ea typeface="新細明體" charset="-120"/>
              </a:endParaRPr>
            </a:p>
          </p:txBody>
        </p:sp>
        <p:sp>
          <p:nvSpPr>
            <p:cNvPr id="8" name="Rectangle 7">
              <a:extLst>
                <a:ext uri="{FF2B5EF4-FFF2-40B4-BE49-F238E27FC236}">
                  <a16:creationId xmlns:a16="http://schemas.microsoft.com/office/drawing/2014/main" id="{3CAF87EE-50E5-47C9-8362-7C4E4FB12EB8}"/>
                </a:ext>
              </a:extLst>
            </p:cNvPr>
            <p:cNvSpPr>
              <a:spLocks noChangeArrowheads="1"/>
            </p:cNvSpPr>
            <p:nvPr/>
          </p:nvSpPr>
          <p:spPr bwMode="auto">
            <a:xfrm>
              <a:off x="4788" y="1395"/>
              <a:ext cx="236"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PEIM n</a:t>
              </a:r>
              <a:endParaRPr kumimoji="1" lang="en-US" altLang="zh-TW" sz="2000" b="1">
                <a:ea typeface="新細明體" charset="-120"/>
              </a:endParaRPr>
            </a:p>
          </p:txBody>
        </p:sp>
        <p:sp>
          <p:nvSpPr>
            <p:cNvPr id="9" name="Rectangle 8">
              <a:extLst>
                <a:ext uri="{FF2B5EF4-FFF2-40B4-BE49-F238E27FC236}">
                  <a16:creationId xmlns:a16="http://schemas.microsoft.com/office/drawing/2014/main" id="{3FA10D58-0D20-406F-B1C0-A56CACEBD43B}"/>
                </a:ext>
              </a:extLst>
            </p:cNvPr>
            <p:cNvSpPr>
              <a:spLocks noChangeArrowheads="1"/>
            </p:cNvSpPr>
            <p:nvPr/>
          </p:nvSpPr>
          <p:spPr bwMode="auto">
            <a:xfrm>
              <a:off x="4861" y="1539"/>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10" name="Rectangle 9">
              <a:extLst>
                <a:ext uri="{FF2B5EF4-FFF2-40B4-BE49-F238E27FC236}">
                  <a16:creationId xmlns:a16="http://schemas.microsoft.com/office/drawing/2014/main" id="{DAA0278C-AA72-46A8-804E-D0EEA7B9D0CC}"/>
                </a:ext>
              </a:extLst>
            </p:cNvPr>
            <p:cNvSpPr>
              <a:spLocks noChangeArrowheads="1"/>
            </p:cNvSpPr>
            <p:nvPr/>
          </p:nvSpPr>
          <p:spPr bwMode="auto">
            <a:xfrm>
              <a:off x="4968" y="1536"/>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1 EntryPoint</a:t>
              </a:r>
              <a:endParaRPr kumimoji="1" lang="en-US" altLang="zh-TW" sz="2000" b="1">
                <a:ea typeface="新細明體" charset="-120"/>
              </a:endParaRPr>
            </a:p>
          </p:txBody>
        </p:sp>
        <p:sp>
          <p:nvSpPr>
            <p:cNvPr id="11" name="Rectangle 10">
              <a:extLst>
                <a:ext uri="{FF2B5EF4-FFF2-40B4-BE49-F238E27FC236}">
                  <a16:creationId xmlns:a16="http://schemas.microsoft.com/office/drawing/2014/main" id="{C3717810-613E-4838-BA11-6133602526A7}"/>
                </a:ext>
              </a:extLst>
            </p:cNvPr>
            <p:cNvSpPr>
              <a:spLocks noChangeArrowheads="1"/>
            </p:cNvSpPr>
            <p:nvPr/>
          </p:nvSpPr>
          <p:spPr bwMode="auto">
            <a:xfrm>
              <a:off x="4861" y="1781"/>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12" name="Rectangle 11">
              <a:extLst>
                <a:ext uri="{FF2B5EF4-FFF2-40B4-BE49-F238E27FC236}">
                  <a16:creationId xmlns:a16="http://schemas.microsoft.com/office/drawing/2014/main" id="{72B71B9E-CFD8-4D2E-86C0-EC98E4A90D5A}"/>
                </a:ext>
              </a:extLst>
            </p:cNvPr>
            <p:cNvSpPr>
              <a:spLocks noChangeArrowheads="1"/>
            </p:cNvSpPr>
            <p:nvPr/>
          </p:nvSpPr>
          <p:spPr bwMode="auto">
            <a:xfrm>
              <a:off x="4968" y="1778"/>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2 EntryPoint</a:t>
              </a:r>
              <a:endParaRPr kumimoji="1" lang="en-US" altLang="zh-TW" sz="2000" b="1">
                <a:ea typeface="新細明體" charset="-120"/>
              </a:endParaRPr>
            </a:p>
          </p:txBody>
        </p:sp>
        <p:sp>
          <p:nvSpPr>
            <p:cNvPr id="13" name="Rectangle 12">
              <a:extLst>
                <a:ext uri="{FF2B5EF4-FFF2-40B4-BE49-F238E27FC236}">
                  <a16:creationId xmlns:a16="http://schemas.microsoft.com/office/drawing/2014/main" id="{99E13FEC-43D9-46C0-8019-5014771EA391}"/>
                </a:ext>
              </a:extLst>
            </p:cNvPr>
            <p:cNvSpPr>
              <a:spLocks noChangeArrowheads="1"/>
            </p:cNvSpPr>
            <p:nvPr/>
          </p:nvSpPr>
          <p:spPr bwMode="auto">
            <a:xfrm>
              <a:off x="4654" y="1498"/>
              <a:ext cx="929" cy="807"/>
            </a:xfrm>
            <a:prstGeom prst="rect">
              <a:avLst/>
            </a:prstGeom>
            <a:solidFill>
              <a:srgbClr val="FFCC99"/>
            </a:solidFill>
            <a:ln w="3175">
              <a:solidFill>
                <a:srgbClr val="000000"/>
              </a:solidFill>
              <a:miter lim="800000"/>
              <a:headEnd/>
              <a:tailEnd/>
            </a:ln>
          </p:spPr>
          <p:txBody>
            <a:bodyPr/>
            <a:lstStyle/>
            <a:p>
              <a:endParaRPr lang="zh-TW" altLang="en-US">
                <a:ea typeface="新細明體" charset="-120"/>
              </a:endParaRPr>
            </a:p>
          </p:txBody>
        </p:sp>
        <p:sp>
          <p:nvSpPr>
            <p:cNvPr id="14" name="Rectangle 13">
              <a:extLst>
                <a:ext uri="{FF2B5EF4-FFF2-40B4-BE49-F238E27FC236}">
                  <a16:creationId xmlns:a16="http://schemas.microsoft.com/office/drawing/2014/main" id="{486AFB9C-2144-4344-A9FE-57FF666AF976}"/>
                </a:ext>
              </a:extLst>
            </p:cNvPr>
            <p:cNvSpPr>
              <a:spLocks noChangeArrowheads="1"/>
            </p:cNvSpPr>
            <p:nvPr/>
          </p:nvSpPr>
          <p:spPr bwMode="auto">
            <a:xfrm>
              <a:off x="4701" y="1516"/>
              <a:ext cx="236"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PEIM 3</a:t>
              </a:r>
              <a:endParaRPr kumimoji="1" lang="en-US" altLang="zh-TW" sz="2000" b="1">
                <a:ea typeface="新細明體" charset="-120"/>
              </a:endParaRPr>
            </a:p>
          </p:txBody>
        </p:sp>
        <p:sp>
          <p:nvSpPr>
            <p:cNvPr id="15" name="Rectangle 14">
              <a:extLst>
                <a:ext uri="{FF2B5EF4-FFF2-40B4-BE49-F238E27FC236}">
                  <a16:creationId xmlns:a16="http://schemas.microsoft.com/office/drawing/2014/main" id="{64941579-0E12-485E-A7BD-ABB519E8D336}"/>
                </a:ext>
              </a:extLst>
            </p:cNvPr>
            <p:cNvSpPr>
              <a:spLocks noChangeArrowheads="1"/>
            </p:cNvSpPr>
            <p:nvPr/>
          </p:nvSpPr>
          <p:spPr bwMode="auto">
            <a:xfrm>
              <a:off x="4774" y="1660"/>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16" name="Rectangle 15">
              <a:extLst>
                <a:ext uri="{FF2B5EF4-FFF2-40B4-BE49-F238E27FC236}">
                  <a16:creationId xmlns:a16="http://schemas.microsoft.com/office/drawing/2014/main" id="{B5E62B36-3B47-467D-955B-A73D22B5E8A0}"/>
                </a:ext>
              </a:extLst>
            </p:cNvPr>
            <p:cNvSpPr>
              <a:spLocks noChangeArrowheads="1"/>
            </p:cNvSpPr>
            <p:nvPr/>
          </p:nvSpPr>
          <p:spPr bwMode="auto">
            <a:xfrm>
              <a:off x="4881" y="1657"/>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1 EntryPoint</a:t>
              </a:r>
              <a:endParaRPr kumimoji="1" lang="en-US" altLang="zh-TW" sz="2000" b="1">
                <a:ea typeface="新細明體" charset="-120"/>
              </a:endParaRPr>
            </a:p>
          </p:txBody>
        </p:sp>
        <p:sp>
          <p:nvSpPr>
            <p:cNvPr id="17" name="Rectangle 16">
              <a:extLst>
                <a:ext uri="{FF2B5EF4-FFF2-40B4-BE49-F238E27FC236}">
                  <a16:creationId xmlns:a16="http://schemas.microsoft.com/office/drawing/2014/main" id="{0C3DDC13-A239-400D-9F3D-70840FA2704B}"/>
                </a:ext>
              </a:extLst>
            </p:cNvPr>
            <p:cNvSpPr>
              <a:spLocks noChangeArrowheads="1"/>
            </p:cNvSpPr>
            <p:nvPr/>
          </p:nvSpPr>
          <p:spPr bwMode="auto">
            <a:xfrm>
              <a:off x="4774" y="1902"/>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18" name="Rectangle 17">
              <a:extLst>
                <a:ext uri="{FF2B5EF4-FFF2-40B4-BE49-F238E27FC236}">
                  <a16:creationId xmlns:a16="http://schemas.microsoft.com/office/drawing/2014/main" id="{A0BB4BD2-7C35-48BB-A08E-1DA307701F80}"/>
                </a:ext>
              </a:extLst>
            </p:cNvPr>
            <p:cNvSpPr>
              <a:spLocks noChangeArrowheads="1"/>
            </p:cNvSpPr>
            <p:nvPr/>
          </p:nvSpPr>
          <p:spPr bwMode="auto">
            <a:xfrm>
              <a:off x="4881" y="1899"/>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2 EntryPoint</a:t>
              </a:r>
              <a:endParaRPr kumimoji="1" lang="en-US" altLang="zh-TW" sz="2000" b="1">
                <a:ea typeface="新細明體" charset="-120"/>
              </a:endParaRPr>
            </a:p>
          </p:txBody>
        </p:sp>
        <p:sp>
          <p:nvSpPr>
            <p:cNvPr id="19" name="Rectangle 18">
              <a:extLst>
                <a:ext uri="{FF2B5EF4-FFF2-40B4-BE49-F238E27FC236}">
                  <a16:creationId xmlns:a16="http://schemas.microsoft.com/office/drawing/2014/main" id="{A87A7E80-9E9B-4BD7-8C3B-B6F5262DB4F4}"/>
                </a:ext>
              </a:extLst>
            </p:cNvPr>
            <p:cNvSpPr>
              <a:spLocks noChangeArrowheads="1"/>
            </p:cNvSpPr>
            <p:nvPr/>
          </p:nvSpPr>
          <p:spPr bwMode="auto">
            <a:xfrm>
              <a:off x="4567" y="1620"/>
              <a:ext cx="929" cy="807"/>
            </a:xfrm>
            <a:prstGeom prst="rect">
              <a:avLst/>
            </a:prstGeom>
            <a:solidFill>
              <a:srgbClr val="FFCC99"/>
            </a:solidFill>
            <a:ln w="3175">
              <a:solidFill>
                <a:srgbClr val="000000"/>
              </a:solidFill>
              <a:miter lim="800000"/>
              <a:headEnd/>
              <a:tailEnd/>
            </a:ln>
          </p:spPr>
          <p:txBody>
            <a:bodyPr/>
            <a:lstStyle/>
            <a:p>
              <a:endParaRPr lang="zh-TW" altLang="en-US">
                <a:ea typeface="新細明體" charset="-120"/>
              </a:endParaRPr>
            </a:p>
          </p:txBody>
        </p:sp>
        <p:sp>
          <p:nvSpPr>
            <p:cNvPr id="20" name="Rectangle 19">
              <a:extLst>
                <a:ext uri="{FF2B5EF4-FFF2-40B4-BE49-F238E27FC236}">
                  <a16:creationId xmlns:a16="http://schemas.microsoft.com/office/drawing/2014/main" id="{E8F655EC-0542-4837-B8D9-F923E18ADED4}"/>
                </a:ext>
              </a:extLst>
            </p:cNvPr>
            <p:cNvSpPr>
              <a:spLocks noChangeArrowheads="1"/>
            </p:cNvSpPr>
            <p:nvPr/>
          </p:nvSpPr>
          <p:spPr bwMode="auto">
            <a:xfrm>
              <a:off x="4614" y="1637"/>
              <a:ext cx="236"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PEIM 2</a:t>
              </a:r>
              <a:endParaRPr kumimoji="1" lang="en-US" altLang="zh-TW" sz="2000" b="1">
                <a:ea typeface="新細明體" charset="-120"/>
              </a:endParaRPr>
            </a:p>
          </p:txBody>
        </p:sp>
        <p:sp>
          <p:nvSpPr>
            <p:cNvPr id="21" name="Rectangle 20">
              <a:extLst>
                <a:ext uri="{FF2B5EF4-FFF2-40B4-BE49-F238E27FC236}">
                  <a16:creationId xmlns:a16="http://schemas.microsoft.com/office/drawing/2014/main" id="{1FFBD9A9-0C4D-468A-995C-41C214B8D6E6}"/>
                </a:ext>
              </a:extLst>
            </p:cNvPr>
            <p:cNvSpPr>
              <a:spLocks noChangeArrowheads="1"/>
            </p:cNvSpPr>
            <p:nvPr/>
          </p:nvSpPr>
          <p:spPr bwMode="auto">
            <a:xfrm>
              <a:off x="4687" y="1781"/>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22" name="Rectangle 21">
              <a:extLst>
                <a:ext uri="{FF2B5EF4-FFF2-40B4-BE49-F238E27FC236}">
                  <a16:creationId xmlns:a16="http://schemas.microsoft.com/office/drawing/2014/main" id="{F35AB338-8ADD-472F-AB4F-BC6240CB8080}"/>
                </a:ext>
              </a:extLst>
            </p:cNvPr>
            <p:cNvSpPr>
              <a:spLocks noChangeArrowheads="1"/>
            </p:cNvSpPr>
            <p:nvPr/>
          </p:nvSpPr>
          <p:spPr bwMode="auto">
            <a:xfrm>
              <a:off x="4794" y="1778"/>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1 EntryPoint</a:t>
              </a:r>
              <a:endParaRPr kumimoji="1" lang="en-US" altLang="zh-TW" sz="2000" b="1">
                <a:ea typeface="新細明體" charset="-120"/>
              </a:endParaRPr>
            </a:p>
          </p:txBody>
        </p:sp>
        <p:sp>
          <p:nvSpPr>
            <p:cNvPr id="23" name="Rectangle 22">
              <a:extLst>
                <a:ext uri="{FF2B5EF4-FFF2-40B4-BE49-F238E27FC236}">
                  <a16:creationId xmlns:a16="http://schemas.microsoft.com/office/drawing/2014/main" id="{77BF7F45-98C9-48B3-B1EB-D5693ADA4D3F}"/>
                </a:ext>
              </a:extLst>
            </p:cNvPr>
            <p:cNvSpPr>
              <a:spLocks noChangeArrowheads="1"/>
            </p:cNvSpPr>
            <p:nvPr/>
          </p:nvSpPr>
          <p:spPr bwMode="auto">
            <a:xfrm>
              <a:off x="4687" y="2024"/>
              <a:ext cx="751" cy="80"/>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24" name="Rectangle 23">
              <a:extLst>
                <a:ext uri="{FF2B5EF4-FFF2-40B4-BE49-F238E27FC236}">
                  <a16:creationId xmlns:a16="http://schemas.microsoft.com/office/drawing/2014/main" id="{C4653F13-8D3B-4235-BB61-837DBDC3CCAC}"/>
                </a:ext>
              </a:extLst>
            </p:cNvPr>
            <p:cNvSpPr>
              <a:spLocks noChangeArrowheads="1"/>
            </p:cNvSpPr>
            <p:nvPr/>
          </p:nvSpPr>
          <p:spPr bwMode="auto">
            <a:xfrm>
              <a:off x="4794" y="2020"/>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2 EntryPoint</a:t>
              </a:r>
              <a:endParaRPr kumimoji="1" lang="en-US" altLang="zh-TW" sz="2000" b="1">
                <a:ea typeface="新細明體" charset="-120"/>
              </a:endParaRPr>
            </a:p>
          </p:txBody>
        </p:sp>
        <p:sp>
          <p:nvSpPr>
            <p:cNvPr id="25" name="Freeform 24">
              <a:extLst>
                <a:ext uri="{FF2B5EF4-FFF2-40B4-BE49-F238E27FC236}">
                  <a16:creationId xmlns:a16="http://schemas.microsoft.com/office/drawing/2014/main" id="{D5174E97-165A-44E9-85CA-EC3EF7490C42}"/>
                </a:ext>
              </a:extLst>
            </p:cNvPr>
            <p:cNvSpPr>
              <a:spLocks/>
            </p:cNvSpPr>
            <p:nvPr/>
          </p:nvSpPr>
          <p:spPr bwMode="auto">
            <a:xfrm>
              <a:off x="3087" y="671"/>
              <a:ext cx="697" cy="81"/>
            </a:xfrm>
            <a:custGeom>
              <a:avLst/>
              <a:gdLst>
                <a:gd name="T0" fmla="*/ 44 w 697"/>
                <a:gd name="T1" fmla="*/ 81 h 81"/>
                <a:gd name="T2" fmla="*/ 654 w 697"/>
                <a:gd name="T3" fmla="*/ 81 h 81"/>
                <a:gd name="T4" fmla="*/ 666 w 697"/>
                <a:gd name="T5" fmla="*/ 80 h 81"/>
                <a:gd name="T6" fmla="*/ 679 w 697"/>
                <a:gd name="T7" fmla="*/ 73 h 81"/>
                <a:gd name="T8" fmla="*/ 688 w 697"/>
                <a:gd name="T9" fmla="*/ 65 h 81"/>
                <a:gd name="T10" fmla="*/ 694 w 697"/>
                <a:gd name="T11" fmla="*/ 53 h 81"/>
                <a:gd name="T12" fmla="*/ 697 w 697"/>
                <a:gd name="T13" fmla="*/ 41 h 81"/>
                <a:gd name="T14" fmla="*/ 694 w 697"/>
                <a:gd name="T15" fmla="*/ 28 h 81"/>
                <a:gd name="T16" fmla="*/ 688 w 697"/>
                <a:gd name="T17" fmla="*/ 17 h 81"/>
                <a:gd name="T18" fmla="*/ 679 w 697"/>
                <a:gd name="T19" fmla="*/ 9 h 81"/>
                <a:gd name="T20" fmla="*/ 666 w 697"/>
                <a:gd name="T21" fmla="*/ 2 h 81"/>
                <a:gd name="T22" fmla="*/ 654 w 697"/>
                <a:gd name="T23" fmla="*/ 0 h 81"/>
                <a:gd name="T24" fmla="*/ 44 w 697"/>
                <a:gd name="T25" fmla="*/ 0 h 81"/>
                <a:gd name="T26" fmla="*/ 30 w 697"/>
                <a:gd name="T27" fmla="*/ 2 h 81"/>
                <a:gd name="T28" fmla="*/ 19 w 697"/>
                <a:gd name="T29" fmla="*/ 9 h 81"/>
                <a:gd name="T30" fmla="*/ 8 w 697"/>
                <a:gd name="T31" fmla="*/ 17 h 81"/>
                <a:gd name="T32" fmla="*/ 2 w 697"/>
                <a:gd name="T33" fmla="*/ 28 h 81"/>
                <a:gd name="T34" fmla="*/ 0 w 697"/>
                <a:gd name="T35" fmla="*/ 41 h 81"/>
                <a:gd name="T36" fmla="*/ 2 w 697"/>
                <a:gd name="T37" fmla="*/ 53 h 81"/>
                <a:gd name="T38" fmla="*/ 8 w 697"/>
                <a:gd name="T39" fmla="*/ 65 h 81"/>
                <a:gd name="T40" fmla="*/ 19 w 697"/>
                <a:gd name="T41" fmla="*/ 73 h 81"/>
                <a:gd name="T42" fmla="*/ 30 w 697"/>
                <a:gd name="T43" fmla="*/ 80 h 81"/>
                <a:gd name="T44" fmla="*/ 44 w 697"/>
                <a:gd name="T45" fmla="*/ 81 h 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7"/>
                <a:gd name="T70" fmla="*/ 0 h 81"/>
                <a:gd name="T71" fmla="*/ 697 w 697"/>
                <a:gd name="T72" fmla="*/ 81 h 8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7" h="81">
                  <a:moveTo>
                    <a:pt x="44" y="81"/>
                  </a:moveTo>
                  <a:lnTo>
                    <a:pt x="654" y="81"/>
                  </a:lnTo>
                  <a:lnTo>
                    <a:pt x="666" y="80"/>
                  </a:lnTo>
                  <a:lnTo>
                    <a:pt x="679" y="73"/>
                  </a:lnTo>
                  <a:lnTo>
                    <a:pt x="688" y="65"/>
                  </a:lnTo>
                  <a:lnTo>
                    <a:pt x="694" y="53"/>
                  </a:lnTo>
                  <a:lnTo>
                    <a:pt x="697" y="41"/>
                  </a:lnTo>
                  <a:lnTo>
                    <a:pt x="694" y="28"/>
                  </a:lnTo>
                  <a:lnTo>
                    <a:pt x="688" y="17"/>
                  </a:lnTo>
                  <a:lnTo>
                    <a:pt x="679" y="9"/>
                  </a:lnTo>
                  <a:lnTo>
                    <a:pt x="666" y="2"/>
                  </a:lnTo>
                  <a:lnTo>
                    <a:pt x="654" y="0"/>
                  </a:lnTo>
                  <a:lnTo>
                    <a:pt x="44" y="0"/>
                  </a:lnTo>
                  <a:lnTo>
                    <a:pt x="30" y="2"/>
                  </a:lnTo>
                  <a:lnTo>
                    <a:pt x="19" y="9"/>
                  </a:lnTo>
                  <a:lnTo>
                    <a:pt x="8" y="17"/>
                  </a:lnTo>
                  <a:lnTo>
                    <a:pt x="2" y="28"/>
                  </a:lnTo>
                  <a:lnTo>
                    <a:pt x="0" y="41"/>
                  </a:lnTo>
                  <a:lnTo>
                    <a:pt x="2" y="53"/>
                  </a:lnTo>
                  <a:lnTo>
                    <a:pt x="8" y="65"/>
                  </a:lnTo>
                  <a:lnTo>
                    <a:pt x="19" y="73"/>
                  </a:lnTo>
                  <a:lnTo>
                    <a:pt x="30" y="80"/>
                  </a:lnTo>
                  <a:lnTo>
                    <a:pt x="44" y="81"/>
                  </a:lnTo>
                  <a:close/>
                </a:path>
              </a:pathLst>
            </a:custGeom>
            <a:solidFill>
              <a:srgbClr val="FFFF00"/>
            </a:solidFill>
            <a:ln w="3175">
              <a:solidFill>
                <a:srgbClr val="000000"/>
              </a:solidFill>
              <a:round/>
              <a:headEnd/>
              <a:tailEnd/>
            </a:ln>
          </p:spPr>
          <p:txBody>
            <a:bodyPr/>
            <a:lstStyle/>
            <a:p>
              <a:endParaRPr lang="zh-TW" altLang="en-US">
                <a:ea typeface="新細明體" charset="-120"/>
              </a:endParaRPr>
            </a:p>
          </p:txBody>
        </p:sp>
        <p:sp>
          <p:nvSpPr>
            <p:cNvPr id="26" name="Rectangle 25">
              <a:extLst>
                <a:ext uri="{FF2B5EF4-FFF2-40B4-BE49-F238E27FC236}">
                  <a16:creationId xmlns:a16="http://schemas.microsoft.com/office/drawing/2014/main" id="{9F7C2F0E-E7A2-49FF-AA13-7C1BD16FB5FF}"/>
                </a:ext>
              </a:extLst>
            </p:cNvPr>
            <p:cNvSpPr>
              <a:spLocks noChangeArrowheads="1"/>
            </p:cNvSpPr>
            <p:nvPr/>
          </p:nvSpPr>
          <p:spPr bwMode="auto">
            <a:xfrm>
              <a:off x="3309" y="668"/>
              <a:ext cx="288"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 Start</a:t>
              </a:r>
              <a:endParaRPr kumimoji="1" lang="en-US" altLang="zh-TW" sz="2000" b="1">
                <a:ea typeface="新細明體" charset="-120"/>
              </a:endParaRPr>
            </a:p>
          </p:txBody>
        </p:sp>
        <p:sp>
          <p:nvSpPr>
            <p:cNvPr id="27" name="Rectangle 26">
              <a:extLst>
                <a:ext uri="{FF2B5EF4-FFF2-40B4-BE49-F238E27FC236}">
                  <a16:creationId xmlns:a16="http://schemas.microsoft.com/office/drawing/2014/main" id="{BCCD8766-1B83-4363-9786-0A999E5A67B8}"/>
                </a:ext>
              </a:extLst>
            </p:cNvPr>
            <p:cNvSpPr>
              <a:spLocks noChangeArrowheads="1"/>
            </p:cNvSpPr>
            <p:nvPr/>
          </p:nvSpPr>
          <p:spPr bwMode="auto">
            <a:xfrm>
              <a:off x="3087" y="913"/>
              <a:ext cx="697" cy="484"/>
            </a:xfrm>
            <a:prstGeom prst="rect">
              <a:avLst/>
            </a:prstGeom>
            <a:solidFill>
              <a:schemeClr val="bg1"/>
            </a:solidFill>
            <a:ln w="3175">
              <a:solidFill>
                <a:srgbClr val="000000"/>
              </a:solidFill>
              <a:miter lim="800000"/>
              <a:headEnd/>
              <a:tailEnd/>
            </a:ln>
          </p:spPr>
          <p:txBody>
            <a:bodyPr/>
            <a:lstStyle/>
            <a:p>
              <a:endParaRPr lang="zh-TW" altLang="en-US">
                <a:ea typeface="新細明體" charset="-120"/>
              </a:endParaRPr>
            </a:p>
          </p:txBody>
        </p:sp>
        <p:sp>
          <p:nvSpPr>
            <p:cNvPr id="28" name="Rectangle 27">
              <a:extLst>
                <a:ext uri="{FF2B5EF4-FFF2-40B4-BE49-F238E27FC236}">
                  <a16:creationId xmlns:a16="http://schemas.microsoft.com/office/drawing/2014/main" id="{F7D8100F-22CE-499A-A555-882D3EEB94D8}"/>
                </a:ext>
              </a:extLst>
            </p:cNvPr>
            <p:cNvSpPr>
              <a:spLocks noChangeArrowheads="1"/>
            </p:cNvSpPr>
            <p:nvPr/>
          </p:nvSpPr>
          <p:spPr bwMode="auto">
            <a:xfrm>
              <a:off x="3163" y="1069"/>
              <a:ext cx="580"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 Core dispatch</a:t>
              </a:r>
              <a:endParaRPr kumimoji="1" lang="en-US" altLang="zh-TW" sz="2000" b="1">
                <a:ea typeface="新細明體" charset="-120"/>
              </a:endParaRPr>
            </a:p>
          </p:txBody>
        </p:sp>
        <p:sp>
          <p:nvSpPr>
            <p:cNvPr id="29" name="Rectangle 28">
              <a:extLst>
                <a:ext uri="{FF2B5EF4-FFF2-40B4-BE49-F238E27FC236}">
                  <a16:creationId xmlns:a16="http://schemas.microsoft.com/office/drawing/2014/main" id="{2DA4E0DE-D579-4198-8A91-1712C8D13A6D}"/>
                </a:ext>
              </a:extLst>
            </p:cNvPr>
            <p:cNvSpPr>
              <a:spLocks noChangeArrowheads="1"/>
            </p:cNvSpPr>
            <p:nvPr/>
          </p:nvSpPr>
          <p:spPr bwMode="auto">
            <a:xfrm>
              <a:off x="3267" y="1155"/>
              <a:ext cx="3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initialization</a:t>
              </a:r>
              <a:endParaRPr kumimoji="1" lang="en-US" altLang="zh-TW" sz="2000" b="1">
                <a:ea typeface="新細明體" charset="-120"/>
              </a:endParaRPr>
            </a:p>
          </p:txBody>
        </p:sp>
        <p:sp>
          <p:nvSpPr>
            <p:cNvPr id="30" name="Rectangle 29">
              <a:extLst>
                <a:ext uri="{FF2B5EF4-FFF2-40B4-BE49-F238E27FC236}">
                  <a16:creationId xmlns:a16="http://schemas.microsoft.com/office/drawing/2014/main" id="{51BACC33-8293-4226-9F66-C5642509C504}"/>
                </a:ext>
              </a:extLst>
            </p:cNvPr>
            <p:cNvSpPr>
              <a:spLocks noChangeArrowheads="1"/>
            </p:cNvSpPr>
            <p:nvPr/>
          </p:nvSpPr>
          <p:spPr bwMode="auto">
            <a:xfrm>
              <a:off x="3087" y="1579"/>
              <a:ext cx="697" cy="484"/>
            </a:xfrm>
            <a:prstGeom prst="rect">
              <a:avLst/>
            </a:prstGeom>
            <a:solidFill>
              <a:schemeClr val="bg1"/>
            </a:solidFill>
            <a:ln w="3175">
              <a:solidFill>
                <a:srgbClr val="000000"/>
              </a:solidFill>
              <a:miter lim="800000"/>
              <a:headEnd/>
              <a:tailEnd/>
            </a:ln>
          </p:spPr>
          <p:txBody>
            <a:bodyPr/>
            <a:lstStyle/>
            <a:p>
              <a:endParaRPr lang="zh-TW" altLang="en-US">
                <a:ea typeface="新細明體" charset="-120"/>
              </a:endParaRPr>
            </a:p>
          </p:txBody>
        </p:sp>
        <p:sp>
          <p:nvSpPr>
            <p:cNvPr id="31" name="Rectangle 30">
              <a:extLst>
                <a:ext uri="{FF2B5EF4-FFF2-40B4-BE49-F238E27FC236}">
                  <a16:creationId xmlns:a16="http://schemas.microsoft.com/office/drawing/2014/main" id="{938B8BE4-5F7B-45B1-AA66-81E7051BBB08}"/>
                </a:ext>
              </a:extLst>
            </p:cNvPr>
            <p:cNvSpPr>
              <a:spLocks noChangeArrowheads="1"/>
            </p:cNvSpPr>
            <p:nvPr/>
          </p:nvSpPr>
          <p:spPr bwMode="auto">
            <a:xfrm>
              <a:off x="3176" y="1735"/>
              <a:ext cx="55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Dispatch PEIM in</a:t>
              </a:r>
              <a:endParaRPr kumimoji="1" lang="en-US" altLang="zh-TW" sz="2000" b="1">
                <a:ea typeface="新細明體" charset="-120"/>
              </a:endParaRPr>
            </a:p>
          </p:txBody>
        </p:sp>
        <p:sp>
          <p:nvSpPr>
            <p:cNvPr id="32" name="Rectangle 31">
              <a:extLst>
                <a:ext uri="{FF2B5EF4-FFF2-40B4-BE49-F238E27FC236}">
                  <a16:creationId xmlns:a16="http://schemas.microsoft.com/office/drawing/2014/main" id="{307831D4-A309-4C07-B6F7-1A8D8CEA2C24}"/>
                </a:ext>
              </a:extLst>
            </p:cNvPr>
            <p:cNvSpPr>
              <a:spLocks noChangeArrowheads="1"/>
            </p:cNvSpPr>
            <p:nvPr/>
          </p:nvSpPr>
          <p:spPr bwMode="auto">
            <a:xfrm>
              <a:off x="3161" y="1821"/>
              <a:ext cx="584"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an orderly manner</a:t>
              </a:r>
              <a:endParaRPr kumimoji="1" lang="en-US" altLang="zh-TW" sz="2000" b="1">
                <a:ea typeface="新細明體" charset="-120"/>
              </a:endParaRPr>
            </a:p>
          </p:txBody>
        </p:sp>
        <p:sp>
          <p:nvSpPr>
            <p:cNvPr id="33" name="Rectangle 32">
              <a:extLst>
                <a:ext uri="{FF2B5EF4-FFF2-40B4-BE49-F238E27FC236}">
                  <a16:creationId xmlns:a16="http://schemas.microsoft.com/office/drawing/2014/main" id="{899C95A6-D1E3-4CB9-87C2-4C81E76F63FC}"/>
                </a:ext>
              </a:extLst>
            </p:cNvPr>
            <p:cNvSpPr>
              <a:spLocks noChangeArrowheads="1"/>
            </p:cNvSpPr>
            <p:nvPr/>
          </p:nvSpPr>
          <p:spPr bwMode="auto">
            <a:xfrm>
              <a:off x="4480" y="1741"/>
              <a:ext cx="929" cy="807"/>
            </a:xfrm>
            <a:prstGeom prst="rect">
              <a:avLst/>
            </a:prstGeom>
            <a:solidFill>
              <a:srgbClr val="FFCC99"/>
            </a:solidFill>
            <a:ln w="3175">
              <a:solidFill>
                <a:srgbClr val="000000"/>
              </a:solidFill>
              <a:miter lim="800000"/>
              <a:headEnd/>
              <a:tailEnd/>
            </a:ln>
          </p:spPr>
          <p:txBody>
            <a:bodyPr/>
            <a:lstStyle/>
            <a:p>
              <a:endParaRPr lang="zh-TW" altLang="en-US">
                <a:ea typeface="新細明體" charset="-120"/>
              </a:endParaRPr>
            </a:p>
          </p:txBody>
        </p:sp>
        <p:sp>
          <p:nvSpPr>
            <p:cNvPr id="34" name="Rectangle 33">
              <a:extLst>
                <a:ext uri="{FF2B5EF4-FFF2-40B4-BE49-F238E27FC236}">
                  <a16:creationId xmlns:a16="http://schemas.microsoft.com/office/drawing/2014/main" id="{BC4F9E46-F036-4FB9-8F89-9D843ABB0D31}"/>
                </a:ext>
              </a:extLst>
            </p:cNvPr>
            <p:cNvSpPr>
              <a:spLocks noChangeArrowheads="1"/>
            </p:cNvSpPr>
            <p:nvPr/>
          </p:nvSpPr>
          <p:spPr bwMode="auto">
            <a:xfrm>
              <a:off x="4527" y="1758"/>
              <a:ext cx="236"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PEIM 1</a:t>
              </a:r>
              <a:endParaRPr kumimoji="1" lang="en-US" altLang="zh-TW" sz="2000" b="1">
                <a:ea typeface="新細明體" charset="-120"/>
              </a:endParaRPr>
            </a:p>
          </p:txBody>
        </p:sp>
        <p:sp>
          <p:nvSpPr>
            <p:cNvPr id="35" name="Rectangle 34">
              <a:extLst>
                <a:ext uri="{FF2B5EF4-FFF2-40B4-BE49-F238E27FC236}">
                  <a16:creationId xmlns:a16="http://schemas.microsoft.com/office/drawing/2014/main" id="{CA1F5DD3-A800-4BE1-94FB-4B432E760F02}"/>
                </a:ext>
              </a:extLst>
            </p:cNvPr>
            <p:cNvSpPr>
              <a:spLocks noChangeArrowheads="1"/>
            </p:cNvSpPr>
            <p:nvPr/>
          </p:nvSpPr>
          <p:spPr bwMode="auto">
            <a:xfrm>
              <a:off x="4600" y="1902"/>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36" name="Rectangle 35">
              <a:extLst>
                <a:ext uri="{FF2B5EF4-FFF2-40B4-BE49-F238E27FC236}">
                  <a16:creationId xmlns:a16="http://schemas.microsoft.com/office/drawing/2014/main" id="{5DF651C6-4602-495B-A5CC-731A762A25DC}"/>
                </a:ext>
              </a:extLst>
            </p:cNvPr>
            <p:cNvSpPr>
              <a:spLocks noChangeArrowheads="1"/>
            </p:cNvSpPr>
            <p:nvPr/>
          </p:nvSpPr>
          <p:spPr bwMode="auto">
            <a:xfrm>
              <a:off x="4817" y="1899"/>
              <a:ext cx="35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dirty="0">
                  <a:solidFill>
                    <a:srgbClr val="000000"/>
                  </a:solidFill>
                  <a:ea typeface="新細明體" charset="-120"/>
                </a:rPr>
                <a:t>Entry Point</a:t>
              </a:r>
              <a:endParaRPr kumimoji="1" lang="en-US" altLang="zh-TW" sz="2000" b="1" dirty="0">
                <a:ea typeface="新細明體" charset="-120"/>
              </a:endParaRPr>
            </a:p>
          </p:txBody>
        </p:sp>
        <p:sp>
          <p:nvSpPr>
            <p:cNvPr id="37" name="Freeform 36">
              <a:extLst>
                <a:ext uri="{FF2B5EF4-FFF2-40B4-BE49-F238E27FC236}">
                  <a16:creationId xmlns:a16="http://schemas.microsoft.com/office/drawing/2014/main" id="{82477451-DECE-45CA-BF25-5972074D45CE}"/>
                </a:ext>
              </a:extLst>
            </p:cNvPr>
            <p:cNvSpPr>
              <a:spLocks/>
            </p:cNvSpPr>
            <p:nvPr/>
          </p:nvSpPr>
          <p:spPr bwMode="auto">
            <a:xfrm>
              <a:off x="3826" y="1855"/>
              <a:ext cx="731" cy="116"/>
            </a:xfrm>
            <a:custGeom>
              <a:avLst/>
              <a:gdLst>
                <a:gd name="T0" fmla="*/ 731 w 731"/>
                <a:gd name="T1" fmla="*/ 107 h 116"/>
                <a:gd name="T2" fmla="*/ 664 w 731"/>
                <a:gd name="T3" fmla="*/ 114 h 116"/>
                <a:gd name="T4" fmla="*/ 598 w 731"/>
                <a:gd name="T5" fmla="*/ 116 h 116"/>
                <a:gd name="T6" fmla="*/ 531 w 731"/>
                <a:gd name="T7" fmla="*/ 115 h 116"/>
                <a:gd name="T8" fmla="*/ 465 w 731"/>
                <a:gd name="T9" fmla="*/ 112 h 116"/>
                <a:gd name="T10" fmla="*/ 399 w 731"/>
                <a:gd name="T11" fmla="*/ 105 h 116"/>
                <a:gd name="T12" fmla="*/ 332 w 731"/>
                <a:gd name="T13" fmla="*/ 94 h 116"/>
                <a:gd name="T14" fmla="*/ 266 w 731"/>
                <a:gd name="T15" fmla="*/ 81 h 116"/>
                <a:gd name="T16" fmla="*/ 199 w 731"/>
                <a:gd name="T17" fmla="*/ 66 h 116"/>
                <a:gd name="T18" fmla="*/ 133 w 731"/>
                <a:gd name="T19" fmla="*/ 47 h 116"/>
                <a:gd name="T20" fmla="*/ 67 w 731"/>
                <a:gd name="T21" fmla="*/ 24 h 116"/>
                <a:gd name="T22" fmla="*/ 0 w 731"/>
                <a:gd name="T23" fmla="*/ 0 h 1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1"/>
                <a:gd name="T37" fmla="*/ 0 h 116"/>
                <a:gd name="T38" fmla="*/ 731 w 731"/>
                <a:gd name="T39" fmla="*/ 116 h 1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1" h="116">
                  <a:moveTo>
                    <a:pt x="731" y="107"/>
                  </a:moveTo>
                  <a:lnTo>
                    <a:pt x="664" y="114"/>
                  </a:lnTo>
                  <a:lnTo>
                    <a:pt x="598" y="116"/>
                  </a:lnTo>
                  <a:lnTo>
                    <a:pt x="531" y="115"/>
                  </a:lnTo>
                  <a:lnTo>
                    <a:pt x="465" y="112"/>
                  </a:lnTo>
                  <a:lnTo>
                    <a:pt x="399" y="105"/>
                  </a:lnTo>
                  <a:lnTo>
                    <a:pt x="332" y="94"/>
                  </a:lnTo>
                  <a:lnTo>
                    <a:pt x="266" y="81"/>
                  </a:lnTo>
                  <a:lnTo>
                    <a:pt x="199" y="66"/>
                  </a:lnTo>
                  <a:lnTo>
                    <a:pt x="133" y="47"/>
                  </a:lnTo>
                  <a:lnTo>
                    <a:pt x="67" y="24"/>
                  </a:lnTo>
                  <a:lnTo>
                    <a:pt x="0" y="0"/>
                  </a:lnTo>
                </a:path>
              </a:pathLst>
            </a:custGeom>
            <a:noFill/>
            <a:ln w="3175">
              <a:solidFill>
                <a:srgbClr val="000000"/>
              </a:solidFill>
              <a:round/>
              <a:headEnd/>
              <a:tailEnd/>
            </a:ln>
          </p:spPr>
          <p:txBody>
            <a:bodyPr/>
            <a:lstStyle/>
            <a:p>
              <a:endParaRPr lang="zh-TW" altLang="en-US">
                <a:ea typeface="新細明體" charset="-120"/>
              </a:endParaRPr>
            </a:p>
          </p:txBody>
        </p:sp>
        <p:sp>
          <p:nvSpPr>
            <p:cNvPr id="38" name="Freeform 37">
              <a:extLst>
                <a:ext uri="{FF2B5EF4-FFF2-40B4-BE49-F238E27FC236}">
                  <a16:creationId xmlns:a16="http://schemas.microsoft.com/office/drawing/2014/main" id="{48BCFAD0-5360-4C07-BC86-3FFB2D3BC615}"/>
                </a:ext>
              </a:extLst>
            </p:cNvPr>
            <p:cNvSpPr>
              <a:spLocks/>
            </p:cNvSpPr>
            <p:nvPr/>
          </p:nvSpPr>
          <p:spPr bwMode="auto">
            <a:xfrm>
              <a:off x="3795" y="1840"/>
              <a:ext cx="44" cy="33"/>
            </a:xfrm>
            <a:custGeom>
              <a:avLst/>
              <a:gdLst>
                <a:gd name="T0" fmla="*/ 28 w 44"/>
                <a:gd name="T1" fmla="*/ 33 h 33"/>
                <a:gd name="T2" fmla="*/ 0 w 44"/>
                <a:gd name="T3" fmla="*/ 2 h 33"/>
                <a:gd name="T4" fmla="*/ 44 w 44"/>
                <a:gd name="T5" fmla="*/ 0 h 33"/>
                <a:gd name="T6" fmla="*/ 28 w 44"/>
                <a:gd name="T7" fmla="*/ 33 h 33"/>
                <a:gd name="T8" fmla="*/ 0 60000 65536"/>
                <a:gd name="T9" fmla="*/ 0 60000 65536"/>
                <a:gd name="T10" fmla="*/ 0 60000 65536"/>
                <a:gd name="T11" fmla="*/ 0 60000 65536"/>
                <a:gd name="T12" fmla="*/ 0 w 44"/>
                <a:gd name="T13" fmla="*/ 0 h 33"/>
                <a:gd name="T14" fmla="*/ 44 w 44"/>
                <a:gd name="T15" fmla="*/ 33 h 33"/>
              </a:gdLst>
              <a:ahLst/>
              <a:cxnLst>
                <a:cxn ang="T8">
                  <a:pos x="T0" y="T1"/>
                </a:cxn>
                <a:cxn ang="T9">
                  <a:pos x="T2" y="T3"/>
                </a:cxn>
                <a:cxn ang="T10">
                  <a:pos x="T4" y="T5"/>
                </a:cxn>
                <a:cxn ang="T11">
                  <a:pos x="T6" y="T7"/>
                </a:cxn>
              </a:cxnLst>
              <a:rect l="T12" t="T13" r="T14" b="T15"/>
              <a:pathLst>
                <a:path w="44" h="33">
                  <a:moveTo>
                    <a:pt x="28" y="33"/>
                  </a:moveTo>
                  <a:lnTo>
                    <a:pt x="0" y="2"/>
                  </a:lnTo>
                  <a:lnTo>
                    <a:pt x="44" y="0"/>
                  </a:lnTo>
                  <a:lnTo>
                    <a:pt x="28" y="33"/>
                  </a:lnTo>
                  <a:close/>
                </a:path>
              </a:pathLst>
            </a:custGeom>
            <a:solidFill>
              <a:srgbClr val="000000"/>
            </a:solidFill>
            <a:ln w="9525">
              <a:noFill/>
              <a:round/>
              <a:headEnd/>
              <a:tailEnd/>
            </a:ln>
          </p:spPr>
          <p:txBody>
            <a:bodyPr/>
            <a:lstStyle/>
            <a:p>
              <a:endParaRPr lang="zh-TW" altLang="en-US">
                <a:ea typeface="新細明體" charset="-120"/>
              </a:endParaRPr>
            </a:p>
          </p:txBody>
        </p:sp>
        <p:sp>
          <p:nvSpPr>
            <p:cNvPr id="39" name="Freeform 38">
              <a:extLst>
                <a:ext uri="{FF2B5EF4-FFF2-40B4-BE49-F238E27FC236}">
                  <a16:creationId xmlns:a16="http://schemas.microsoft.com/office/drawing/2014/main" id="{33DE585F-6392-4B8F-BC6A-16BDBC55A7EE}"/>
                </a:ext>
              </a:extLst>
            </p:cNvPr>
            <p:cNvSpPr>
              <a:spLocks/>
            </p:cNvSpPr>
            <p:nvPr/>
          </p:nvSpPr>
          <p:spPr bwMode="auto">
            <a:xfrm>
              <a:off x="3795" y="1806"/>
              <a:ext cx="742" cy="123"/>
            </a:xfrm>
            <a:custGeom>
              <a:avLst/>
              <a:gdLst>
                <a:gd name="T0" fmla="*/ 0 w 742"/>
                <a:gd name="T1" fmla="*/ 15 h 123"/>
                <a:gd name="T2" fmla="*/ 62 w 742"/>
                <a:gd name="T3" fmla="*/ 8 h 123"/>
                <a:gd name="T4" fmla="*/ 123 w 742"/>
                <a:gd name="T5" fmla="*/ 2 h 123"/>
                <a:gd name="T6" fmla="*/ 186 w 742"/>
                <a:gd name="T7" fmla="*/ 0 h 123"/>
                <a:gd name="T8" fmla="*/ 247 w 742"/>
                <a:gd name="T9" fmla="*/ 1 h 123"/>
                <a:gd name="T10" fmla="*/ 309 w 742"/>
                <a:gd name="T11" fmla="*/ 6 h 123"/>
                <a:gd name="T12" fmla="*/ 370 w 742"/>
                <a:gd name="T13" fmla="*/ 13 h 123"/>
                <a:gd name="T14" fmla="*/ 433 w 742"/>
                <a:gd name="T15" fmla="*/ 24 h 123"/>
                <a:gd name="T16" fmla="*/ 495 w 742"/>
                <a:gd name="T17" fmla="*/ 37 h 123"/>
                <a:gd name="T18" fmla="*/ 556 w 742"/>
                <a:gd name="T19" fmla="*/ 54 h 123"/>
                <a:gd name="T20" fmla="*/ 618 w 742"/>
                <a:gd name="T21" fmla="*/ 73 h 123"/>
                <a:gd name="T22" fmla="*/ 680 w 742"/>
                <a:gd name="T23" fmla="*/ 96 h 123"/>
                <a:gd name="T24" fmla="*/ 742 w 742"/>
                <a:gd name="T25" fmla="*/ 123 h 1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2"/>
                <a:gd name="T40" fmla="*/ 0 h 123"/>
                <a:gd name="T41" fmla="*/ 742 w 742"/>
                <a:gd name="T42" fmla="*/ 123 h 1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2" h="123">
                  <a:moveTo>
                    <a:pt x="0" y="15"/>
                  </a:moveTo>
                  <a:lnTo>
                    <a:pt x="62" y="8"/>
                  </a:lnTo>
                  <a:lnTo>
                    <a:pt x="123" y="2"/>
                  </a:lnTo>
                  <a:lnTo>
                    <a:pt x="186" y="0"/>
                  </a:lnTo>
                  <a:lnTo>
                    <a:pt x="247" y="1"/>
                  </a:lnTo>
                  <a:lnTo>
                    <a:pt x="309" y="6"/>
                  </a:lnTo>
                  <a:lnTo>
                    <a:pt x="370" y="13"/>
                  </a:lnTo>
                  <a:lnTo>
                    <a:pt x="433" y="24"/>
                  </a:lnTo>
                  <a:lnTo>
                    <a:pt x="495" y="37"/>
                  </a:lnTo>
                  <a:lnTo>
                    <a:pt x="556" y="54"/>
                  </a:lnTo>
                  <a:lnTo>
                    <a:pt x="618" y="73"/>
                  </a:lnTo>
                  <a:lnTo>
                    <a:pt x="680" y="96"/>
                  </a:lnTo>
                  <a:lnTo>
                    <a:pt x="742" y="123"/>
                  </a:lnTo>
                </a:path>
              </a:pathLst>
            </a:custGeom>
            <a:noFill/>
            <a:ln w="3175">
              <a:solidFill>
                <a:srgbClr val="000000"/>
              </a:solidFill>
              <a:round/>
              <a:headEnd/>
              <a:tailEnd/>
            </a:ln>
          </p:spPr>
          <p:txBody>
            <a:bodyPr/>
            <a:lstStyle/>
            <a:p>
              <a:endParaRPr lang="zh-TW" altLang="en-US">
                <a:ea typeface="新細明體" charset="-120"/>
              </a:endParaRPr>
            </a:p>
          </p:txBody>
        </p:sp>
        <p:sp>
          <p:nvSpPr>
            <p:cNvPr id="40" name="Freeform 39">
              <a:extLst>
                <a:ext uri="{FF2B5EF4-FFF2-40B4-BE49-F238E27FC236}">
                  <a16:creationId xmlns:a16="http://schemas.microsoft.com/office/drawing/2014/main" id="{8CE21AD5-D7F4-4DE8-BF0D-67686D9DE12E}"/>
                </a:ext>
              </a:extLst>
            </p:cNvPr>
            <p:cNvSpPr>
              <a:spLocks/>
            </p:cNvSpPr>
            <p:nvPr/>
          </p:nvSpPr>
          <p:spPr bwMode="auto">
            <a:xfrm>
              <a:off x="4523" y="1910"/>
              <a:ext cx="44" cy="33"/>
            </a:xfrm>
            <a:custGeom>
              <a:avLst/>
              <a:gdLst>
                <a:gd name="T0" fmla="*/ 17 w 44"/>
                <a:gd name="T1" fmla="*/ 0 h 33"/>
                <a:gd name="T2" fmla="*/ 44 w 44"/>
                <a:gd name="T3" fmla="*/ 33 h 33"/>
                <a:gd name="T4" fmla="*/ 0 w 44"/>
                <a:gd name="T5" fmla="*/ 33 h 33"/>
                <a:gd name="T6" fmla="*/ 17 w 44"/>
                <a:gd name="T7" fmla="*/ 0 h 33"/>
                <a:gd name="T8" fmla="*/ 0 60000 65536"/>
                <a:gd name="T9" fmla="*/ 0 60000 65536"/>
                <a:gd name="T10" fmla="*/ 0 60000 65536"/>
                <a:gd name="T11" fmla="*/ 0 60000 65536"/>
                <a:gd name="T12" fmla="*/ 0 w 44"/>
                <a:gd name="T13" fmla="*/ 0 h 33"/>
                <a:gd name="T14" fmla="*/ 44 w 44"/>
                <a:gd name="T15" fmla="*/ 33 h 33"/>
              </a:gdLst>
              <a:ahLst/>
              <a:cxnLst>
                <a:cxn ang="T8">
                  <a:pos x="T0" y="T1"/>
                </a:cxn>
                <a:cxn ang="T9">
                  <a:pos x="T2" y="T3"/>
                </a:cxn>
                <a:cxn ang="T10">
                  <a:pos x="T4" y="T5"/>
                </a:cxn>
                <a:cxn ang="T11">
                  <a:pos x="T6" y="T7"/>
                </a:cxn>
              </a:cxnLst>
              <a:rect l="T12" t="T13" r="T14" b="T15"/>
              <a:pathLst>
                <a:path w="44" h="33">
                  <a:moveTo>
                    <a:pt x="17" y="0"/>
                  </a:moveTo>
                  <a:lnTo>
                    <a:pt x="44" y="33"/>
                  </a:lnTo>
                  <a:lnTo>
                    <a:pt x="0" y="33"/>
                  </a:lnTo>
                  <a:lnTo>
                    <a:pt x="17" y="0"/>
                  </a:lnTo>
                  <a:close/>
                </a:path>
              </a:pathLst>
            </a:custGeom>
            <a:solidFill>
              <a:srgbClr val="000000"/>
            </a:solidFill>
            <a:ln w="9525">
              <a:noFill/>
              <a:round/>
              <a:headEnd/>
              <a:tailEnd/>
            </a:ln>
          </p:spPr>
          <p:txBody>
            <a:bodyPr/>
            <a:lstStyle/>
            <a:p>
              <a:endParaRPr lang="zh-TW" altLang="en-US">
                <a:ea typeface="新細明體" charset="-120"/>
              </a:endParaRPr>
            </a:p>
          </p:txBody>
        </p:sp>
        <p:sp>
          <p:nvSpPr>
            <p:cNvPr id="41" name="Rectangle 40">
              <a:extLst>
                <a:ext uri="{FF2B5EF4-FFF2-40B4-BE49-F238E27FC236}">
                  <a16:creationId xmlns:a16="http://schemas.microsoft.com/office/drawing/2014/main" id="{C9AF341F-B25A-4CB0-BC74-FAE4E4126143}"/>
                </a:ext>
              </a:extLst>
            </p:cNvPr>
            <p:cNvSpPr>
              <a:spLocks noChangeArrowheads="1"/>
            </p:cNvSpPr>
            <p:nvPr/>
          </p:nvSpPr>
          <p:spPr bwMode="auto">
            <a:xfrm>
              <a:off x="3082" y="2224"/>
              <a:ext cx="697" cy="484"/>
            </a:xfrm>
            <a:prstGeom prst="rect">
              <a:avLst/>
            </a:prstGeom>
            <a:solidFill>
              <a:schemeClr val="bg1"/>
            </a:solidFill>
            <a:ln w="3175">
              <a:solidFill>
                <a:srgbClr val="000000"/>
              </a:solidFill>
              <a:miter lim="800000"/>
              <a:headEnd/>
              <a:tailEnd/>
            </a:ln>
          </p:spPr>
          <p:txBody>
            <a:bodyPr/>
            <a:lstStyle/>
            <a:p>
              <a:endParaRPr lang="zh-TW" altLang="en-US">
                <a:ea typeface="新細明體" charset="-120"/>
              </a:endParaRPr>
            </a:p>
          </p:txBody>
        </p:sp>
        <p:sp>
          <p:nvSpPr>
            <p:cNvPr id="42" name="Rectangle 41">
              <a:extLst>
                <a:ext uri="{FF2B5EF4-FFF2-40B4-BE49-F238E27FC236}">
                  <a16:creationId xmlns:a16="http://schemas.microsoft.com/office/drawing/2014/main" id="{60A41991-89CE-4736-9822-96BA28B9DFDB}"/>
                </a:ext>
              </a:extLst>
            </p:cNvPr>
            <p:cNvSpPr>
              <a:spLocks noChangeArrowheads="1"/>
            </p:cNvSpPr>
            <p:nvPr/>
          </p:nvSpPr>
          <p:spPr bwMode="auto">
            <a:xfrm>
              <a:off x="3302" y="2336"/>
              <a:ext cx="29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 Core</a:t>
              </a:r>
              <a:endParaRPr kumimoji="1" lang="en-US" altLang="zh-TW" sz="2000" b="1">
                <a:ea typeface="新細明體" charset="-120"/>
              </a:endParaRPr>
            </a:p>
          </p:txBody>
        </p:sp>
        <p:sp>
          <p:nvSpPr>
            <p:cNvPr id="43" name="Rectangle 42">
              <a:extLst>
                <a:ext uri="{FF2B5EF4-FFF2-40B4-BE49-F238E27FC236}">
                  <a16:creationId xmlns:a16="http://schemas.microsoft.com/office/drawing/2014/main" id="{BEFAE382-1A14-43D5-B50F-B255400F648C}"/>
                </a:ext>
              </a:extLst>
            </p:cNvPr>
            <p:cNvSpPr>
              <a:spLocks noChangeArrowheads="1"/>
            </p:cNvSpPr>
            <p:nvPr/>
          </p:nvSpPr>
          <p:spPr bwMode="auto">
            <a:xfrm>
              <a:off x="3191" y="2422"/>
              <a:ext cx="51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dispatches DXE</a:t>
              </a:r>
              <a:endParaRPr kumimoji="1" lang="en-US" altLang="zh-TW" sz="2000" b="1">
                <a:ea typeface="新細明體" charset="-120"/>
              </a:endParaRPr>
            </a:p>
          </p:txBody>
        </p:sp>
        <p:sp>
          <p:nvSpPr>
            <p:cNvPr id="44" name="Rectangle 43">
              <a:extLst>
                <a:ext uri="{FF2B5EF4-FFF2-40B4-BE49-F238E27FC236}">
                  <a16:creationId xmlns:a16="http://schemas.microsoft.com/office/drawing/2014/main" id="{F290D038-1CC7-4B33-B1C1-71C6068A648A}"/>
                </a:ext>
              </a:extLst>
            </p:cNvPr>
            <p:cNvSpPr>
              <a:spLocks noChangeArrowheads="1"/>
            </p:cNvSpPr>
            <p:nvPr/>
          </p:nvSpPr>
          <p:spPr bwMode="auto">
            <a:xfrm>
              <a:off x="3395" y="2508"/>
              <a:ext cx="108"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dirty="0">
                  <a:solidFill>
                    <a:srgbClr val="000000"/>
                  </a:solidFill>
                  <a:ea typeface="新細明體" charset="-120"/>
                </a:rPr>
                <a:t>IPL</a:t>
              </a:r>
              <a:endParaRPr kumimoji="1" lang="en-US" altLang="zh-TW" sz="2000" b="1" dirty="0">
                <a:ea typeface="新細明體" charset="-120"/>
              </a:endParaRPr>
            </a:p>
          </p:txBody>
        </p:sp>
        <p:sp>
          <p:nvSpPr>
            <p:cNvPr id="45" name="Rectangle 44">
              <a:extLst>
                <a:ext uri="{FF2B5EF4-FFF2-40B4-BE49-F238E27FC236}">
                  <a16:creationId xmlns:a16="http://schemas.microsoft.com/office/drawing/2014/main" id="{3B5AADDB-1D52-4D8A-AA69-5A1A82CB2726}"/>
                </a:ext>
              </a:extLst>
            </p:cNvPr>
            <p:cNvSpPr>
              <a:spLocks noChangeArrowheads="1"/>
            </p:cNvSpPr>
            <p:nvPr/>
          </p:nvSpPr>
          <p:spPr bwMode="auto">
            <a:xfrm>
              <a:off x="4359" y="2224"/>
              <a:ext cx="929" cy="807"/>
            </a:xfrm>
            <a:prstGeom prst="rect">
              <a:avLst/>
            </a:prstGeom>
            <a:solidFill>
              <a:srgbClr val="99FF99"/>
            </a:solidFill>
            <a:ln w="3175">
              <a:solidFill>
                <a:srgbClr val="000000"/>
              </a:solidFill>
              <a:miter lim="800000"/>
              <a:headEnd/>
              <a:tailEnd/>
            </a:ln>
          </p:spPr>
          <p:txBody>
            <a:bodyPr/>
            <a:lstStyle/>
            <a:p>
              <a:endParaRPr lang="zh-TW" altLang="en-US">
                <a:ea typeface="新細明體" charset="-120"/>
              </a:endParaRPr>
            </a:p>
          </p:txBody>
        </p:sp>
        <p:sp>
          <p:nvSpPr>
            <p:cNvPr id="46" name="Rectangle 45">
              <a:extLst>
                <a:ext uri="{FF2B5EF4-FFF2-40B4-BE49-F238E27FC236}">
                  <a16:creationId xmlns:a16="http://schemas.microsoft.com/office/drawing/2014/main" id="{60F5C877-CFF4-44FE-BC19-8032E92004E6}"/>
                </a:ext>
              </a:extLst>
            </p:cNvPr>
            <p:cNvSpPr>
              <a:spLocks noChangeArrowheads="1"/>
            </p:cNvSpPr>
            <p:nvPr/>
          </p:nvSpPr>
          <p:spPr bwMode="auto">
            <a:xfrm>
              <a:off x="4416" y="2240"/>
              <a:ext cx="4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DXE IPL PEIM</a:t>
              </a:r>
              <a:endParaRPr kumimoji="1" lang="en-US" altLang="zh-TW" sz="2000" b="1">
                <a:ea typeface="新細明體" charset="-120"/>
              </a:endParaRPr>
            </a:p>
          </p:txBody>
        </p:sp>
        <p:sp>
          <p:nvSpPr>
            <p:cNvPr id="47" name="Rectangle 46">
              <a:extLst>
                <a:ext uri="{FF2B5EF4-FFF2-40B4-BE49-F238E27FC236}">
                  <a16:creationId xmlns:a16="http://schemas.microsoft.com/office/drawing/2014/main" id="{754EC6D5-57EC-437B-88B4-EF69625DD5EB}"/>
                </a:ext>
              </a:extLst>
            </p:cNvPr>
            <p:cNvSpPr>
              <a:spLocks noChangeArrowheads="1"/>
            </p:cNvSpPr>
            <p:nvPr/>
          </p:nvSpPr>
          <p:spPr bwMode="auto">
            <a:xfrm>
              <a:off x="4479" y="2627"/>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48" name="Rectangle 47">
              <a:extLst>
                <a:ext uri="{FF2B5EF4-FFF2-40B4-BE49-F238E27FC236}">
                  <a16:creationId xmlns:a16="http://schemas.microsoft.com/office/drawing/2014/main" id="{086043A3-A810-4332-B053-A8EBBF1D210E}"/>
                </a:ext>
              </a:extLst>
            </p:cNvPr>
            <p:cNvSpPr>
              <a:spLocks noChangeArrowheads="1"/>
            </p:cNvSpPr>
            <p:nvPr/>
          </p:nvSpPr>
          <p:spPr bwMode="auto">
            <a:xfrm>
              <a:off x="4678" y="2624"/>
              <a:ext cx="39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dirty="0">
                  <a:solidFill>
                    <a:srgbClr val="000000"/>
                  </a:solidFill>
                  <a:ea typeface="新細明體" charset="-120"/>
                </a:rPr>
                <a:t>DXEIPL PPI</a:t>
              </a:r>
              <a:endParaRPr kumimoji="1" lang="en-US" altLang="zh-TW" sz="2000" b="1" dirty="0">
                <a:ea typeface="新細明體" charset="-120"/>
              </a:endParaRPr>
            </a:p>
          </p:txBody>
        </p:sp>
        <p:sp>
          <p:nvSpPr>
            <p:cNvPr id="49" name="Rectangle 48">
              <a:extLst>
                <a:ext uri="{FF2B5EF4-FFF2-40B4-BE49-F238E27FC236}">
                  <a16:creationId xmlns:a16="http://schemas.microsoft.com/office/drawing/2014/main" id="{9C0C5490-EBA2-450E-BE20-C628637D4FFC}"/>
                </a:ext>
              </a:extLst>
            </p:cNvPr>
            <p:cNvSpPr>
              <a:spLocks noChangeArrowheads="1"/>
            </p:cNvSpPr>
            <p:nvPr/>
          </p:nvSpPr>
          <p:spPr bwMode="auto">
            <a:xfrm>
              <a:off x="4479" y="2708"/>
              <a:ext cx="751" cy="20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50" name="Rectangle 49">
              <a:extLst>
                <a:ext uri="{FF2B5EF4-FFF2-40B4-BE49-F238E27FC236}">
                  <a16:creationId xmlns:a16="http://schemas.microsoft.com/office/drawing/2014/main" id="{31C370A0-2628-458E-9F65-EA1A88E37CD9}"/>
                </a:ext>
              </a:extLst>
            </p:cNvPr>
            <p:cNvSpPr>
              <a:spLocks noChangeArrowheads="1"/>
            </p:cNvSpPr>
            <p:nvPr/>
          </p:nvSpPr>
          <p:spPr bwMode="auto">
            <a:xfrm>
              <a:off x="4624" y="2764"/>
              <a:ext cx="500"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Load/Start DXE</a:t>
              </a:r>
              <a:endParaRPr kumimoji="1" lang="en-US" altLang="zh-TW" sz="2000" b="1">
                <a:ea typeface="新細明體" charset="-120"/>
              </a:endParaRPr>
            </a:p>
          </p:txBody>
        </p:sp>
        <p:sp>
          <p:nvSpPr>
            <p:cNvPr id="51" name="Freeform 50">
              <a:extLst>
                <a:ext uri="{FF2B5EF4-FFF2-40B4-BE49-F238E27FC236}">
                  <a16:creationId xmlns:a16="http://schemas.microsoft.com/office/drawing/2014/main" id="{D4059DA5-E5EF-4046-AAF8-9BA3C93A4BAD}"/>
                </a:ext>
              </a:extLst>
            </p:cNvPr>
            <p:cNvSpPr>
              <a:spLocks/>
            </p:cNvSpPr>
            <p:nvPr/>
          </p:nvSpPr>
          <p:spPr bwMode="auto">
            <a:xfrm>
              <a:off x="3431" y="2684"/>
              <a:ext cx="1102" cy="185"/>
            </a:xfrm>
            <a:custGeom>
              <a:avLst/>
              <a:gdLst>
                <a:gd name="T0" fmla="*/ 0 w 1102"/>
                <a:gd name="T1" fmla="*/ 24 h 185"/>
                <a:gd name="T2" fmla="*/ 47 w 1102"/>
                <a:gd name="T3" fmla="*/ 55 h 185"/>
                <a:gd name="T4" fmla="*/ 95 w 1102"/>
                <a:gd name="T5" fmla="*/ 83 h 185"/>
                <a:gd name="T6" fmla="*/ 145 w 1102"/>
                <a:gd name="T7" fmla="*/ 109 h 185"/>
                <a:gd name="T8" fmla="*/ 194 w 1102"/>
                <a:gd name="T9" fmla="*/ 129 h 185"/>
                <a:gd name="T10" fmla="*/ 245 w 1102"/>
                <a:gd name="T11" fmla="*/ 148 h 185"/>
                <a:gd name="T12" fmla="*/ 296 w 1102"/>
                <a:gd name="T13" fmla="*/ 162 h 185"/>
                <a:gd name="T14" fmla="*/ 348 w 1102"/>
                <a:gd name="T15" fmla="*/ 173 h 185"/>
                <a:gd name="T16" fmla="*/ 401 w 1102"/>
                <a:gd name="T17" fmla="*/ 181 h 185"/>
                <a:gd name="T18" fmla="*/ 455 w 1102"/>
                <a:gd name="T19" fmla="*/ 184 h 185"/>
                <a:gd name="T20" fmla="*/ 509 w 1102"/>
                <a:gd name="T21" fmla="*/ 185 h 185"/>
                <a:gd name="T22" fmla="*/ 565 w 1102"/>
                <a:gd name="T23" fmla="*/ 182 h 185"/>
                <a:gd name="T24" fmla="*/ 622 w 1102"/>
                <a:gd name="T25" fmla="*/ 176 h 185"/>
                <a:gd name="T26" fmla="*/ 679 w 1102"/>
                <a:gd name="T27" fmla="*/ 166 h 185"/>
                <a:gd name="T28" fmla="*/ 737 w 1102"/>
                <a:gd name="T29" fmla="*/ 153 h 185"/>
                <a:gd name="T30" fmla="*/ 796 w 1102"/>
                <a:gd name="T31" fmla="*/ 136 h 185"/>
                <a:gd name="T32" fmla="*/ 855 w 1102"/>
                <a:gd name="T33" fmla="*/ 115 h 185"/>
                <a:gd name="T34" fmla="*/ 915 w 1102"/>
                <a:gd name="T35" fmla="*/ 92 h 185"/>
                <a:gd name="T36" fmla="*/ 977 w 1102"/>
                <a:gd name="T37" fmla="*/ 65 h 185"/>
                <a:gd name="T38" fmla="*/ 1040 w 1102"/>
                <a:gd name="T39" fmla="*/ 34 h 185"/>
                <a:gd name="T40" fmla="*/ 1102 w 1102"/>
                <a:gd name="T41" fmla="*/ 0 h 1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2"/>
                <a:gd name="T64" fmla="*/ 0 h 185"/>
                <a:gd name="T65" fmla="*/ 1102 w 1102"/>
                <a:gd name="T66" fmla="*/ 185 h 1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2" h="185">
                  <a:moveTo>
                    <a:pt x="0" y="24"/>
                  </a:moveTo>
                  <a:lnTo>
                    <a:pt x="47" y="55"/>
                  </a:lnTo>
                  <a:lnTo>
                    <a:pt x="95" y="83"/>
                  </a:lnTo>
                  <a:lnTo>
                    <a:pt x="145" y="109"/>
                  </a:lnTo>
                  <a:lnTo>
                    <a:pt x="194" y="129"/>
                  </a:lnTo>
                  <a:lnTo>
                    <a:pt x="245" y="148"/>
                  </a:lnTo>
                  <a:lnTo>
                    <a:pt x="296" y="162"/>
                  </a:lnTo>
                  <a:lnTo>
                    <a:pt x="348" y="173"/>
                  </a:lnTo>
                  <a:lnTo>
                    <a:pt x="401" y="181"/>
                  </a:lnTo>
                  <a:lnTo>
                    <a:pt x="455" y="184"/>
                  </a:lnTo>
                  <a:lnTo>
                    <a:pt x="509" y="185"/>
                  </a:lnTo>
                  <a:lnTo>
                    <a:pt x="565" y="182"/>
                  </a:lnTo>
                  <a:lnTo>
                    <a:pt x="622" y="176"/>
                  </a:lnTo>
                  <a:lnTo>
                    <a:pt x="679" y="166"/>
                  </a:lnTo>
                  <a:lnTo>
                    <a:pt x="737" y="153"/>
                  </a:lnTo>
                  <a:lnTo>
                    <a:pt x="796" y="136"/>
                  </a:lnTo>
                  <a:lnTo>
                    <a:pt x="855" y="115"/>
                  </a:lnTo>
                  <a:lnTo>
                    <a:pt x="915" y="92"/>
                  </a:lnTo>
                  <a:lnTo>
                    <a:pt x="977" y="65"/>
                  </a:lnTo>
                  <a:lnTo>
                    <a:pt x="1040" y="34"/>
                  </a:lnTo>
                  <a:lnTo>
                    <a:pt x="1102" y="0"/>
                  </a:lnTo>
                </a:path>
              </a:pathLst>
            </a:custGeom>
            <a:noFill/>
            <a:ln w="3175">
              <a:solidFill>
                <a:srgbClr val="000000"/>
              </a:solidFill>
              <a:round/>
              <a:headEnd/>
              <a:tailEnd/>
            </a:ln>
          </p:spPr>
          <p:txBody>
            <a:bodyPr/>
            <a:lstStyle/>
            <a:p>
              <a:endParaRPr lang="zh-TW" altLang="en-US">
                <a:ea typeface="新細明體" charset="-120"/>
              </a:endParaRPr>
            </a:p>
          </p:txBody>
        </p:sp>
        <p:sp>
          <p:nvSpPr>
            <p:cNvPr id="52" name="Freeform 51">
              <a:extLst>
                <a:ext uri="{FF2B5EF4-FFF2-40B4-BE49-F238E27FC236}">
                  <a16:creationId xmlns:a16="http://schemas.microsoft.com/office/drawing/2014/main" id="{00149EB2-C8F2-4DB1-B2DC-8B18CD57DCF1}"/>
                </a:ext>
              </a:extLst>
            </p:cNvPr>
            <p:cNvSpPr>
              <a:spLocks/>
            </p:cNvSpPr>
            <p:nvPr/>
          </p:nvSpPr>
          <p:spPr bwMode="auto">
            <a:xfrm>
              <a:off x="4519" y="2667"/>
              <a:ext cx="43" cy="34"/>
            </a:xfrm>
            <a:custGeom>
              <a:avLst/>
              <a:gdLst>
                <a:gd name="T0" fmla="*/ 20 w 43"/>
                <a:gd name="T1" fmla="*/ 34 h 34"/>
                <a:gd name="T2" fmla="*/ 43 w 43"/>
                <a:gd name="T3" fmla="*/ 0 h 34"/>
                <a:gd name="T4" fmla="*/ 0 w 43"/>
                <a:gd name="T5" fmla="*/ 4 h 34"/>
                <a:gd name="T6" fmla="*/ 20 w 43"/>
                <a:gd name="T7" fmla="*/ 34 h 34"/>
                <a:gd name="T8" fmla="*/ 0 60000 65536"/>
                <a:gd name="T9" fmla="*/ 0 60000 65536"/>
                <a:gd name="T10" fmla="*/ 0 60000 65536"/>
                <a:gd name="T11" fmla="*/ 0 60000 65536"/>
                <a:gd name="T12" fmla="*/ 0 w 43"/>
                <a:gd name="T13" fmla="*/ 0 h 34"/>
                <a:gd name="T14" fmla="*/ 43 w 43"/>
                <a:gd name="T15" fmla="*/ 34 h 34"/>
              </a:gdLst>
              <a:ahLst/>
              <a:cxnLst>
                <a:cxn ang="T8">
                  <a:pos x="T0" y="T1"/>
                </a:cxn>
                <a:cxn ang="T9">
                  <a:pos x="T2" y="T3"/>
                </a:cxn>
                <a:cxn ang="T10">
                  <a:pos x="T4" y="T5"/>
                </a:cxn>
                <a:cxn ang="T11">
                  <a:pos x="T6" y="T7"/>
                </a:cxn>
              </a:cxnLst>
              <a:rect l="T12" t="T13" r="T14" b="T15"/>
              <a:pathLst>
                <a:path w="43" h="34">
                  <a:moveTo>
                    <a:pt x="20" y="34"/>
                  </a:moveTo>
                  <a:lnTo>
                    <a:pt x="43" y="0"/>
                  </a:lnTo>
                  <a:lnTo>
                    <a:pt x="0" y="4"/>
                  </a:lnTo>
                  <a:lnTo>
                    <a:pt x="20" y="34"/>
                  </a:lnTo>
                  <a:close/>
                </a:path>
              </a:pathLst>
            </a:custGeom>
            <a:solidFill>
              <a:srgbClr val="000000"/>
            </a:solidFill>
            <a:ln w="9525">
              <a:noFill/>
              <a:round/>
              <a:headEnd/>
              <a:tailEnd/>
            </a:ln>
          </p:spPr>
          <p:txBody>
            <a:bodyPr/>
            <a:lstStyle/>
            <a:p>
              <a:endParaRPr lang="zh-TW" altLang="en-US">
                <a:ea typeface="新細明體" charset="-120"/>
              </a:endParaRPr>
            </a:p>
          </p:txBody>
        </p:sp>
        <p:sp>
          <p:nvSpPr>
            <p:cNvPr id="53" name="Line 52">
              <a:extLst>
                <a:ext uri="{FF2B5EF4-FFF2-40B4-BE49-F238E27FC236}">
                  <a16:creationId xmlns:a16="http://schemas.microsoft.com/office/drawing/2014/main" id="{2122C24B-0256-48EC-B3CD-B61B00EF9737}"/>
                </a:ext>
              </a:extLst>
            </p:cNvPr>
            <p:cNvSpPr>
              <a:spLocks noChangeShapeType="1"/>
            </p:cNvSpPr>
            <p:nvPr/>
          </p:nvSpPr>
          <p:spPr bwMode="auto">
            <a:xfrm>
              <a:off x="3435" y="752"/>
              <a:ext cx="1" cy="130"/>
            </a:xfrm>
            <a:prstGeom prst="line">
              <a:avLst/>
            </a:prstGeom>
            <a:noFill/>
            <a:ln w="3175">
              <a:solidFill>
                <a:srgbClr val="000000"/>
              </a:solidFill>
              <a:round/>
              <a:headEnd/>
              <a:tailEnd/>
            </a:ln>
          </p:spPr>
          <p:txBody>
            <a:bodyPr/>
            <a:lstStyle/>
            <a:p>
              <a:endParaRPr lang="zh-TW" altLang="en-US"/>
            </a:p>
          </p:txBody>
        </p:sp>
        <p:sp>
          <p:nvSpPr>
            <p:cNvPr id="54" name="Freeform 53">
              <a:extLst>
                <a:ext uri="{FF2B5EF4-FFF2-40B4-BE49-F238E27FC236}">
                  <a16:creationId xmlns:a16="http://schemas.microsoft.com/office/drawing/2014/main" id="{C66053DB-A0AE-4CBA-A6BA-A6DBE2E5C510}"/>
                </a:ext>
              </a:extLst>
            </p:cNvPr>
            <p:cNvSpPr>
              <a:spLocks/>
            </p:cNvSpPr>
            <p:nvPr/>
          </p:nvSpPr>
          <p:spPr bwMode="auto">
            <a:xfrm>
              <a:off x="3416" y="877"/>
              <a:ext cx="39" cy="36"/>
            </a:xfrm>
            <a:custGeom>
              <a:avLst/>
              <a:gdLst>
                <a:gd name="T0" fmla="*/ 39 w 39"/>
                <a:gd name="T1" fmla="*/ 0 h 36"/>
                <a:gd name="T2" fmla="*/ 19 w 39"/>
                <a:gd name="T3" fmla="*/ 36 h 36"/>
                <a:gd name="T4" fmla="*/ 0 w 39"/>
                <a:gd name="T5" fmla="*/ 0 h 36"/>
                <a:gd name="T6" fmla="*/ 39 w 39"/>
                <a:gd name="T7" fmla="*/ 0 h 36"/>
                <a:gd name="T8" fmla="*/ 0 60000 65536"/>
                <a:gd name="T9" fmla="*/ 0 60000 65536"/>
                <a:gd name="T10" fmla="*/ 0 60000 65536"/>
                <a:gd name="T11" fmla="*/ 0 60000 65536"/>
                <a:gd name="T12" fmla="*/ 0 w 39"/>
                <a:gd name="T13" fmla="*/ 0 h 36"/>
                <a:gd name="T14" fmla="*/ 39 w 39"/>
                <a:gd name="T15" fmla="*/ 36 h 36"/>
              </a:gdLst>
              <a:ahLst/>
              <a:cxnLst>
                <a:cxn ang="T8">
                  <a:pos x="T0" y="T1"/>
                </a:cxn>
                <a:cxn ang="T9">
                  <a:pos x="T2" y="T3"/>
                </a:cxn>
                <a:cxn ang="T10">
                  <a:pos x="T4" y="T5"/>
                </a:cxn>
                <a:cxn ang="T11">
                  <a:pos x="T6" y="T7"/>
                </a:cxn>
              </a:cxnLst>
              <a:rect l="T12" t="T13" r="T14" b="T15"/>
              <a:pathLst>
                <a:path w="39" h="36">
                  <a:moveTo>
                    <a:pt x="39" y="0"/>
                  </a:moveTo>
                  <a:lnTo>
                    <a:pt x="19" y="36"/>
                  </a:lnTo>
                  <a:lnTo>
                    <a:pt x="0" y="0"/>
                  </a:lnTo>
                  <a:lnTo>
                    <a:pt x="39" y="0"/>
                  </a:lnTo>
                  <a:close/>
                </a:path>
              </a:pathLst>
            </a:custGeom>
            <a:solidFill>
              <a:srgbClr val="000000"/>
            </a:solidFill>
            <a:ln w="9525">
              <a:noFill/>
              <a:round/>
              <a:headEnd/>
              <a:tailEnd/>
            </a:ln>
          </p:spPr>
          <p:txBody>
            <a:bodyPr/>
            <a:lstStyle/>
            <a:p>
              <a:endParaRPr lang="zh-TW" altLang="en-US">
                <a:ea typeface="新細明體" charset="-120"/>
              </a:endParaRPr>
            </a:p>
          </p:txBody>
        </p:sp>
        <p:sp>
          <p:nvSpPr>
            <p:cNvPr id="55" name="Line 54">
              <a:extLst>
                <a:ext uri="{FF2B5EF4-FFF2-40B4-BE49-F238E27FC236}">
                  <a16:creationId xmlns:a16="http://schemas.microsoft.com/office/drawing/2014/main" id="{001DFB41-7BAF-4058-A368-F55F026CC212}"/>
                </a:ext>
              </a:extLst>
            </p:cNvPr>
            <p:cNvSpPr>
              <a:spLocks noChangeShapeType="1"/>
            </p:cNvSpPr>
            <p:nvPr/>
          </p:nvSpPr>
          <p:spPr bwMode="auto">
            <a:xfrm>
              <a:off x="3435" y="1397"/>
              <a:ext cx="1" cy="150"/>
            </a:xfrm>
            <a:prstGeom prst="line">
              <a:avLst/>
            </a:prstGeom>
            <a:noFill/>
            <a:ln w="3175">
              <a:solidFill>
                <a:srgbClr val="000000"/>
              </a:solidFill>
              <a:round/>
              <a:headEnd/>
              <a:tailEnd/>
            </a:ln>
          </p:spPr>
          <p:txBody>
            <a:bodyPr/>
            <a:lstStyle/>
            <a:p>
              <a:endParaRPr lang="zh-TW" altLang="en-US"/>
            </a:p>
          </p:txBody>
        </p:sp>
        <p:sp>
          <p:nvSpPr>
            <p:cNvPr id="56" name="Freeform 55">
              <a:extLst>
                <a:ext uri="{FF2B5EF4-FFF2-40B4-BE49-F238E27FC236}">
                  <a16:creationId xmlns:a16="http://schemas.microsoft.com/office/drawing/2014/main" id="{5EFFF49C-D6C8-4D28-82CC-9C279AFEA97B}"/>
                </a:ext>
              </a:extLst>
            </p:cNvPr>
            <p:cNvSpPr>
              <a:spLocks/>
            </p:cNvSpPr>
            <p:nvPr/>
          </p:nvSpPr>
          <p:spPr bwMode="auto">
            <a:xfrm>
              <a:off x="3416" y="1543"/>
              <a:ext cx="39" cy="36"/>
            </a:xfrm>
            <a:custGeom>
              <a:avLst/>
              <a:gdLst>
                <a:gd name="T0" fmla="*/ 39 w 39"/>
                <a:gd name="T1" fmla="*/ 0 h 36"/>
                <a:gd name="T2" fmla="*/ 19 w 39"/>
                <a:gd name="T3" fmla="*/ 36 h 36"/>
                <a:gd name="T4" fmla="*/ 0 w 39"/>
                <a:gd name="T5" fmla="*/ 0 h 36"/>
                <a:gd name="T6" fmla="*/ 39 w 39"/>
                <a:gd name="T7" fmla="*/ 0 h 36"/>
                <a:gd name="T8" fmla="*/ 0 60000 65536"/>
                <a:gd name="T9" fmla="*/ 0 60000 65536"/>
                <a:gd name="T10" fmla="*/ 0 60000 65536"/>
                <a:gd name="T11" fmla="*/ 0 60000 65536"/>
                <a:gd name="T12" fmla="*/ 0 w 39"/>
                <a:gd name="T13" fmla="*/ 0 h 36"/>
                <a:gd name="T14" fmla="*/ 39 w 39"/>
                <a:gd name="T15" fmla="*/ 36 h 36"/>
              </a:gdLst>
              <a:ahLst/>
              <a:cxnLst>
                <a:cxn ang="T8">
                  <a:pos x="T0" y="T1"/>
                </a:cxn>
                <a:cxn ang="T9">
                  <a:pos x="T2" y="T3"/>
                </a:cxn>
                <a:cxn ang="T10">
                  <a:pos x="T4" y="T5"/>
                </a:cxn>
                <a:cxn ang="T11">
                  <a:pos x="T6" y="T7"/>
                </a:cxn>
              </a:cxnLst>
              <a:rect l="T12" t="T13" r="T14" b="T15"/>
              <a:pathLst>
                <a:path w="39" h="36">
                  <a:moveTo>
                    <a:pt x="39" y="0"/>
                  </a:moveTo>
                  <a:lnTo>
                    <a:pt x="19" y="36"/>
                  </a:lnTo>
                  <a:lnTo>
                    <a:pt x="0" y="0"/>
                  </a:lnTo>
                  <a:lnTo>
                    <a:pt x="39" y="0"/>
                  </a:lnTo>
                  <a:close/>
                </a:path>
              </a:pathLst>
            </a:custGeom>
            <a:solidFill>
              <a:srgbClr val="000000"/>
            </a:solidFill>
            <a:ln w="9525">
              <a:noFill/>
              <a:round/>
              <a:headEnd/>
              <a:tailEnd/>
            </a:ln>
          </p:spPr>
          <p:txBody>
            <a:bodyPr/>
            <a:lstStyle/>
            <a:p>
              <a:endParaRPr lang="zh-TW" altLang="en-US">
                <a:ea typeface="新細明體" charset="-120"/>
              </a:endParaRPr>
            </a:p>
          </p:txBody>
        </p:sp>
        <p:sp>
          <p:nvSpPr>
            <p:cNvPr id="57" name="Line 56">
              <a:extLst>
                <a:ext uri="{FF2B5EF4-FFF2-40B4-BE49-F238E27FC236}">
                  <a16:creationId xmlns:a16="http://schemas.microsoft.com/office/drawing/2014/main" id="{C16E4B4B-72AC-484E-B7A3-5710AAEDCC9D}"/>
                </a:ext>
              </a:extLst>
            </p:cNvPr>
            <p:cNvSpPr>
              <a:spLocks noChangeShapeType="1"/>
            </p:cNvSpPr>
            <p:nvPr/>
          </p:nvSpPr>
          <p:spPr bwMode="auto">
            <a:xfrm>
              <a:off x="3431" y="2062"/>
              <a:ext cx="1" cy="129"/>
            </a:xfrm>
            <a:prstGeom prst="line">
              <a:avLst/>
            </a:prstGeom>
            <a:noFill/>
            <a:ln w="3175">
              <a:solidFill>
                <a:srgbClr val="000000"/>
              </a:solidFill>
              <a:round/>
              <a:headEnd/>
              <a:tailEnd/>
            </a:ln>
          </p:spPr>
          <p:txBody>
            <a:bodyPr/>
            <a:lstStyle/>
            <a:p>
              <a:endParaRPr lang="zh-TW" altLang="en-US"/>
            </a:p>
          </p:txBody>
        </p:sp>
        <p:sp>
          <p:nvSpPr>
            <p:cNvPr id="58" name="Freeform 57">
              <a:extLst>
                <a:ext uri="{FF2B5EF4-FFF2-40B4-BE49-F238E27FC236}">
                  <a16:creationId xmlns:a16="http://schemas.microsoft.com/office/drawing/2014/main" id="{4EAEA1A8-E62F-4C17-A48E-3C16A216A5C7}"/>
                </a:ext>
              </a:extLst>
            </p:cNvPr>
            <p:cNvSpPr>
              <a:spLocks/>
            </p:cNvSpPr>
            <p:nvPr/>
          </p:nvSpPr>
          <p:spPr bwMode="auto">
            <a:xfrm>
              <a:off x="3411" y="2187"/>
              <a:ext cx="39" cy="37"/>
            </a:xfrm>
            <a:custGeom>
              <a:avLst/>
              <a:gdLst>
                <a:gd name="T0" fmla="*/ 39 w 39"/>
                <a:gd name="T1" fmla="*/ 0 h 37"/>
                <a:gd name="T2" fmla="*/ 20 w 39"/>
                <a:gd name="T3" fmla="*/ 37 h 37"/>
                <a:gd name="T4" fmla="*/ 0 w 39"/>
                <a:gd name="T5" fmla="*/ 0 h 37"/>
                <a:gd name="T6" fmla="*/ 39 w 39"/>
                <a:gd name="T7" fmla="*/ 0 h 37"/>
                <a:gd name="T8" fmla="*/ 0 60000 65536"/>
                <a:gd name="T9" fmla="*/ 0 60000 65536"/>
                <a:gd name="T10" fmla="*/ 0 60000 65536"/>
                <a:gd name="T11" fmla="*/ 0 60000 65536"/>
                <a:gd name="T12" fmla="*/ 0 w 39"/>
                <a:gd name="T13" fmla="*/ 0 h 37"/>
                <a:gd name="T14" fmla="*/ 39 w 39"/>
                <a:gd name="T15" fmla="*/ 37 h 37"/>
              </a:gdLst>
              <a:ahLst/>
              <a:cxnLst>
                <a:cxn ang="T8">
                  <a:pos x="T0" y="T1"/>
                </a:cxn>
                <a:cxn ang="T9">
                  <a:pos x="T2" y="T3"/>
                </a:cxn>
                <a:cxn ang="T10">
                  <a:pos x="T4" y="T5"/>
                </a:cxn>
                <a:cxn ang="T11">
                  <a:pos x="T6" y="T7"/>
                </a:cxn>
              </a:cxnLst>
              <a:rect l="T12" t="T13" r="T14" b="T15"/>
              <a:pathLst>
                <a:path w="39" h="37">
                  <a:moveTo>
                    <a:pt x="39" y="0"/>
                  </a:moveTo>
                  <a:lnTo>
                    <a:pt x="20" y="37"/>
                  </a:lnTo>
                  <a:lnTo>
                    <a:pt x="0" y="0"/>
                  </a:lnTo>
                  <a:lnTo>
                    <a:pt x="39" y="0"/>
                  </a:lnTo>
                  <a:close/>
                </a:path>
              </a:pathLst>
            </a:custGeom>
            <a:solidFill>
              <a:srgbClr val="000000"/>
            </a:solidFill>
            <a:ln w="9525">
              <a:noFill/>
              <a:round/>
              <a:headEnd/>
              <a:tailEnd/>
            </a:ln>
          </p:spPr>
          <p:txBody>
            <a:bodyPr/>
            <a:lstStyle/>
            <a:p>
              <a:endParaRPr lang="zh-TW" altLang="en-US">
                <a:ea typeface="新細明體" charset="-120"/>
              </a:endParaRPr>
            </a:p>
          </p:txBody>
        </p:sp>
        <p:sp>
          <p:nvSpPr>
            <p:cNvPr id="59" name="Line 58">
              <a:extLst>
                <a:ext uri="{FF2B5EF4-FFF2-40B4-BE49-F238E27FC236}">
                  <a16:creationId xmlns:a16="http://schemas.microsoft.com/office/drawing/2014/main" id="{AD858DDC-44C2-432E-9E71-080C1EE4A195}"/>
                </a:ext>
              </a:extLst>
            </p:cNvPr>
            <p:cNvSpPr>
              <a:spLocks noChangeShapeType="1"/>
            </p:cNvSpPr>
            <p:nvPr/>
          </p:nvSpPr>
          <p:spPr bwMode="auto">
            <a:xfrm>
              <a:off x="5504" y="4162"/>
              <a:ext cx="21" cy="1"/>
            </a:xfrm>
            <a:prstGeom prst="line">
              <a:avLst/>
            </a:prstGeom>
            <a:noFill/>
            <a:ln w="3175">
              <a:solidFill>
                <a:srgbClr val="000000"/>
              </a:solidFill>
              <a:round/>
              <a:headEnd/>
              <a:tailEnd/>
            </a:ln>
          </p:spPr>
          <p:txBody>
            <a:bodyPr/>
            <a:lstStyle/>
            <a:p>
              <a:endParaRPr lang="zh-TW" altLang="en-US"/>
            </a:p>
          </p:txBody>
        </p:sp>
        <p:sp>
          <p:nvSpPr>
            <p:cNvPr id="60" name="Rectangle 59">
              <a:extLst>
                <a:ext uri="{FF2B5EF4-FFF2-40B4-BE49-F238E27FC236}">
                  <a16:creationId xmlns:a16="http://schemas.microsoft.com/office/drawing/2014/main" id="{16C5E06C-F1D3-413D-8DFD-615FF2F3B867}"/>
                </a:ext>
              </a:extLst>
            </p:cNvPr>
            <p:cNvSpPr>
              <a:spLocks noChangeArrowheads="1"/>
            </p:cNvSpPr>
            <p:nvPr/>
          </p:nvSpPr>
          <p:spPr bwMode="auto">
            <a:xfrm>
              <a:off x="4475" y="2385"/>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61" name="Rectangle 60">
              <a:extLst>
                <a:ext uri="{FF2B5EF4-FFF2-40B4-BE49-F238E27FC236}">
                  <a16:creationId xmlns:a16="http://schemas.microsoft.com/office/drawing/2014/main" id="{5DA3EDB4-613F-4A91-9C22-41B8029A39B8}"/>
                </a:ext>
              </a:extLst>
            </p:cNvPr>
            <p:cNvSpPr>
              <a:spLocks noChangeArrowheads="1"/>
            </p:cNvSpPr>
            <p:nvPr/>
          </p:nvSpPr>
          <p:spPr bwMode="auto">
            <a:xfrm>
              <a:off x="4693" y="2381"/>
              <a:ext cx="35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Entry Point</a:t>
              </a:r>
              <a:endParaRPr kumimoji="1" lang="en-US" altLang="zh-TW" sz="2000" b="1">
                <a:ea typeface="新細明體" charset="-120"/>
              </a:endParaRPr>
            </a:p>
          </p:txBody>
        </p:sp>
      </p:grpSp>
    </p:spTree>
    <p:extLst>
      <p:ext uri="{BB962C8B-B14F-4D97-AF65-F5344CB8AC3E}">
        <p14:creationId xmlns:p14="http://schemas.microsoft.com/office/powerpoint/2010/main" val="399368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8A6A3-C3A5-42D8-B7B1-25A31C3F3DE4}"/>
              </a:ext>
            </a:extLst>
          </p:cNvPr>
          <p:cNvSpPr>
            <a:spLocks noGrp="1"/>
          </p:cNvSpPr>
          <p:nvPr>
            <p:ph type="title"/>
          </p:nvPr>
        </p:nvSpPr>
        <p:spPr/>
        <p:txBody>
          <a:bodyPr/>
          <a:lstStyle/>
          <a:p>
            <a:r>
              <a:rPr lang="en-US" altLang="zh-CN" dirty="0">
                <a:latin typeface="新細明體" charset="-120"/>
                <a:ea typeface="新細明體" charset="-120"/>
              </a:rPr>
              <a:t>PEI - Dependency</a:t>
            </a:r>
            <a:endParaRPr lang="zh-CN" altLang="en-US" dirty="0"/>
          </a:p>
        </p:txBody>
      </p:sp>
      <p:sp>
        <p:nvSpPr>
          <p:cNvPr id="4" name="內容版面配置區 5">
            <a:extLst>
              <a:ext uri="{FF2B5EF4-FFF2-40B4-BE49-F238E27FC236}">
                <a16:creationId xmlns:a16="http://schemas.microsoft.com/office/drawing/2014/main" id="{DBC862BE-EE1A-47AC-A960-73BB6FA43226}"/>
              </a:ext>
            </a:extLst>
          </p:cNvPr>
          <p:cNvSpPr>
            <a:spLocks noGrp="1"/>
          </p:cNvSpPr>
          <p:nvPr>
            <p:ph sz="quarter" idx="14"/>
          </p:nvPr>
        </p:nvSpPr>
        <p:spPr>
          <a:xfrm>
            <a:off x="254000" y="904875"/>
            <a:ext cx="8585200" cy="3751263"/>
          </a:xfrm>
        </p:spPr>
        <p:txBody>
          <a:bodyPr/>
          <a:lstStyle/>
          <a:p>
            <a:r>
              <a:rPr lang="en-US" altLang="zh-CN" dirty="0">
                <a:solidFill>
                  <a:schemeClr val="tx1">
                    <a:lumMod val="90000"/>
                    <a:lumOff val="10000"/>
                  </a:schemeClr>
                </a:solidFill>
                <a:latin typeface="新細明體" charset="-120"/>
                <a:ea typeface="新細明體" charset="-120"/>
              </a:rPr>
              <a:t>PEIMs Order </a:t>
            </a:r>
            <a:endParaRPr lang="zh-CN" altLang="en-US" dirty="0">
              <a:solidFill>
                <a:schemeClr val="tx1">
                  <a:lumMod val="90000"/>
                  <a:lumOff val="10000"/>
                </a:schemeClr>
              </a:solidFill>
              <a:latin typeface="新細明體" charset="-120"/>
              <a:ea typeface="新細明體" charset="-120"/>
            </a:endParaRPr>
          </a:p>
          <a:p>
            <a:r>
              <a:rPr lang="en-US" altLang="zh-CN" dirty="0">
                <a:solidFill>
                  <a:schemeClr val="tx1">
                    <a:lumMod val="90000"/>
                    <a:lumOff val="10000"/>
                  </a:schemeClr>
                </a:solidFill>
                <a:latin typeface="新細明體" charset="-120"/>
                <a:ea typeface="新細明體" charset="-120"/>
              </a:rPr>
              <a:t>Dependency</a:t>
            </a:r>
            <a:r>
              <a:rPr lang="zh-CN" altLang="en-US" dirty="0">
                <a:solidFill>
                  <a:schemeClr val="tx1">
                    <a:lumMod val="90000"/>
                    <a:lumOff val="10000"/>
                  </a:schemeClr>
                </a:solidFill>
                <a:latin typeface="新細明體" charset="-120"/>
                <a:ea typeface="新細明體" charset="-120"/>
              </a:rPr>
              <a:t> </a:t>
            </a:r>
            <a:r>
              <a:rPr lang="en-US" altLang="zh-CN" dirty="0">
                <a:solidFill>
                  <a:schemeClr val="tx1">
                    <a:lumMod val="90000"/>
                    <a:lumOff val="10000"/>
                  </a:schemeClr>
                </a:solidFill>
                <a:latin typeface="新細明體" charset="-120"/>
                <a:ea typeface="新細明體" charset="-120"/>
              </a:rPr>
              <a:t>for PEIM priority</a:t>
            </a:r>
            <a:endParaRPr lang="zh-CN" altLang="en-US" dirty="0">
              <a:solidFill>
                <a:schemeClr val="tx1">
                  <a:lumMod val="90000"/>
                  <a:lumOff val="10000"/>
                </a:schemeClr>
              </a:solidFill>
              <a:latin typeface="新細明體" charset="-120"/>
              <a:ea typeface="新細明體" charset="-120"/>
            </a:endParaRPr>
          </a:p>
          <a:p>
            <a:r>
              <a:rPr lang="zh-CN" altLang="en-US" dirty="0">
                <a:solidFill>
                  <a:schemeClr val="tx1">
                    <a:lumMod val="90000"/>
                    <a:lumOff val="10000"/>
                  </a:schemeClr>
                </a:solidFill>
                <a:latin typeface="新細明體" charset="-120"/>
                <a:ea typeface="新細明體" charset="-120"/>
              </a:rPr>
              <a:t> </a:t>
            </a:r>
            <a:r>
              <a:rPr lang="en-US" altLang="zh-CN" dirty="0">
                <a:solidFill>
                  <a:schemeClr val="tx1">
                    <a:lumMod val="90000"/>
                    <a:lumOff val="10000"/>
                  </a:schemeClr>
                </a:solidFill>
                <a:latin typeface="新細明體" charset="-120"/>
                <a:ea typeface="新細明體" charset="-120"/>
              </a:rPr>
              <a:t>Without Dependency, </a:t>
            </a:r>
            <a:r>
              <a:rPr lang="zh-CN" altLang="en-US" dirty="0">
                <a:solidFill>
                  <a:schemeClr val="tx1">
                    <a:lumMod val="90000"/>
                    <a:lumOff val="10000"/>
                  </a:schemeClr>
                </a:solidFill>
                <a:latin typeface="新細明體" charset="-120"/>
                <a:ea typeface="新細明體" charset="-120"/>
              </a:rPr>
              <a:t> </a:t>
            </a:r>
            <a:r>
              <a:rPr lang="en-US" altLang="zh-CN" dirty="0">
                <a:solidFill>
                  <a:schemeClr val="tx1">
                    <a:lumMod val="90000"/>
                    <a:lumOff val="10000"/>
                  </a:schemeClr>
                </a:solidFill>
                <a:latin typeface="新細明體" charset="-120"/>
                <a:ea typeface="新細明體" charset="-120"/>
              </a:rPr>
              <a:t>the order is in ROM image </a:t>
            </a:r>
            <a:endParaRPr lang="en-US" altLang="zh-TW" dirty="0">
              <a:solidFill>
                <a:schemeClr val="tx1">
                  <a:lumMod val="90000"/>
                  <a:lumOff val="10000"/>
                </a:schemeClr>
              </a:solidFill>
              <a:latin typeface="新細明體" charset="-120"/>
              <a:ea typeface="新細明體" charset="-120"/>
            </a:endParaRPr>
          </a:p>
          <a:p>
            <a:endParaRPr lang="zh-TW" altLang="en-US" dirty="0"/>
          </a:p>
        </p:txBody>
      </p:sp>
      <p:pic>
        <p:nvPicPr>
          <p:cNvPr id="6" name="Picture 7">
            <a:extLst>
              <a:ext uri="{FF2B5EF4-FFF2-40B4-BE49-F238E27FC236}">
                <a16:creationId xmlns:a16="http://schemas.microsoft.com/office/drawing/2014/main" id="{A6756F1B-1553-4D82-BC3B-092815BC4203}"/>
              </a:ext>
            </a:extLst>
          </p:cNvPr>
          <p:cNvPicPr>
            <a:picLocks noChangeAspect="1" noChangeArrowheads="1"/>
          </p:cNvPicPr>
          <p:nvPr/>
        </p:nvPicPr>
        <p:blipFill>
          <a:blip r:embed="rId2" cstate="print"/>
          <a:srcRect/>
          <a:stretch>
            <a:fillRect/>
          </a:stretch>
        </p:blipFill>
        <p:spPr bwMode="auto">
          <a:xfrm>
            <a:off x="445602" y="1932688"/>
            <a:ext cx="5832648" cy="2391658"/>
          </a:xfrm>
          <a:prstGeom prst="rect">
            <a:avLst/>
          </a:prstGeom>
          <a:noFill/>
          <a:ln w="9525">
            <a:noFill/>
            <a:miter lim="800000"/>
            <a:headEnd/>
            <a:tailEnd/>
          </a:ln>
        </p:spPr>
      </p:pic>
    </p:spTree>
    <p:extLst>
      <p:ext uri="{BB962C8B-B14F-4D97-AF65-F5344CB8AC3E}">
        <p14:creationId xmlns:p14="http://schemas.microsoft.com/office/powerpoint/2010/main" val="407191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12CD5-B167-4B93-BA4A-59247444F1EE}"/>
              </a:ext>
            </a:extLst>
          </p:cNvPr>
          <p:cNvSpPr>
            <a:spLocks noGrp="1"/>
          </p:cNvSpPr>
          <p:nvPr>
            <p:ph type="title"/>
          </p:nvPr>
        </p:nvSpPr>
        <p:spPr/>
        <p:txBody>
          <a:bodyPr/>
          <a:lstStyle/>
          <a:p>
            <a:r>
              <a:rPr lang="en-US" altLang="zh-TW" dirty="0">
                <a:ea typeface="新細明體" charset="-120"/>
              </a:rPr>
              <a:t>PEIM &amp; PPI Working Model</a:t>
            </a:r>
            <a:endParaRPr lang="zh-CN" altLang="en-US" dirty="0"/>
          </a:p>
        </p:txBody>
      </p:sp>
      <p:pic>
        <p:nvPicPr>
          <p:cNvPr id="4" name="Picture 3">
            <a:extLst>
              <a:ext uri="{FF2B5EF4-FFF2-40B4-BE49-F238E27FC236}">
                <a16:creationId xmlns:a16="http://schemas.microsoft.com/office/drawing/2014/main" id="{FA851776-680C-460B-8DE5-95216A25F96A}"/>
              </a:ext>
            </a:extLst>
          </p:cNvPr>
          <p:cNvPicPr>
            <a:picLocks noGrp="1" noChangeAspect="1" noChangeArrowheads="1"/>
          </p:cNvPicPr>
          <p:nvPr>
            <p:ph sz="quarter" idx="14"/>
          </p:nvPr>
        </p:nvPicPr>
        <p:blipFill>
          <a:blip r:embed="rId2" cstate="print"/>
          <a:srcRect/>
          <a:stretch>
            <a:fillRect/>
          </a:stretch>
        </p:blipFill>
        <p:spPr bwMode="auto">
          <a:xfrm>
            <a:off x="1667402" y="904875"/>
            <a:ext cx="5758396" cy="3751263"/>
          </a:xfrm>
          <a:prstGeom prst="rect">
            <a:avLst/>
          </a:prstGeom>
          <a:noFill/>
          <a:ln w="9525">
            <a:noFill/>
            <a:miter lim="800000"/>
            <a:headEnd/>
            <a:tailEnd/>
          </a:ln>
        </p:spPr>
      </p:pic>
    </p:spTree>
    <p:extLst>
      <p:ext uri="{BB962C8B-B14F-4D97-AF65-F5344CB8AC3E}">
        <p14:creationId xmlns:p14="http://schemas.microsoft.com/office/powerpoint/2010/main" val="2844604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959A1-E1A3-4D1F-A922-C1F910FCFFBD}"/>
              </a:ext>
            </a:extLst>
          </p:cNvPr>
          <p:cNvSpPr>
            <a:spLocks noGrp="1"/>
          </p:cNvSpPr>
          <p:nvPr>
            <p:ph type="title"/>
          </p:nvPr>
        </p:nvSpPr>
        <p:spPr/>
        <p:txBody>
          <a:bodyPr/>
          <a:lstStyle/>
          <a:p>
            <a:r>
              <a:rPr lang="en-US" altLang="zh-CN" dirty="0">
                <a:latin typeface="新細明體" charset="-120"/>
                <a:ea typeface="新細明體" charset="-120"/>
              </a:rPr>
              <a:t>PEI – HOB </a:t>
            </a:r>
            <a:endParaRPr lang="zh-CN" altLang="en-US" dirty="0"/>
          </a:p>
        </p:txBody>
      </p:sp>
      <p:sp>
        <p:nvSpPr>
          <p:cNvPr id="4" name="內容版面配置區 2">
            <a:extLst>
              <a:ext uri="{FF2B5EF4-FFF2-40B4-BE49-F238E27FC236}">
                <a16:creationId xmlns:a16="http://schemas.microsoft.com/office/drawing/2014/main" id="{EE4C4EC7-6134-4A7F-ABAB-9BED7E6964BA}"/>
              </a:ext>
            </a:extLst>
          </p:cNvPr>
          <p:cNvSpPr>
            <a:spLocks noGrp="1"/>
          </p:cNvSpPr>
          <p:nvPr>
            <p:ph sz="quarter" idx="14"/>
          </p:nvPr>
        </p:nvSpPr>
        <p:spPr>
          <a:xfrm>
            <a:off x="254000" y="904875"/>
            <a:ext cx="3835400" cy="3751263"/>
          </a:xfrm>
        </p:spPr>
        <p:txBody>
          <a:bodyPr/>
          <a:lstStyle/>
          <a:p>
            <a:pPr marL="0" indent="0">
              <a:buNone/>
            </a:pPr>
            <a:r>
              <a:rPr lang="en-US" altLang="zh-CN" sz="2000" dirty="0">
                <a:latin typeface="+mn-lt"/>
                <a:ea typeface="新細明體" charset="-120"/>
              </a:rPr>
              <a:t>HOB : Hand off Block</a:t>
            </a:r>
          </a:p>
          <a:p>
            <a:pPr marL="0" indent="0">
              <a:buNone/>
            </a:pPr>
            <a:r>
              <a:rPr lang="en-US" altLang="zh-CN" sz="2000" dirty="0">
                <a:latin typeface="+mn-lt"/>
                <a:ea typeface="新細明體" charset="-120"/>
              </a:rPr>
              <a:t>Why?</a:t>
            </a:r>
          </a:p>
          <a:p>
            <a:pPr lvl="1"/>
            <a:r>
              <a:rPr lang="en-US" altLang="zh-CN" sz="2000" dirty="0">
                <a:latin typeface="+mn-lt"/>
                <a:ea typeface="新細明體" charset="-120"/>
              </a:rPr>
              <a:t>PEI Phase pass some information to</a:t>
            </a:r>
            <a:r>
              <a:rPr lang="zh-CN" altLang="en-US" sz="2000" dirty="0">
                <a:latin typeface="+mn-lt"/>
                <a:ea typeface="新細明體" charset="-120"/>
              </a:rPr>
              <a:t> </a:t>
            </a:r>
            <a:r>
              <a:rPr lang="en-US" altLang="zh-CN" sz="2000" dirty="0">
                <a:latin typeface="+mn-lt"/>
                <a:ea typeface="新細明體" charset="-120"/>
              </a:rPr>
              <a:t>DXE Phase</a:t>
            </a:r>
          </a:p>
          <a:p>
            <a:pPr marL="0" indent="0">
              <a:buNone/>
            </a:pPr>
            <a:r>
              <a:rPr lang="en-US" altLang="zh-CN" sz="2000" dirty="0">
                <a:latin typeface="+mn-lt"/>
                <a:ea typeface="新細明體" charset="-120"/>
              </a:rPr>
              <a:t>Data Structure</a:t>
            </a:r>
            <a:endParaRPr lang="zh-CN" altLang="en-US" sz="2000" dirty="0">
              <a:latin typeface="+mn-lt"/>
              <a:ea typeface="新細明體" charset="-120"/>
            </a:endParaRPr>
          </a:p>
          <a:p>
            <a:pPr lvl="1"/>
            <a:r>
              <a:rPr lang="en-US" altLang="zh-CN" sz="2000" dirty="0">
                <a:latin typeface="+mn-lt"/>
                <a:ea typeface="新細明體" charset="-120"/>
              </a:rPr>
              <a:t>Every Block has its own GUID &amp; Structure</a:t>
            </a:r>
            <a:endParaRPr lang="en-US" altLang="zh-TW" sz="2000" dirty="0">
              <a:latin typeface="+mn-lt"/>
              <a:ea typeface="新細明體" charset="-120"/>
            </a:endParaRPr>
          </a:p>
          <a:p>
            <a:endParaRPr lang="zh-TW" altLang="en-US" dirty="0"/>
          </a:p>
        </p:txBody>
      </p:sp>
      <p:graphicFrame>
        <p:nvGraphicFramePr>
          <p:cNvPr id="5" name="Object 4">
            <a:extLst>
              <a:ext uri="{FF2B5EF4-FFF2-40B4-BE49-F238E27FC236}">
                <a16:creationId xmlns:a16="http://schemas.microsoft.com/office/drawing/2014/main" id="{DB3A2179-3C4E-4D80-8051-7A7ECE237EEC}"/>
              </a:ext>
            </a:extLst>
          </p:cNvPr>
          <p:cNvGraphicFramePr>
            <a:graphicFrameLocks noChangeAspect="1"/>
          </p:cNvGraphicFramePr>
          <p:nvPr/>
        </p:nvGraphicFramePr>
        <p:xfrm>
          <a:off x="4355976" y="1923678"/>
          <a:ext cx="4500562" cy="1125141"/>
        </p:xfrm>
        <a:graphic>
          <a:graphicData uri="http://schemas.openxmlformats.org/presentationml/2006/ole">
            <mc:AlternateContent xmlns:mc="http://schemas.openxmlformats.org/markup-compatibility/2006">
              <mc:Choice xmlns:v="urn:schemas-microsoft-com:vml" Requires="v">
                <p:oleObj spid="_x0000_s1034" name="Bitmap Image" r:id="rId3" imgW="5144218" imgH="1286055" progId="PBrush">
                  <p:embed/>
                </p:oleObj>
              </mc:Choice>
              <mc:Fallback>
                <p:oleObj name="Bitmap Image" r:id="rId3" imgW="5144218" imgH="1286055" progId="PBrush">
                  <p:embed/>
                  <p:pic>
                    <p:nvPicPr>
                      <p:cNvPr id="71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923678"/>
                        <a:ext cx="4500562" cy="1125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905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0F0A4-F2A6-42F5-AF45-40D05B837134}"/>
              </a:ext>
            </a:extLst>
          </p:cNvPr>
          <p:cNvSpPr>
            <a:spLocks noGrp="1"/>
          </p:cNvSpPr>
          <p:nvPr>
            <p:ph type="title"/>
          </p:nvPr>
        </p:nvSpPr>
        <p:spPr/>
        <p:txBody>
          <a:bodyPr/>
          <a:lstStyle/>
          <a:p>
            <a:r>
              <a:rPr lang="en-US" altLang="zh-CN" dirty="0">
                <a:latin typeface="新細明體" charset="-120"/>
                <a:ea typeface="新細明體" charset="-120"/>
              </a:rPr>
              <a:t>PEI – HOB</a:t>
            </a:r>
            <a:endParaRPr lang="zh-CN" altLang="en-US" dirty="0"/>
          </a:p>
        </p:txBody>
      </p:sp>
      <p:sp>
        <p:nvSpPr>
          <p:cNvPr id="4" name="內容版面配置區 4">
            <a:extLst>
              <a:ext uri="{FF2B5EF4-FFF2-40B4-BE49-F238E27FC236}">
                <a16:creationId xmlns:a16="http://schemas.microsoft.com/office/drawing/2014/main" id="{A477180B-2FF5-47D5-9EFE-ABBE8807D03D}"/>
              </a:ext>
            </a:extLst>
          </p:cNvPr>
          <p:cNvSpPr>
            <a:spLocks noGrp="1"/>
          </p:cNvSpPr>
          <p:nvPr>
            <p:ph sz="quarter" idx="14"/>
          </p:nvPr>
        </p:nvSpPr>
        <p:spPr>
          <a:xfrm>
            <a:off x="254000" y="904875"/>
            <a:ext cx="8585200" cy="3751263"/>
          </a:xfrm>
        </p:spPr>
        <p:txBody>
          <a:bodyPr/>
          <a:lstStyle/>
          <a:p>
            <a:pPr>
              <a:lnSpc>
                <a:spcPct val="90000"/>
              </a:lnSpc>
            </a:pPr>
            <a:r>
              <a:rPr lang="en-US" altLang="zh-CN" dirty="0">
                <a:latin typeface="+mn-lt"/>
                <a:ea typeface="新細明體" charset="-120"/>
              </a:rPr>
              <a:t>Operational Module</a:t>
            </a:r>
            <a:endParaRPr lang="zh-CN" altLang="en-US" dirty="0">
              <a:latin typeface="+mn-lt"/>
              <a:ea typeface="新細明體" charset="-120"/>
            </a:endParaRPr>
          </a:p>
          <a:p>
            <a:pPr lvl="1">
              <a:lnSpc>
                <a:spcPct val="90000"/>
              </a:lnSpc>
            </a:pPr>
            <a:r>
              <a:rPr lang="en-US" altLang="zh-CN" sz="1200" dirty="0">
                <a:latin typeface="+mn-lt"/>
                <a:ea typeface="新細明體" charset="-120"/>
              </a:rPr>
              <a:t>When PEI</a:t>
            </a:r>
            <a:r>
              <a:rPr lang="zh-CN" altLang="en-US" sz="1200" dirty="0">
                <a:latin typeface="+mn-lt"/>
                <a:ea typeface="新細明體" charset="-120"/>
              </a:rPr>
              <a:t> </a:t>
            </a:r>
            <a:r>
              <a:rPr lang="en-US" altLang="zh-CN" sz="1200" dirty="0">
                <a:latin typeface="+mn-lt"/>
                <a:ea typeface="新細明體" charset="-120"/>
              </a:rPr>
              <a:t>Module needs to pass information to DXE phase, It will c</a:t>
            </a:r>
            <a:r>
              <a:rPr lang="en-US" altLang="zh-TW" sz="1200" dirty="0">
                <a:latin typeface="+mn-lt"/>
                <a:ea typeface="新細明體" charset="-120"/>
              </a:rPr>
              <a:t>all </a:t>
            </a:r>
            <a:r>
              <a:rPr lang="en-US" altLang="zh-CN" sz="1200" dirty="0">
                <a:latin typeface="+mn-lt"/>
                <a:ea typeface="新細明體" charset="-120"/>
              </a:rPr>
              <a:t>PEI Service to create a block of HOB in </a:t>
            </a:r>
            <a:r>
              <a:rPr lang="en-US" altLang="zh-CN" sz="1200" dirty="0" err="1">
                <a:latin typeface="+mn-lt"/>
                <a:ea typeface="新細明體" charset="-120"/>
              </a:rPr>
              <a:t>HOBList</a:t>
            </a:r>
            <a:endParaRPr lang="zh-CN" altLang="en-US" sz="1200" dirty="0">
              <a:latin typeface="+mn-lt"/>
              <a:ea typeface="新細明體" charset="-120"/>
            </a:endParaRPr>
          </a:p>
          <a:p>
            <a:r>
              <a:rPr lang="en-US" altLang="zh-CN" dirty="0">
                <a:latin typeface="+mn-lt"/>
                <a:ea typeface="新細明體" charset="-120"/>
              </a:rPr>
              <a:t>Type</a:t>
            </a:r>
          </a:p>
          <a:p>
            <a:pPr lvl="1">
              <a:lnSpc>
                <a:spcPct val="90000"/>
              </a:lnSpc>
            </a:pPr>
            <a:r>
              <a:rPr lang="en-US" altLang="zh-CN" sz="900" dirty="0">
                <a:latin typeface="+mn-lt"/>
                <a:ea typeface="新細明體" charset="-120"/>
              </a:rPr>
              <a:t>Hand Off (PHIT)</a:t>
            </a:r>
          </a:p>
          <a:p>
            <a:pPr lvl="1">
              <a:lnSpc>
                <a:spcPct val="90000"/>
              </a:lnSpc>
            </a:pPr>
            <a:r>
              <a:rPr lang="en-US" altLang="zh-CN" sz="900" dirty="0">
                <a:latin typeface="+mn-lt"/>
                <a:ea typeface="新細明體" charset="-120"/>
              </a:rPr>
              <a:t>Memory Allocation</a:t>
            </a:r>
          </a:p>
          <a:p>
            <a:pPr lvl="1">
              <a:lnSpc>
                <a:spcPct val="90000"/>
              </a:lnSpc>
            </a:pPr>
            <a:r>
              <a:rPr lang="en-US" altLang="zh-CN" sz="900" dirty="0">
                <a:latin typeface="+mn-lt"/>
                <a:ea typeface="新細明體" charset="-120"/>
              </a:rPr>
              <a:t>Resource Descriptor</a:t>
            </a:r>
          </a:p>
          <a:p>
            <a:pPr lvl="1">
              <a:lnSpc>
                <a:spcPct val="90000"/>
              </a:lnSpc>
            </a:pPr>
            <a:r>
              <a:rPr lang="en-US" altLang="zh-CN" sz="900" dirty="0">
                <a:latin typeface="+mn-lt"/>
                <a:ea typeface="新細明體" charset="-120"/>
              </a:rPr>
              <a:t>GUID extension</a:t>
            </a:r>
          </a:p>
          <a:p>
            <a:pPr lvl="1">
              <a:lnSpc>
                <a:spcPct val="90000"/>
              </a:lnSpc>
            </a:pPr>
            <a:r>
              <a:rPr lang="en-US" altLang="zh-CN" sz="900" dirty="0">
                <a:latin typeface="+mn-lt"/>
                <a:ea typeface="新細明體" charset="-120"/>
              </a:rPr>
              <a:t>FV</a:t>
            </a:r>
          </a:p>
          <a:p>
            <a:pPr lvl="1">
              <a:lnSpc>
                <a:spcPct val="90000"/>
              </a:lnSpc>
            </a:pPr>
            <a:r>
              <a:rPr lang="en-US" altLang="zh-CN" sz="900" dirty="0">
                <a:latin typeface="+mn-lt"/>
                <a:ea typeface="新細明體" charset="-120"/>
              </a:rPr>
              <a:t>CPU</a:t>
            </a:r>
          </a:p>
          <a:p>
            <a:pPr lvl="1">
              <a:lnSpc>
                <a:spcPct val="90000"/>
              </a:lnSpc>
            </a:pPr>
            <a:r>
              <a:rPr lang="en-US" altLang="zh-CN" sz="900" dirty="0">
                <a:latin typeface="+mn-lt"/>
                <a:ea typeface="新細明體" charset="-120"/>
              </a:rPr>
              <a:t>Memory Pool</a:t>
            </a:r>
          </a:p>
          <a:p>
            <a:pPr lvl="1">
              <a:lnSpc>
                <a:spcPct val="90000"/>
              </a:lnSpc>
            </a:pPr>
            <a:r>
              <a:rPr lang="en-US" altLang="zh-CN" sz="900" dirty="0">
                <a:latin typeface="+mn-lt"/>
                <a:ea typeface="新細明體" charset="-120"/>
              </a:rPr>
              <a:t>CV (Capsule Volume)</a:t>
            </a:r>
          </a:p>
          <a:p>
            <a:pPr lvl="1">
              <a:lnSpc>
                <a:spcPct val="90000"/>
              </a:lnSpc>
            </a:pPr>
            <a:r>
              <a:rPr lang="en-US" altLang="zh-CN" sz="900" dirty="0">
                <a:latin typeface="+mn-lt"/>
                <a:ea typeface="新細明體" charset="-120"/>
              </a:rPr>
              <a:t>Unused</a:t>
            </a:r>
          </a:p>
          <a:p>
            <a:pPr>
              <a:buNone/>
            </a:pPr>
            <a:endParaRPr lang="zh-CN" altLang="en-US" dirty="0">
              <a:latin typeface="+mn-lt"/>
              <a:ea typeface="新細明體" charset="-120"/>
            </a:endParaRPr>
          </a:p>
          <a:p>
            <a:pPr>
              <a:buNone/>
            </a:pPr>
            <a:endParaRPr lang="zh-TW" altLang="en-US" dirty="0"/>
          </a:p>
        </p:txBody>
      </p:sp>
      <p:pic>
        <p:nvPicPr>
          <p:cNvPr id="6" name="Picture 3">
            <a:extLst>
              <a:ext uri="{FF2B5EF4-FFF2-40B4-BE49-F238E27FC236}">
                <a16:creationId xmlns:a16="http://schemas.microsoft.com/office/drawing/2014/main" id="{406DB67C-54FC-4597-9A94-DB41009ABB07}"/>
              </a:ext>
            </a:extLst>
          </p:cNvPr>
          <p:cNvPicPr>
            <a:picLocks noChangeAspect="1" noChangeArrowheads="1"/>
          </p:cNvPicPr>
          <p:nvPr/>
        </p:nvPicPr>
        <p:blipFill>
          <a:blip r:embed="rId2" cstate="print"/>
          <a:srcRect/>
          <a:stretch>
            <a:fillRect/>
          </a:stretch>
        </p:blipFill>
        <p:spPr bwMode="auto">
          <a:xfrm>
            <a:off x="2451894" y="1628378"/>
            <a:ext cx="4561677" cy="2304256"/>
          </a:xfrm>
          <a:prstGeom prst="rect">
            <a:avLst/>
          </a:prstGeom>
          <a:noFill/>
          <a:ln w="9525">
            <a:noFill/>
            <a:miter lim="800000"/>
            <a:headEnd/>
            <a:tailEnd/>
          </a:ln>
        </p:spPr>
      </p:pic>
    </p:spTree>
    <p:extLst>
      <p:ext uri="{BB962C8B-B14F-4D97-AF65-F5344CB8AC3E}">
        <p14:creationId xmlns:p14="http://schemas.microsoft.com/office/powerpoint/2010/main" val="10050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23E6C-93D0-4611-8E2D-58AC9C2DFE4F}"/>
              </a:ext>
            </a:extLst>
          </p:cNvPr>
          <p:cNvSpPr>
            <a:spLocks noGrp="1"/>
          </p:cNvSpPr>
          <p:nvPr>
            <p:ph type="title"/>
          </p:nvPr>
        </p:nvSpPr>
        <p:spPr/>
        <p:txBody>
          <a:bodyPr/>
          <a:lstStyle/>
          <a:p>
            <a:r>
              <a:rPr lang="en-US" altLang="zh-CN" dirty="0">
                <a:latin typeface="新細明體" charset="-120"/>
                <a:ea typeface="新細明體" charset="-120"/>
              </a:rPr>
              <a:t>PEI – Summary</a:t>
            </a:r>
            <a:endParaRPr lang="zh-CN" altLang="en-US" dirty="0"/>
          </a:p>
        </p:txBody>
      </p:sp>
      <p:sp>
        <p:nvSpPr>
          <p:cNvPr id="4" name="內容版面配置區 5">
            <a:extLst>
              <a:ext uri="{FF2B5EF4-FFF2-40B4-BE49-F238E27FC236}">
                <a16:creationId xmlns:a16="http://schemas.microsoft.com/office/drawing/2014/main" id="{DA3624EE-935D-4A02-A181-35204FF850E5}"/>
              </a:ext>
            </a:extLst>
          </p:cNvPr>
          <p:cNvSpPr txBox="1">
            <a:spLocks/>
          </p:cNvSpPr>
          <p:nvPr/>
        </p:nvSpPr>
        <p:spPr>
          <a:xfrm>
            <a:off x="457200" y="1113588"/>
            <a:ext cx="8229600" cy="3232454"/>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2000" b="1" kern="1200">
                <a:solidFill>
                  <a:schemeClr val="tx1">
                    <a:lumMod val="65000"/>
                    <a:lumOff val="35000"/>
                  </a:schemeClr>
                </a:solidFill>
                <a:latin typeface="Arial" pitchFamily="34" charset="0"/>
                <a:ea typeface="Arial"/>
                <a:cs typeface="+mn-cs"/>
              </a:defRPr>
            </a:lvl1pPr>
            <a:lvl2pPr marL="432000" indent="-216000" algn="l" defTabSz="914400" rtl="0" eaLnBrk="1" latinLnBrk="0" hangingPunct="1">
              <a:spcBef>
                <a:spcPts val="1200"/>
              </a:spcBef>
              <a:buFont typeface="Arial" pitchFamily="34" charset="0"/>
              <a:buChar char="–"/>
              <a:defRPr sz="1700" kern="1200">
                <a:solidFill>
                  <a:schemeClr val="tx1">
                    <a:lumMod val="65000"/>
                    <a:lumOff val="35000"/>
                  </a:schemeClr>
                </a:solidFill>
                <a:latin typeface="Arial" pitchFamily="34" charset="0"/>
                <a:ea typeface="Arial"/>
                <a:cs typeface="+mn-cs"/>
              </a:defRPr>
            </a:lvl2pPr>
            <a:lvl3pPr marL="576000" indent="-144000" algn="l" defTabSz="914400" rtl="0" eaLnBrk="1" latinLnBrk="0" hangingPunct="1">
              <a:spcBef>
                <a:spcPts val="600"/>
              </a:spcBef>
              <a:buSzPct val="75000"/>
              <a:buFont typeface="Wingdings" pitchFamily="2" charset="2"/>
              <a:buChar char="n"/>
              <a:defRPr lang="en-US" altLang="zh-TW" sz="1400" kern="1200" dirty="0" smtClean="0">
                <a:solidFill>
                  <a:schemeClr val="tx1">
                    <a:lumMod val="65000"/>
                    <a:lumOff val="35000"/>
                  </a:schemeClr>
                </a:solidFill>
                <a:latin typeface="+mn-lt"/>
                <a:ea typeface="Arial"/>
                <a:cs typeface="+mn-cs"/>
              </a:defRPr>
            </a:lvl3pPr>
            <a:lvl4pPr marL="719138" indent="-180975" algn="l" defTabSz="914400" rtl="0" eaLnBrk="1" latinLnBrk="0" hangingPunct="1">
              <a:spcBef>
                <a:spcPct val="20000"/>
              </a:spcBef>
              <a:buFont typeface="Arial" pitchFamily="34" charset="0"/>
              <a:buChar char="–"/>
              <a:defRPr sz="2000" kern="1200">
                <a:solidFill>
                  <a:schemeClr val="bg1"/>
                </a:solidFill>
                <a:latin typeface="+mn-lt"/>
                <a:ea typeface="Arial"/>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Arial"/>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1200"/>
              </a:spcBef>
              <a:spcAft>
                <a:spcPts val="0"/>
              </a:spcAft>
              <a:buClr>
                <a:srgbClr val="C00000"/>
              </a:buClr>
              <a:buSzPct val="75000"/>
              <a:buFont typeface="Wingdings" pitchFamily="2" charset="2"/>
              <a:buChar char="l"/>
              <a:tabLst/>
              <a:defRPr/>
            </a:pPr>
            <a:r>
              <a:rPr kumimoji="0" lang="en-US" altLang="zh-TW" sz="2000" b="1"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rPr>
              <a:t>PEI Phase the shorter the better</a:t>
            </a:r>
            <a:endParaRPr kumimoji="0" lang="zh-TW" altLang="en-US" sz="2000" b="1"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endParaRPr>
          </a:p>
          <a:p>
            <a:pPr marL="216000" marR="0" lvl="0" indent="-216000" algn="l" defTabSz="914400" rtl="0" eaLnBrk="1" fontAlgn="auto" latinLnBrk="0" hangingPunct="1">
              <a:lnSpc>
                <a:spcPct val="100000"/>
              </a:lnSpc>
              <a:spcBef>
                <a:spcPts val="1200"/>
              </a:spcBef>
              <a:spcAft>
                <a:spcPts val="0"/>
              </a:spcAft>
              <a:buClr>
                <a:srgbClr val="C00000"/>
              </a:buClr>
              <a:buSzPct val="75000"/>
              <a:buFont typeface="Wingdings" pitchFamily="2" charset="2"/>
              <a:buChar char="l"/>
              <a:tabLst/>
              <a:defRPr/>
            </a:pPr>
            <a:r>
              <a:rPr kumimoji="0" lang="en-US" altLang="zh-TW" sz="2000" b="1"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rPr>
              <a:t>Goal</a:t>
            </a:r>
            <a:endParaRPr kumimoji="0" lang="zh-TW" altLang="en-US" sz="2000" b="1"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endParaRPr>
          </a:p>
          <a:p>
            <a:pPr marL="432000" marR="0" lvl="1" indent="-2160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altLang="zh-TW" sz="1400" b="0"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rPr>
              <a:t>Essential Initialize for Hardware</a:t>
            </a:r>
          </a:p>
          <a:p>
            <a:pPr marL="432000" marR="0" lvl="1" indent="-2160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altLang="zh-TW" sz="1400" b="0"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rPr>
              <a:t>Memory Sizing</a:t>
            </a:r>
          </a:p>
          <a:p>
            <a:pPr marL="432000" marR="0" lvl="1" indent="-2160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altLang="zh-TW" sz="1400" b="0"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rPr>
              <a:t>S3 Resume</a:t>
            </a:r>
          </a:p>
          <a:p>
            <a:pPr marL="432000" marR="0" lvl="1" indent="-2160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altLang="zh-TW" sz="1400" b="0"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rPr>
              <a:t>Recovery</a:t>
            </a:r>
          </a:p>
          <a:p>
            <a:pPr marL="216000" marR="0" lvl="0" indent="-216000" algn="l" defTabSz="914400" rtl="0" eaLnBrk="1" fontAlgn="auto" latinLnBrk="0" hangingPunct="1">
              <a:lnSpc>
                <a:spcPct val="100000"/>
              </a:lnSpc>
              <a:spcBef>
                <a:spcPts val="1200"/>
              </a:spcBef>
              <a:spcAft>
                <a:spcPts val="0"/>
              </a:spcAft>
              <a:buClr>
                <a:srgbClr val="C00000"/>
              </a:buClr>
              <a:buSzPct val="75000"/>
              <a:buFont typeface="Wingdings" pitchFamily="2" charset="2"/>
              <a:buChar char="l"/>
              <a:tabLst/>
              <a:defRPr/>
            </a:pPr>
            <a:r>
              <a:rPr kumimoji="0" lang="en-US" altLang="zh-TW" sz="2000" b="1"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rPr>
              <a:t>DXEIPL the last invoked PEI Module</a:t>
            </a:r>
          </a:p>
          <a:p>
            <a:pPr marL="216000" marR="0" lvl="0" indent="-216000" algn="l" defTabSz="914400" rtl="0" eaLnBrk="1" fontAlgn="auto" latinLnBrk="0" hangingPunct="1">
              <a:lnSpc>
                <a:spcPct val="100000"/>
              </a:lnSpc>
              <a:spcBef>
                <a:spcPts val="1200"/>
              </a:spcBef>
              <a:spcAft>
                <a:spcPts val="0"/>
              </a:spcAft>
              <a:buClr>
                <a:srgbClr val="C00000"/>
              </a:buClr>
              <a:buSzPct val="75000"/>
              <a:buFont typeface="Wingdings" pitchFamily="2" charset="2"/>
              <a:buChar char="l"/>
              <a:tabLst/>
              <a:defRPr/>
            </a:pPr>
            <a:r>
              <a:rPr kumimoji="0" lang="en-US" altLang="zh-TW" sz="2000" b="1" i="0" u="none" strike="noStrike" kern="1200" cap="none" spc="0" normalizeH="0" baseline="0" noProof="0">
                <a:ln>
                  <a:noFill/>
                </a:ln>
                <a:solidFill>
                  <a:sysClr val="windowText" lastClr="000000">
                    <a:lumMod val="65000"/>
                    <a:lumOff val="35000"/>
                  </a:sysClr>
                </a:solidFill>
                <a:effectLst/>
                <a:uLnTx/>
                <a:uFillTx/>
                <a:latin typeface="Arial"/>
                <a:ea typeface="新細明體" charset="-120"/>
                <a:cs typeface="+mn-cs"/>
              </a:rPr>
              <a:t>DXEIPL pass information to DXE by HOB List</a:t>
            </a:r>
          </a:p>
          <a:p>
            <a:pPr marL="216000" marR="0" lvl="0" indent="-216000" algn="l" defTabSz="914400" rtl="0" eaLnBrk="1" fontAlgn="auto" latinLnBrk="0" hangingPunct="1">
              <a:lnSpc>
                <a:spcPct val="100000"/>
              </a:lnSpc>
              <a:spcBef>
                <a:spcPts val="1200"/>
              </a:spcBef>
              <a:spcAft>
                <a:spcPts val="0"/>
              </a:spcAft>
              <a:buClr>
                <a:srgbClr val="C00000"/>
              </a:buClr>
              <a:buSzPct val="75000"/>
              <a:buFont typeface="Wingdings" pitchFamily="2" charset="2"/>
              <a:buChar char="l"/>
              <a:tabLst/>
              <a:defRPr/>
            </a:pPr>
            <a:endParaRPr kumimoji="0" lang="zh-TW" altLang="en-US" sz="2000" b="1" i="0" u="none" strike="noStrike" kern="1200" cap="none" spc="0" normalizeH="0" baseline="0" noProof="0" dirty="0">
              <a:ln>
                <a:noFill/>
              </a:ln>
              <a:solidFill>
                <a:sysClr val="windowText" lastClr="000000">
                  <a:lumMod val="65000"/>
                  <a:lumOff val="35000"/>
                </a:sysClr>
              </a:solidFill>
              <a:effectLst/>
              <a:uLnTx/>
              <a:uFillTx/>
              <a:latin typeface="Arial" pitchFamily="34" charset="0"/>
              <a:cs typeface="+mn-cs"/>
            </a:endParaRPr>
          </a:p>
        </p:txBody>
      </p:sp>
    </p:spTree>
    <p:extLst>
      <p:ext uri="{BB962C8B-B14F-4D97-AF65-F5344CB8AC3E}">
        <p14:creationId xmlns:p14="http://schemas.microsoft.com/office/powerpoint/2010/main" val="3060938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5C15F-F34B-480A-975F-6429ADA1E6D5}"/>
              </a:ext>
            </a:extLst>
          </p:cNvPr>
          <p:cNvSpPr>
            <a:spLocks noGrp="1"/>
          </p:cNvSpPr>
          <p:nvPr>
            <p:ph type="title"/>
          </p:nvPr>
        </p:nvSpPr>
        <p:spPr/>
        <p:txBody>
          <a:bodyPr/>
          <a:lstStyle/>
          <a:p>
            <a:r>
              <a:rPr lang="en-US" altLang="zh-CN" dirty="0">
                <a:latin typeface="新細明體" charset="-120"/>
                <a:ea typeface="新細明體" charset="-120"/>
              </a:rPr>
              <a:t>DXE – Why?</a:t>
            </a:r>
            <a:endParaRPr lang="zh-CN" altLang="en-US" dirty="0"/>
          </a:p>
        </p:txBody>
      </p:sp>
      <p:sp>
        <p:nvSpPr>
          <p:cNvPr id="3" name="内容占位符 2">
            <a:extLst>
              <a:ext uri="{FF2B5EF4-FFF2-40B4-BE49-F238E27FC236}">
                <a16:creationId xmlns:a16="http://schemas.microsoft.com/office/drawing/2014/main" id="{418CDEDA-2C96-4AFB-A046-A861ACD40B70}"/>
              </a:ext>
            </a:extLst>
          </p:cNvPr>
          <p:cNvSpPr>
            <a:spLocks noGrp="1"/>
          </p:cNvSpPr>
          <p:nvPr>
            <p:ph sz="quarter" idx="14"/>
          </p:nvPr>
        </p:nvSpPr>
        <p:spPr/>
        <p:txBody>
          <a:bodyPr/>
          <a:lstStyle/>
          <a:p>
            <a:pPr marL="216000" lvl="0" indent="-216000" defTabSz="914400">
              <a:lnSpc>
                <a:spcPct val="100000"/>
              </a:lnSpc>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DXE Phase Drivers build the interface for EFI Framework </a:t>
            </a:r>
            <a:endParaRPr lang="zh-TW" altLang="en-US" sz="2000" b="1" dirty="0">
              <a:solidFill>
                <a:prstClr val="black">
                  <a:lumMod val="65000"/>
                  <a:lumOff val="35000"/>
                </a:prstClr>
              </a:solidFill>
              <a:latin typeface="Arial"/>
              <a:ea typeface="新細明體" charset="-120"/>
            </a:endParaRPr>
          </a:p>
          <a:p>
            <a:pPr marL="216000" lvl="0" indent="-216000" defTabSz="914400">
              <a:lnSpc>
                <a:spcPct val="100000"/>
              </a:lnSpc>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Easy to integrate 3rd party code </a:t>
            </a:r>
          </a:p>
          <a:p>
            <a:pPr marL="432000" lvl="1" indent="-216000" defTabSz="914400">
              <a:lnSpc>
                <a:spcPct val="100000"/>
              </a:lnSpc>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Initialize Code</a:t>
            </a:r>
          </a:p>
          <a:p>
            <a:pPr marL="432000" lvl="1" indent="-216000" defTabSz="914400">
              <a:lnSpc>
                <a:spcPct val="100000"/>
              </a:lnSpc>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Runtime Code</a:t>
            </a:r>
          </a:p>
          <a:p>
            <a:pPr marL="432000" lvl="1" indent="-216000" defTabSz="914400">
              <a:lnSpc>
                <a:spcPct val="100000"/>
              </a:lnSpc>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VGA, </a:t>
            </a:r>
            <a:r>
              <a:rPr lang="zh-TW" altLang="en-US" sz="1400" dirty="0">
                <a:solidFill>
                  <a:prstClr val="black">
                    <a:lumMod val="65000"/>
                    <a:lumOff val="35000"/>
                  </a:prstClr>
                </a:solidFill>
                <a:latin typeface="Arial"/>
                <a:ea typeface="新細明體" charset="-120"/>
              </a:rPr>
              <a:t> </a:t>
            </a:r>
            <a:r>
              <a:rPr lang="en-US" altLang="zh-TW" sz="1400" dirty="0">
                <a:solidFill>
                  <a:prstClr val="black">
                    <a:lumMod val="65000"/>
                    <a:lumOff val="35000"/>
                  </a:prstClr>
                </a:solidFill>
                <a:latin typeface="Arial"/>
                <a:ea typeface="新細明體" charset="-120"/>
              </a:rPr>
              <a:t>Network Onboard Driver</a:t>
            </a:r>
          </a:p>
          <a:p>
            <a:pPr marL="216000" lvl="0" indent="-216000" defTabSz="914400">
              <a:lnSpc>
                <a:spcPct val="100000"/>
              </a:lnSpc>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Modular SMM</a:t>
            </a:r>
          </a:p>
          <a:p>
            <a:endParaRPr lang="zh-CN" altLang="en-US" dirty="0"/>
          </a:p>
        </p:txBody>
      </p:sp>
    </p:spTree>
    <p:extLst>
      <p:ext uri="{BB962C8B-B14F-4D97-AF65-F5344CB8AC3E}">
        <p14:creationId xmlns:p14="http://schemas.microsoft.com/office/powerpoint/2010/main" val="207547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内容占位符 73"/>
          <p:cNvSpPr>
            <a:spLocks noGrp="1"/>
          </p:cNvSpPr>
          <p:nvPr>
            <p:ph sz="half" idx="1"/>
          </p:nvPr>
        </p:nvSpPr>
        <p:spPr/>
        <p:txBody>
          <a:bodyPr/>
          <a:lstStyle/>
          <a:p>
            <a:r>
              <a:rPr lang="en-US" altLang="zh-TW" dirty="0" err="1"/>
              <a:t>Aptio</a:t>
            </a:r>
            <a:r>
              <a:rPr lang="en-US" altLang="zh-TW" dirty="0"/>
              <a:t> V </a:t>
            </a:r>
            <a:r>
              <a:rPr lang="zh-CN" altLang="en-US" dirty="0"/>
              <a:t>基础</a:t>
            </a:r>
          </a:p>
        </p:txBody>
      </p:sp>
      <p:sp>
        <p:nvSpPr>
          <p:cNvPr id="75" name="内容占位符 74"/>
          <p:cNvSpPr>
            <a:spLocks noGrp="1"/>
          </p:cNvSpPr>
          <p:nvPr>
            <p:ph sz="half" idx="12"/>
          </p:nvPr>
        </p:nvSpPr>
        <p:spPr/>
        <p:txBody>
          <a:bodyPr/>
          <a:lstStyle/>
          <a:p>
            <a:r>
              <a:rPr lang="en-US" altLang="zh-CN" dirty="0"/>
              <a:t>SEC</a:t>
            </a:r>
            <a:endParaRPr lang="zh-CN" altLang="en-US" dirty="0"/>
          </a:p>
        </p:txBody>
      </p:sp>
      <p:sp>
        <p:nvSpPr>
          <p:cNvPr id="76" name="内容占位符 75"/>
          <p:cNvSpPr>
            <a:spLocks noGrp="1"/>
          </p:cNvSpPr>
          <p:nvPr>
            <p:ph sz="half" idx="13"/>
          </p:nvPr>
        </p:nvSpPr>
        <p:spPr/>
        <p:txBody>
          <a:bodyPr/>
          <a:lstStyle/>
          <a:p>
            <a:r>
              <a:rPr lang="en-US" altLang="zh-CN" dirty="0"/>
              <a:t>PEI</a:t>
            </a:r>
            <a:endParaRPr lang="zh-CN" altLang="en-US" dirty="0"/>
          </a:p>
        </p:txBody>
      </p:sp>
      <p:sp>
        <p:nvSpPr>
          <p:cNvPr id="77" name="内容占位符 76"/>
          <p:cNvSpPr>
            <a:spLocks noGrp="1"/>
          </p:cNvSpPr>
          <p:nvPr>
            <p:ph sz="half" idx="14"/>
          </p:nvPr>
        </p:nvSpPr>
        <p:spPr/>
        <p:txBody>
          <a:bodyPr/>
          <a:lstStyle/>
          <a:p>
            <a:r>
              <a:rPr lang="en-US" altLang="zh-CN" dirty="0"/>
              <a:t>DXE</a:t>
            </a:r>
            <a:endParaRPr lang="zh-CN" altLang="en-US" dirty="0"/>
          </a:p>
        </p:txBody>
      </p:sp>
      <p:sp>
        <p:nvSpPr>
          <p:cNvPr id="78" name="内容占位符 77"/>
          <p:cNvSpPr>
            <a:spLocks noGrp="1"/>
          </p:cNvSpPr>
          <p:nvPr>
            <p:ph sz="half" idx="15"/>
          </p:nvPr>
        </p:nvSpPr>
        <p:spPr/>
        <p:txBody>
          <a:bodyPr/>
          <a:lstStyle/>
          <a:p>
            <a:r>
              <a:rPr lang="en-US" altLang="zh-CN" dirty="0">
                <a:ea typeface="新細明體" panose="02020500000000000000" pitchFamily="18" charset="-120"/>
              </a:rPr>
              <a:t>BDS</a:t>
            </a:r>
            <a:endParaRPr lang="zh-CN" altLang="en-US" dirty="0"/>
          </a:p>
        </p:txBody>
      </p:sp>
      <p:sp>
        <p:nvSpPr>
          <p:cNvPr id="8" name="等腰三角形 7"/>
          <p:cNvSpPr/>
          <p:nvPr/>
        </p:nvSpPr>
        <p:spPr>
          <a:xfrm rot="5400000">
            <a:off x="1691325" y="1595925"/>
            <a:ext cx="180000" cy="180000"/>
          </a:xfrm>
          <a:prstGeom prst="triangle">
            <a:avLst/>
          </a:prstGeom>
          <a:gradFill flip="none" rotWithShape="1">
            <a:gsLst>
              <a:gs pos="54000">
                <a:schemeClr val="bg1">
                  <a:lumMod val="85000"/>
                </a:schemeClr>
              </a:gs>
              <a:gs pos="38000">
                <a:schemeClr val="bg1">
                  <a:lumMod val="9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1691325" y="2070585"/>
            <a:ext cx="180000" cy="180000"/>
          </a:xfrm>
          <a:prstGeom prst="triangle">
            <a:avLst/>
          </a:prstGeom>
          <a:gradFill flip="none" rotWithShape="1">
            <a:gsLst>
              <a:gs pos="54000">
                <a:schemeClr val="bg1">
                  <a:lumMod val="85000"/>
                </a:schemeClr>
              </a:gs>
              <a:gs pos="38000">
                <a:schemeClr val="bg1">
                  <a:lumMod val="9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1691325" y="2545245"/>
            <a:ext cx="180000" cy="180000"/>
          </a:xfrm>
          <a:prstGeom prst="triangle">
            <a:avLst/>
          </a:prstGeom>
          <a:gradFill flip="none" rotWithShape="1">
            <a:gsLst>
              <a:gs pos="54000">
                <a:schemeClr val="bg1">
                  <a:lumMod val="85000"/>
                </a:schemeClr>
              </a:gs>
              <a:gs pos="38000">
                <a:schemeClr val="bg1">
                  <a:lumMod val="9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1691325" y="3019905"/>
            <a:ext cx="180000" cy="180000"/>
          </a:xfrm>
          <a:prstGeom prst="triangle">
            <a:avLst/>
          </a:prstGeom>
          <a:gradFill flip="none" rotWithShape="1">
            <a:gsLst>
              <a:gs pos="54000">
                <a:schemeClr val="bg1">
                  <a:lumMod val="85000"/>
                </a:schemeClr>
              </a:gs>
              <a:gs pos="38000">
                <a:schemeClr val="bg1">
                  <a:lumMod val="9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691325" y="3494565"/>
            <a:ext cx="180000" cy="180000"/>
          </a:xfrm>
          <a:prstGeom prst="triangle">
            <a:avLst/>
          </a:prstGeom>
          <a:gradFill flip="none" rotWithShape="1">
            <a:gsLst>
              <a:gs pos="54000">
                <a:schemeClr val="bg1">
                  <a:lumMod val="85000"/>
                </a:schemeClr>
              </a:gs>
              <a:gs pos="38000">
                <a:schemeClr val="bg1">
                  <a:lumMod val="95000"/>
                </a:schemeClr>
              </a:gs>
              <a:gs pos="22000">
                <a:schemeClr val="bg1">
                  <a:lumMod val="75000"/>
                </a:schemeClr>
              </a:gs>
              <a:gs pos="47000">
                <a:schemeClr val="bg1"/>
              </a:gs>
              <a:gs pos="77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172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A9338-DAAF-4BF2-9E08-B9D64FB24C04}"/>
              </a:ext>
            </a:extLst>
          </p:cNvPr>
          <p:cNvSpPr>
            <a:spLocks noGrp="1"/>
          </p:cNvSpPr>
          <p:nvPr>
            <p:ph type="title"/>
          </p:nvPr>
        </p:nvSpPr>
        <p:spPr/>
        <p:txBody>
          <a:bodyPr/>
          <a:lstStyle/>
          <a:p>
            <a:r>
              <a:rPr lang="en-US" altLang="zh-CN" dirty="0">
                <a:latin typeface="新細明體" charset="-120"/>
                <a:ea typeface="新細明體" charset="-120"/>
              </a:rPr>
              <a:t>DXE – Do what?</a:t>
            </a:r>
            <a:endParaRPr lang="zh-CN" altLang="en-US" dirty="0"/>
          </a:p>
        </p:txBody>
      </p:sp>
      <p:sp>
        <p:nvSpPr>
          <p:cNvPr id="3" name="内容占位符 2">
            <a:extLst>
              <a:ext uri="{FF2B5EF4-FFF2-40B4-BE49-F238E27FC236}">
                <a16:creationId xmlns:a16="http://schemas.microsoft.com/office/drawing/2014/main" id="{FEED78B1-C81C-4248-9149-24560C560A20}"/>
              </a:ext>
            </a:extLst>
          </p:cNvPr>
          <p:cNvSpPr>
            <a:spLocks noGrp="1"/>
          </p:cNvSpPr>
          <p:nvPr>
            <p:ph sz="quarter" idx="14"/>
          </p:nvPr>
        </p:nvSpPr>
        <p:spPr/>
        <p:txBody>
          <a:bodyPr/>
          <a:lstStyle/>
          <a:p>
            <a:pPr marL="216000" lvl="0" indent="-216000" defTabSz="914400">
              <a:lnSpc>
                <a:spcPct val="100000"/>
              </a:lnSpc>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Run all DXE Drivers, Make them Ready</a:t>
            </a:r>
          </a:p>
          <a:p>
            <a:pPr marL="216000" lvl="0" indent="-216000" defTabSz="914400">
              <a:lnSpc>
                <a:spcPct val="100000"/>
              </a:lnSpc>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Bind EFI Driver</a:t>
            </a:r>
          </a:p>
          <a:p>
            <a:pPr marL="216000" lvl="0" indent="-216000" defTabSz="914400">
              <a:lnSpc>
                <a:spcPct val="100000"/>
              </a:lnSpc>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Invoke BDS</a:t>
            </a:r>
            <a:endParaRPr lang="zh-TW" altLang="en-US" sz="2000" b="1" dirty="0">
              <a:solidFill>
                <a:prstClr val="black">
                  <a:lumMod val="65000"/>
                  <a:lumOff val="35000"/>
                </a:prstClr>
              </a:solidFill>
              <a:latin typeface="Arial"/>
              <a:ea typeface="新細明體" charset="-120"/>
            </a:endParaRPr>
          </a:p>
          <a:p>
            <a:endParaRPr lang="zh-CN" altLang="en-US" dirty="0"/>
          </a:p>
        </p:txBody>
      </p:sp>
    </p:spTree>
    <p:extLst>
      <p:ext uri="{BB962C8B-B14F-4D97-AF65-F5344CB8AC3E}">
        <p14:creationId xmlns:p14="http://schemas.microsoft.com/office/powerpoint/2010/main" val="1084885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7624E-6D77-4EA4-9268-F61AE1CE7155}"/>
              </a:ext>
            </a:extLst>
          </p:cNvPr>
          <p:cNvSpPr>
            <a:spLocks noGrp="1"/>
          </p:cNvSpPr>
          <p:nvPr>
            <p:ph type="title"/>
          </p:nvPr>
        </p:nvSpPr>
        <p:spPr/>
        <p:txBody>
          <a:bodyPr/>
          <a:lstStyle/>
          <a:p>
            <a:r>
              <a:rPr lang="en-US" altLang="zh-CN" dirty="0">
                <a:latin typeface="新細明體" charset="-120"/>
                <a:ea typeface="新細明體" charset="-120"/>
              </a:rPr>
              <a:t>DXE Feature</a:t>
            </a:r>
            <a:endParaRPr lang="zh-CN" altLang="en-US" dirty="0"/>
          </a:p>
        </p:txBody>
      </p:sp>
      <p:sp>
        <p:nvSpPr>
          <p:cNvPr id="3" name="内容占位符 2">
            <a:extLst>
              <a:ext uri="{FF2B5EF4-FFF2-40B4-BE49-F238E27FC236}">
                <a16:creationId xmlns:a16="http://schemas.microsoft.com/office/drawing/2014/main" id="{D6BC91E5-6729-4525-9F7A-786DD3BB04C0}"/>
              </a:ext>
            </a:extLst>
          </p:cNvPr>
          <p:cNvSpPr>
            <a:spLocks noGrp="1"/>
          </p:cNvSpPr>
          <p:nvPr>
            <p:ph sz="quarter" idx="14"/>
          </p:nvPr>
        </p:nvSpPr>
        <p:spPr/>
        <p:txBody>
          <a:bodyPr/>
          <a:lstStyle/>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All Drivers are compressed</a:t>
            </a:r>
            <a:endParaRPr lang="zh-CN" altLang="en-US" sz="2000" b="1" dirty="0">
              <a:solidFill>
                <a:prstClr val="black">
                  <a:lumMod val="65000"/>
                  <a:lumOff val="35000"/>
                </a:prstClr>
              </a:solidFill>
              <a:latin typeface="Arial"/>
              <a:ea typeface="新細明體" charset="-120"/>
            </a:endParaRP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Code is running on RAM</a:t>
            </a:r>
            <a:endParaRPr lang="zh-CN" altLang="en-US" sz="2000" b="1" dirty="0">
              <a:solidFill>
                <a:prstClr val="black">
                  <a:lumMod val="65000"/>
                  <a:lumOff val="35000"/>
                </a:prstClr>
              </a:solidFill>
              <a:latin typeface="Arial"/>
              <a:ea typeface="新細明體" charset="-120"/>
            </a:endParaRP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CPU Cache Enabled</a:t>
            </a: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All Memory Resource are accessible</a:t>
            </a: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DXE </a:t>
            </a:r>
            <a:r>
              <a:rPr lang="en-US" altLang="zh-TW" sz="2000" b="1" dirty="0">
                <a:solidFill>
                  <a:prstClr val="black">
                    <a:lumMod val="65000"/>
                    <a:lumOff val="35000"/>
                  </a:prstClr>
                </a:solidFill>
                <a:latin typeface="Arial"/>
                <a:ea typeface="新細明體" charset="-120"/>
              </a:rPr>
              <a:t>core</a:t>
            </a:r>
            <a:r>
              <a:rPr lang="en-US" altLang="zh-CN" sz="2000" b="1" dirty="0">
                <a:solidFill>
                  <a:prstClr val="black">
                    <a:lumMod val="65000"/>
                    <a:lumOff val="35000"/>
                  </a:prstClr>
                </a:solidFill>
                <a:latin typeface="Arial"/>
                <a:ea typeface="新細明體" charset="-120"/>
              </a:rPr>
              <a:t> is not related to platform</a:t>
            </a:r>
          </a:p>
          <a:p>
            <a:pPr marL="216000" lvl="0" indent="-216000" defTabSz="914400">
              <a:lnSpc>
                <a:spcPct val="100000"/>
              </a:lnSpc>
              <a:spcBef>
                <a:spcPts val="1200"/>
              </a:spcBef>
              <a:buClr>
                <a:srgbClr val="C00000"/>
              </a:buClr>
              <a:buSzPct val="75000"/>
              <a:buFont typeface="Wingdings" pitchFamily="2" charset="2"/>
              <a:buChar char="l"/>
            </a:pPr>
            <a:r>
              <a:rPr lang="zh-CN" altLang="en-US" sz="2000" b="1" dirty="0">
                <a:solidFill>
                  <a:srgbClr val="C00000"/>
                </a:solidFill>
                <a:latin typeface="Arial"/>
                <a:ea typeface="新細明體" charset="-120"/>
              </a:rPr>
              <a:t>*</a:t>
            </a:r>
            <a:r>
              <a:rPr lang="en-US" altLang="zh-CN" sz="2000" b="1" dirty="0">
                <a:solidFill>
                  <a:srgbClr val="C00000"/>
                </a:solidFill>
                <a:latin typeface="Arial"/>
                <a:ea typeface="新細明體" charset="-120"/>
              </a:rPr>
              <a:t>Avoid using Interrupt</a:t>
            </a:r>
            <a:endParaRPr lang="zh-CN" altLang="en-US" sz="2000" b="1" dirty="0">
              <a:solidFill>
                <a:srgbClr val="C00000"/>
              </a:solidFill>
              <a:latin typeface="Arial"/>
              <a:ea typeface="新細明體" charset="-120"/>
            </a:endParaRPr>
          </a:p>
          <a:p>
            <a:pPr marL="216000" lvl="0" indent="-216000" defTabSz="914400">
              <a:lnSpc>
                <a:spcPct val="100000"/>
              </a:lnSpc>
              <a:spcBef>
                <a:spcPts val="1200"/>
              </a:spcBef>
              <a:buClr>
                <a:srgbClr val="C00000"/>
              </a:buClr>
              <a:buSzPct val="75000"/>
              <a:buFont typeface="Wingdings" pitchFamily="2" charset="2"/>
              <a:buChar char="l"/>
            </a:pPr>
            <a:r>
              <a:rPr lang="zh-CN" altLang="en-US" sz="2000" b="1" dirty="0">
                <a:solidFill>
                  <a:srgbClr val="C00000"/>
                </a:solidFill>
                <a:latin typeface="Arial"/>
                <a:ea typeface="新細明體" charset="-120"/>
              </a:rPr>
              <a:t>*</a:t>
            </a:r>
            <a:r>
              <a:rPr lang="en-US" altLang="zh-CN" sz="2000" b="1" dirty="0">
                <a:solidFill>
                  <a:srgbClr val="C00000"/>
                </a:solidFill>
                <a:latin typeface="Arial"/>
                <a:ea typeface="新細明體" charset="-120"/>
              </a:rPr>
              <a:t>Single Thread</a:t>
            </a:r>
          </a:p>
          <a:p>
            <a:endParaRPr lang="zh-CN" altLang="en-US" dirty="0"/>
          </a:p>
        </p:txBody>
      </p:sp>
    </p:spTree>
    <p:extLst>
      <p:ext uri="{BB962C8B-B14F-4D97-AF65-F5344CB8AC3E}">
        <p14:creationId xmlns:p14="http://schemas.microsoft.com/office/powerpoint/2010/main" val="398364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12B21-DB28-4BB0-9433-449AA6D04A85}"/>
              </a:ext>
            </a:extLst>
          </p:cNvPr>
          <p:cNvSpPr>
            <a:spLocks noGrp="1"/>
          </p:cNvSpPr>
          <p:nvPr>
            <p:ph type="title"/>
          </p:nvPr>
        </p:nvSpPr>
        <p:spPr/>
        <p:txBody>
          <a:bodyPr/>
          <a:lstStyle/>
          <a:p>
            <a:r>
              <a:rPr lang="en-US" altLang="zh-TW" dirty="0">
                <a:ea typeface="新細明體" charset="-120"/>
              </a:rPr>
              <a:t>DXE Handle &amp; Protocol</a:t>
            </a:r>
            <a:endParaRPr lang="zh-CN" altLang="en-US" dirty="0"/>
          </a:p>
        </p:txBody>
      </p:sp>
      <p:sp>
        <p:nvSpPr>
          <p:cNvPr id="3" name="内容占位符 2">
            <a:extLst>
              <a:ext uri="{FF2B5EF4-FFF2-40B4-BE49-F238E27FC236}">
                <a16:creationId xmlns:a16="http://schemas.microsoft.com/office/drawing/2014/main" id="{D1D1BA04-1C4C-43D7-9D43-CB2E71BD9648}"/>
              </a:ext>
            </a:extLst>
          </p:cNvPr>
          <p:cNvSpPr>
            <a:spLocks noGrp="1"/>
          </p:cNvSpPr>
          <p:nvPr>
            <p:ph sz="quarter" idx="14"/>
          </p:nvPr>
        </p:nvSpPr>
        <p:spPr/>
        <p:txBody>
          <a:bodyPr/>
          <a:lstStyle/>
          <a:p>
            <a:pPr marL="216000" lvl="0" indent="-216000" defTabSz="914400">
              <a:lnSpc>
                <a:spcPct val="80000"/>
              </a:lnSpc>
              <a:spcBef>
                <a:spcPts val="1200"/>
              </a:spcBef>
              <a:buClr>
                <a:srgbClr val="C00000"/>
              </a:buClr>
              <a:buSzPct val="75000"/>
              <a:buFont typeface="Wingdings" pitchFamily="2" charset="2"/>
              <a:buChar char="l"/>
            </a:pPr>
            <a:r>
              <a:rPr lang="en-US" altLang="zh-TW" sz="1400" b="1" dirty="0">
                <a:solidFill>
                  <a:prstClr val="black">
                    <a:lumMod val="65000"/>
                    <a:lumOff val="35000"/>
                  </a:prstClr>
                </a:solidFill>
                <a:latin typeface="Arial"/>
                <a:ea typeface="新細明體" charset="-120"/>
              </a:rPr>
              <a:t>DXE</a:t>
            </a:r>
            <a:r>
              <a:rPr lang="zh-TW" altLang="en-US" sz="1400" b="1" dirty="0">
                <a:solidFill>
                  <a:prstClr val="black">
                    <a:lumMod val="65000"/>
                    <a:lumOff val="35000"/>
                  </a:prstClr>
                </a:solidFill>
                <a:latin typeface="Arial"/>
                <a:ea typeface="新細明體" charset="-120"/>
              </a:rPr>
              <a:t> </a:t>
            </a:r>
            <a:r>
              <a:rPr lang="en-US" altLang="zh-TW" sz="1400" b="1" dirty="0">
                <a:solidFill>
                  <a:prstClr val="black">
                    <a:lumMod val="65000"/>
                    <a:lumOff val="35000"/>
                  </a:prstClr>
                </a:solidFill>
                <a:latin typeface="Arial"/>
                <a:ea typeface="新細明體" charset="-120"/>
              </a:rPr>
              <a:t>Driver is operating by Handle &amp; Protocol</a:t>
            </a:r>
            <a:endParaRPr lang="zh-TW" altLang="en-US" sz="1400" b="1" dirty="0">
              <a:solidFill>
                <a:prstClr val="black">
                  <a:lumMod val="65000"/>
                  <a:lumOff val="35000"/>
                </a:prstClr>
              </a:solidFill>
              <a:latin typeface="Arial"/>
              <a:ea typeface="新細明體" charset="-120"/>
            </a:endParaRPr>
          </a:p>
          <a:p>
            <a:pPr marL="216000" lvl="0" indent="-216000" defTabSz="914400">
              <a:lnSpc>
                <a:spcPct val="80000"/>
              </a:lnSpc>
              <a:spcBef>
                <a:spcPts val="1200"/>
              </a:spcBef>
              <a:buClr>
                <a:srgbClr val="C00000"/>
              </a:buClr>
              <a:buSzPct val="75000"/>
              <a:buFont typeface="Wingdings" pitchFamily="2" charset="2"/>
              <a:buChar char="l"/>
            </a:pPr>
            <a:r>
              <a:rPr lang="en-US" altLang="zh-TW" sz="1400" b="1" dirty="0">
                <a:solidFill>
                  <a:prstClr val="black">
                    <a:lumMod val="65000"/>
                    <a:lumOff val="35000"/>
                  </a:prstClr>
                </a:solidFill>
                <a:latin typeface="Arial"/>
                <a:ea typeface="新細明體" charset="-120"/>
              </a:rPr>
              <a:t>Handle</a:t>
            </a:r>
          </a:p>
          <a:p>
            <a:pPr marL="432000" lvl="1" indent="-216000" defTabSz="914400">
              <a:lnSpc>
                <a:spcPct val="70000"/>
              </a:lnSpc>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Distinguish entity</a:t>
            </a:r>
          </a:p>
          <a:p>
            <a:pPr marL="576000" lvl="2" indent="-144000" defTabSz="914400">
              <a:lnSpc>
                <a:spcPct val="80000"/>
              </a:lnSpc>
              <a:spcBef>
                <a:spcPts val="600"/>
              </a:spcBef>
              <a:buSzPct val="75000"/>
              <a:buFont typeface="Wingdings" pitchFamily="2" charset="2"/>
              <a:buChar char="n"/>
            </a:pPr>
            <a:r>
              <a:rPr lang="en-US" altLang="zh-TW" sz="1400" dirty="0">
                <a:solidFill>
                  <a:prstClr val="black">
                    <a:lumMod val="65000"/>
                    <a:lumOff val="35000"/>
                  </a:prstClr>
                </a:solidFill>
                <a:latin typeface="Arial"/>
                <a:ea typeface="新細明體" charset="-120"/>
              </a:rPr>
              <a:t>Software</a:t>
            </a:r>
          </a:p>
          <a:p>
            <a:pPr marL="719138" lvl="3" indent="-180975" defTabSz="914400">
              <a:lnSpc>
                <a:spcPct val="80000"/>
              </a:lnSpc>
              <a:spcBef>
                <a:spcPct val="20000"/>
              </a:spcBef>
              <a:buFont typeface="Arial" pitchFamily="34" charset="0"/>
              <a:buChar char="–"/>
            </a:pPr>
            <a:r>
              <a:rPr lang="en-US" altLang="zh-TW" sz="1400" dirty="0">
                <a:solidFill>
                  <a:prstClr val="black">
                    <a:lumMod val="50000"/>
                    <a:lumOff val="50000"/>
                  </a:prstClr>
                </a:solidFill>
                <a:latin typeface="Arial"/>
                <a:ea typeface="新細明體" charset="-120"/>
              </a:rPr>
              <a:t>File Image</a:t>
            </a:r>
          </a:p>
          <a:p>
            <a:pPr marL="719138" lvl="3" indent="-180975" defTabSz="914400">
              <a:lnSpc>
                <a:spcPct val="80000"/>
              </a:lnSpc>
              <a:spcBef>
                <a:spcPct val="20000"/>
              </a:spcBef>
              <a:buFont typeface="Arial" pitchFamily="34" charset="0"/>
              <a:buChar char="–"/>
            </a:pPr>
            <a:r>
              <a:rPr lang="en-US" altLang="zh-TW" sz="1400" dirty="0">
                <a:solidFill>
                  <a:prstClr val="black">
                    <a:lumMod val="50000"/>
                    <a:lumOff val="50000"/>
                  </a:prstClr>
                </a:solidFill>
                <a:latin typeface="Arial"/>
                <a:ea typeface="新細明體" charset="-120"/>
              </a:rPr>
              <a:t>Abstract Device (</a:t>
            </a:r>
            <a:r>
              <a:rPr lang="en-US" altLang="zh-TW" sz="1400" dirty="0" err="1">
                <a:solidFill>
                  <a:prstClr val="black">
                    <a:lumMod val="50000"/>
                    <a:lumOff val="50000"/>
                  </a:prstClr>
                </a:solidFill>
                <a:latin typeface="Arial"/>
                <a:ea typeface="新細明體" charset="-120"/>
              </a:rPr>
              <a:t>ex.New</a:t>
            </a:r>
            <a:r>
              <a:rPr lang="en-US" altLang="zh-TW" sz="1400" dirty="0">
                <a:solidFill>
                  <a:prstClr val="black">
                    <a:lumMod val="50000"/>
                    <a:lumOff val="50000"/>
                  </a:prstClr>
                </a:solidFill>
                <a:latin typeface="Arial"/>
                <a:ea typeface="新細明體" charset="-120"/>
              </a:rPr>
              <a:t> handle after Partition)</a:t>
            </a:r>
          </a:p>
          <a:p>
            <a:pPr marL="719138" lvl="3" indent="-180975" defTabSz="914400">
              <a:lnSpc>
                <a:spcPct val="80000"/>
              </a:lnSpc>
              <a:spcBef>
                <a:spcPct val="20000"/>
              </a:spcBef>
              <a:buFont typeface="Arial" pitchFamily="34" charset="0"/>
              <a:buChar char="–"/>
            </a:pPr>
            <a:r>
              <a:rPr lang="en-US" altLang="zh-TW" sz="1400" dirty="0">
                <a:solidFill>
                  <a:prstClr val="black">
                    <a:lumMod val="50000"/>
                    <a:lumOff val="50000"/>
                  </a:prstClr>
                </a:solidFill>
                <a:latin typeface="Arial"/>
                <a:ea typeface="新細明體" charset="-120"/>
              </a:rPr>
              <a:t>Service Driver (</a:t>
            </a:r>
            <a:r>
              <a:rPr lang="en-US" altLang="zh-TW" sz="1400" dirty="0" err="1">
                <a:solidFill>
                  <a:prstClr val="black">
                    <a:lumMod val="50000"/>
                    <a:lumOff val="50000"/>
                  </a:prstClr>
                </a:solidFill>
                <a:latin typeface="Arial"/>
                <a:ea typeface="新細明體" charset="-120"/>
              </a:rPr>
              <a:t>ex.Compress</a:t>
            </a:r>
            <a:r>
              <a:rPr lang="en-US" altLang="zh-TW" sz="1400" dirty="0">
                <a:solidFill>
                  <a:prstClr val="black">
                    <a:lumMod val="50000"/>
                    <a:lumOff val="50000"/>
                  </a:prstClr>
                </a:solidFill>
                <a:latin typeface="Arial"/>
                <a:ea typeface="新細明體" charset="-120"/>
              </a:rPr>
              <a:t>)</a:t>
            </a:r>
          </a:p>
          <a:p>
            <a:pPr marL="576000" lvl="2" indent="-144000" defTabSz="914400">
              <a:lnSpc>
                <a:spcPct val="80000"/>
              </a:lnSpc>
              <a:spcBef>
                <a:spcPts val="600"/>
              </a:spcBef>
              <a:buSzPct val="75000"/>
              <a:buFont typeface="Wingdings" pitchFamily="2" charset="2"/>
              <a:buChar char="n"/>
            </a:pPr>
            <a:r>
              <a:rPr lang="en-US" altLang="zh-TW" sz="1400" dirty="0">
                <a:solidFill>
                  <a:prstClr val="black">
                    <a:lumMod val="65000"/>
                    <a:lumOff val="35000"/>
                  </a:prstClr>
                </a:solidFill>
                <a:latin typeface="Arial"/>
                <a:ea typeface="新細明體" charset="-120"/>
              </a:rPr>
              <a:t>Hardware</a:t>
            </a:r>
          </a:p>
          <a:p>
            <a:pPr marL="719138" lvl="3" indent="-180975" defTabSz="914400">
              <a:lnSpc>
                <a:spcPct val="80000"/>
              </a:lnSpc>
              <a:spcBef>
                <a:spcPct val="20000"/>
              </a:spcBef>
              <a:buFont typeface="Arial" pitchFamily="34" charset="0"/>
              <a:buChar char="–"/>
            </a:pPr>
            <a:r>
              <a:rPr lang="en-US" altLang="zh-TW" sz="1400" dirty="0">
                <a:solidFill>
                  <a:prstClr val="black">
                    <a:lumMod val="50000"/>
                    <a:lumOff val="50000"/>
                  </a:prstClr>
                </a:solidFill>
                <a:latin typeface="Arial"/>
                <a:ea typeface="新細明體" charset="-120"/>
              </a:rPr>
              <a:t>Controller (PCI, SATA, IDE)</a:t>
            </a:r>
          </a:p>
          <a:p>
            <a:pPr marL="719138" lvl="3" indent="-180975" defTabSz="914400">
              <a:lnSpc>
                <a:spcPct val="80000"/>
              </a:lnSpc>
              <a:spcBef>
                <a:spcPct val="20000"/>
              </a:spcBef>
              <a:buFont typeface="Arial" pitchFamily="34" charset="0"/>
              <a:buChar char="–"/>
            </a:pPr>
            <a:r>
              <a:rPr lang="en-US" altLang="zh-TW" sz="1400" dirty="0">
                <a:solidFill>
                  <a:prstClr val="black">
                    <a:lumMod val="50000"/>
                    <a:lumOff val="50000"/>
                  </a:prstClr>
                </a:solidFill>
                <a:latin typeface="Arial"/>
                <a:ea typeface="新細明體" charset="-120"/>
              </a:rPr>
              <a:t>Bus (PCI, IDE)</a:t>
            </a:r>
          </a:p>
          <a:p>
            <a:pPr marL="719138" lvl="3" indent="-180975" defTabSz="914400">
              <a:lnSpc>
                <a:spcPct val="80000"/>
              </a:lnSpc>
              <a:spcBef>
                <a:spcPct val="20000"/>
              </a:spcBef>
              <a:buFont typeface="Arial" pitchFamily="34" charset="0"/>
              <a:buChar char="–"/>
            </a:pPr>
            <a:r>
              <a:rPr lang="en-US" altLang="zh-TW" sz="1400" dirty="0">
                <a:solidFill>
                  <a:prstClr val="black">
                    <a:lumMod val="50000"/>
                    <a:lumOff val="50000"/>
                  </a:prstClr>
                </a:solidFill>
                <a:latin typeface="Arial"/>
                <a:ea typeface="新細明體" charset="-120"/>
              </a:rPr>
              <a:t>Device (Audio, Video, HDD, Keyboard)</a:t>
            </a:r>
          </a:p>
          <a:p>
            <a:pPr marL="432000" lvl="1" indent="-216000" defTabSz="914400">
              <a:lnSpc>
                <a:spcPct val="70000"/>
              </a:lnSpc>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Handle represents entity</a:t>
            </a:r>
            <a:endParaRPr lang="zh-TW" altLang="en-US" sz="1400" dirty="0">
              <a:solidFill>
                <a:prstClr val="black">
                  <a:lumMod val="65000"/>
                  <a:lumOff val="35000"/>
                </a:prstClr>
              </a:solidFill>
              <a:latin typeface="Arial"/>
              <a:ea typeface="新細明體" charset="-120"/>
            </a:endParaRPr>
          </a:p>
          <a:p>
            <a:pPr marL="432000" lvl="1" indent="-216000" defTabSz="914400">
              <a:lnSpc>
                <a:spcPct val="70000"/>
              </a:lnSpc>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Handle function by Protocol</a:t>
            </a:r>
            <a:endParaRPr lang="zh-TW" altLang="en-US" sz="1400" dirty="0">
              <a:solidFill>
                <a:prstClr val="black">
                  <a:lumMod val="65000"/>
                  <a:lumOff val="35000"/>
                </a:prstClr>
              </a:solidFill>
              <a:latin typeface="Arial"/>
              <a:ea typeface="新細明體" charset="-120"/>
            </a:endParaRPr>
          </a:p>
          <a:p>
            <a:pPr marL="432000" lvl="1" indent="-216000" defTabSz="914400">
              <a:lnSpc>
                <a:spcPct val="70000"/>
              </a:lnSpc>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Driver</a:t>
            </a:r>
            <a:r>
              <a:rPr lang="zh-TW" altLang="en-US" sz="1400" dirty="0">
                <a:solidFill>
                  <a:prstClr val="black">
                    <a:lumMod val="65000"/>
                    <a:lumOff val="35000"/>
                  </a:prstClr>
                </a:solidFill>
                <a:latin typeface="Arial"/>
                <a:ea typeface="新細明體" charset="-120"/>
              </a:rPr>
              <a:t> </a:t>
            </a:r>
            <a:r>
              <a:rPr lang="en-US" altLang="zh-TW" sz="1400" dirty="0">
                <a:solidFill>
                  <a:prstClr val="black">
                    <a:lumMod val="65000"/>
                    <a:lumOff val="35000"/>
                  </a:prstClr>
                </a:solidFill>
                <a:latin typeface="Arial"/>
                <a:ea typeface="新細明體" charset="-120"/>
              </a:rPr>
              <a:t>can create one or more Handles</a:t>
            </a:r>
          </a:p>
          <a:p>
            <a:endParaRPr lang="zh-CN" altLang="en-US" dirty="0"/>
          </a:p>
        </p:txBody>
      </p:sp>
    </p:spTree>
    <p:extLst>
      <p:ext uri="{BB962C8B-B14F-4D97-AF65-F5344CB8AC3E}">
        <p14:creationId xmlns:p14="http://schemas.microsoft.com/office/powerpoint/2010/main" val="399595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B7031-2663-4B2A-AFE9-34C019D6534D}"/>
              </a:ext>
            </a:extLst>
          </p:cNvPr>
          <p:cNvSpPr>
            <a:spLocks noGrp="1"/>
          </p:cNvSpPr>
          <p:nvPr>
            <p:ph type="title"/>
          </p:nvPr>
        </p:nvSpPr>
        <p:spPr/>
        <p:txBody>
          <a:bodyPr/>
          <a:lstStyle/>
          <a:p>
            <a:r>
              <a:rPr lang="en-US" altLang="zh-TW" dirty="0">
                <a:ea typeface="新細明體" charset="-120"/>
              </a:rPr>
              <a:t>DXE Handle &amp; Protocol</a:t>
            </a:r>
            <a:endParaRPr lang="zh-CN" altLang="en-US" dirty="0"/>
          </a:p>
        </p:txBody>
      </p:sp>
      <p:sp>
        <p:nvSpPr>
          <p:cNvPr id="3" name="内容占位符 2">
            <a:extLst>
              <a:ext uri="{FF2B5EF4-FFF2-40B4-BE49-F238E27FC236}">
                <a16:creationId xmlns:a16="http://schemas.microsoft.com/office/drawing/2014/main" id="{44D201AE-AC51-4B1D-81E7-18AD3CD44B56}"/>
              </a:ext>
            </a:extLst>
          </p:cNvPr>
          <p:cNvSpPr>
            <a:spLocks noGrp="1"/>
          </p:cNvSpPr>
          <p:nvPr>
            <p:ph sz="quarter" idx="14"/>
          </p:nvPr>
        </p:nvSpPr>
        <p:spPr/>
        <p:txBody>
          <a:bodyPr/>
          <a:lstStyle/>
          <a:p>
            <a:pPr marL="216000" lvl="0" indent="-216000" defTabSz="914400">
              <a:lnSpc>
                <a:spcPct val="80000"/>
              </a:lnSpc>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Protocol</a:t>
            </a:r>
          </a:p>
          <a:p>
            <a:pPr marL="432000" lvl="1" indent="-216000" defTabSz="914400">
              <a:lnSpc>
                <a:spcPct val="70000"/>
              </a:lnSpc>
              <a:spcBef>
                <a:spcPts val="1200"/>
              </a:spcBef>
              <a:buFont typeface="Arial" pitchFamily="34" charset="0"/>
              <a:buChar char="–"/>
            </a:pPr>
            <a:r>
              <a:rPr lang="en-US" altLang="zh-TW" sz="1800" dirty="0">
                <a:solidFill>
                  <a:prstClr val="black">
                    <a:lumMod val="65000"/>
                    <a:lumOff val="35000"/>
                  </a:prstClr>
                </a:solidFill>
                <a:latin typeface="Arial"/>
                <a:ea typeface="新細明體" charset="-120"/>
              </a:rPr>
              <a:t>Driver produce Protocol</a:t>
            </a:r>
            <a:endParaRPr lang="zh-TW" altLang="en-US" sz="1800" dirty="0">
              <a:solidFill>
                <a:prstClr val="black">
                  <a:lumMod val="65000"/>
                  <a:lumOff val="35000"/>
                </a:prstClr>
              </a:solidFill>
              <a:latin typeface="Arial"/>
              <a:ea typeface="新細明體" charset="-120"/>
            </a:endParaRPr>
          </a:p>
          <a:p>
            <a:pPr marL="432000" lvl="1" indent="-216000" defTabSz="914400">
              <a:lnSpc>
                <a:spcPct val="70000"/>
              </a:lnSpc>
              <a:spcBef>
                <a:spcPts val="1200"/>
              </a:spcBef>
              <a:buFont typeface="Arial" pitchFamily="34" charset="0"/>
              <a:buChar char="–"/>
            </a:pPr>
            <a:r>
              <a:rPr lang="en-US" altLang="zh-TW" sz="1800" dirty="0">
                <a:solidFill>
                  <a:prstClr val="black">
                    <a:lumMod val="65000"/>
                    <a:lumOff val="35000"/>
                  </a:prstClr>
                </a:solidFill>
                <a:latin typeface="Arial"/>
                <a:ea typeface="新細明體" charset="-120"/>
              </a:rPr>
              <a:t>Handle</a:t>
            </a:r>
            <a:r>
              <a:rPr lang="zh-TW" altLang="en-US" sz="1800" dirty="0">
                <a:solidFill>
                  <a:prstClr val="black">
                    <a:lumMod val="65000"/>
                    <a:lumOff val="35000"/>
                  </a:prstClr>
                </a:solidFill>
                <a:latin typeface="Arial"/>
                <a:ea typeface="新細明體" charset="-120"/>
              </a:rPr>
              <a:t> </a:t>
            </a:r>
            <a:r>
              <a:rPr lang="en-US" altLang="zh-TW" sz="1800" dirty="0">
                <a:solidFill>
                  <a:prstClr val="black">
                    <a:lumMod val="65000"/>
                    <a:lumOff val="35000"/>
                  </a:prstClr>
                </a:solidFill>
                <a:latin typeface="Arial"/>
                <a:ea typeface="新細明體" charset="-120"/>
              </a:rPr>
              <a:t>contains Protocol not only Functions but also Private Data</a:t>
            </a:r>
          </a:p>
          <a:p>
            <a:pPr marL="432000" lvl="1" indent="-216000" defTabSz="914400">
              <a:lnSpc>
                <a:spcPct val="70000"/>
              </a:lnSpc>
              <a:spcBef>
                <a:spcPts val="1200"/>
              </a:spcBef>
              <a:buFont typeface="Arial" pitchFamily="34" charset="0"/>
              <a:buChar char="–"/>
            </a:pPr>
            <a:r>
              <a:rPr lang="en-US" altLang="zh-TW" sz="1800" dirty="0">
                <a:solidFill>
                  <a:prstClr val="black">
                    <a:lumMod val="65000"/>
                    <a:lumOff val="35000"/>
                  </a:prstClr>
                </a:solidFill>
                <a:latin typeface="Arial"/>
                <a:ea typeface="新細明體" charset="-120"/>
              </a:rPr>
              <a:t>Private Data come from Bus Driver will affect child Handle’s Protocol</a:t>
            </a:r>
          </a:p>
          <a:p>
            <a:pPr marL="432000" lvl="1" indent="-216000" defTabSz="914400">
              <a:lnSpc>
                <a:spcPct val="70000"/>
              </a:lnSpc>
              <a:spcBef>
                <a:spcPts val="1200"/>
              </a:spcBef>
              <a:buFont typeface="Arial" pitchFamily="34" charset="0"/>
              <a:buChar char="–"/>
            </a:pPr>
            <a:r>
              <a:rPr lang="en-US" altLang="zh-TW" sz="1800" dirty="0">
                <a:solidFill>
                  <a:prstClr val="black">
                    <a:lumMod val="65000"/>
                    <a:lumOff val="35000"/>
                  </a:prstClr>
                </a:solidFill>
                <a:latin typeface="Arial"/>
                <a:ea typeface="新細明體" charset="-120"/>
              </a:rPr>
              <a:t>By combination of Protocol &amp; Private Data, we can create different entity</a:t>
            </a:r>
            <a:endParaRPr lang="zh-TW" altLang="en-US" sz="1800" dirty="0">
              <a:solidFill>
                <a:prstClr val="black">
                  <a:lumMod val="65000"/>
                  <a:lumOff val="35000"/>
                </a:prstClr>
              </a:solidFill>
              <a:latin typeface="Arial"/>
              <a:ea typeface="新細明體" charset="-120"/>
            </a:endParaRPr>
          </a:p>
          <a:p>
            <a:pPr marL="432000" lvl="1" indent="-216000" defTabSz="914400">
              <a:lnSpc>
                <a:spcPct val="70000"/>
              </a:lnSpc>
              <a:spcBef>
                <a:spcPts val="1200"/>
              </a:spcBef>
              <a:buFont typeface="Arial" pitchFamily="34" charset="0"/>
              <a:buChar char="–"/>
            </a:pPr>
            <a:r>
              <a:rPr lang="en-US" altLang="zh-TW" sz="1800" dirty="0">
                <a:solidFill>
                  <a:prstClr val="black">
                    <a:lumMod val="65000"/>
                    <a:lumOff val="35000"/>
                  </a:prstClr>
                </a:solidFill>
                <a:latin typeface="Arial"/>
                <a:ea typeface="新細明體" charset="-120"/>
              </a:rPr>
              <a:t>Different Handle can apply same protocol</a:t>
            </a:r>
          </a:p>
          <a:p>
            <a:endParaRPr lang="zh-CN" altLang="en-US" dirty="0"/>
          </a:p>
        </p:txBody>
      </p:sp>
    </p:spTree>
    <p:extLst>
      <p:ext uri="{BB962C8B-B14F-4D97-AF65-F5344CB8AC3E}">
        <p14:creationId xmlns:p14="http://schemas.microsoft.com/office/powerpoint/2010/main" val="4157546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AEB59-F3E5-4FB0-BE1D-D54976C57EF4}"/>
              </a:ext>
            </a:extLst>
          </p:cNvPr>
          <p:cNvSpPr>
            <a:spLocks noGrp="1"/>
          </p:cNvSpPr>
          <p:nvPr>
            <p:ph type="title"/>
          </p:nvPr>
        </p:nvSpPr>
        <p:spPr/>
        <p:txBody>
          <a:bodyPr/>
          <a:lstStyle/>
          <a:p>
            <a:r>
              <a:rPr lang="en-US" altLang="zh-TW" dirty="0">
                <a:ea typeface="新細明體" charset="-120"/>
              </a:rPr>
              <a:t>Handles Protocol Database</a:t>
            </a:r>
            <a:endParaRPr lang="zh-CN" altLang="en-US" dirty="0"/>
          </a:p>
        </p:txBody>
      </p:sp>
      <p:graphicFrame>
        <p:nvGraphicFramePr>
          <p:cNvPr id="5" name="Object 5">
            <a:extLst>
              <a:ext uri="{FF2B5EF4-FFF2-40B4-BE49-F238E27FC236}">
                <a16:creationId xmlns:a16="http://schemas.microsoft.com/office/drawing/2014/main" id="{01639E5C-2D6D-4FD9-9DAE-11FC620CA31E}"/>
              </a:ext>
            </a:extLst>
          </p:cNvPr>
          <p:cNvGraphicFramePr>
            <a:graphicFrameLocks noGrp="1" noChangeAspect="1"/>
          </p:cNvGraphicFramePr>
          <p:nvPr>
            <p:ph sz="quarter" idx="14"/>
            <p:extLst>
              <p:ext uri="{D42A27DB-BD31-4B8C-83A1-F6EECF244321}">
                <p14:modId xmlns:p14="http://schemas.microsoft.com/office/powerpoint/2010/main" val="4069073673"/>
              </p:ext>
            </p:extLst>
          </p:nvPr>
        </p:nvGraphicFramePr>
        <p:xfrm>
          <a:off x="1612900" y="904875"/>
          <a:ext cx="5727699" cy="3751263"/>
        </p:xfrm>
        <a:graphic>
          <a:graphicData uri="http://schemas.openxmlformats.org/presentationml/2006/ole">
            <mc:AlternateContent xmlns:mc="http://schemas.openxmlformats.org/markup-compatibility/2006">
              <mc:Choice xmlns:v="urn:schemas-microsoft-com:vml" Requires="v">
                <p:oleObj spid="_x0000_s2057" name="Picture" r:id="rId3" imgW="5143680" imgH="4800600" progId="Word.Picture.8">
                  <p:embed/>
                </p:oleObj>
              </mc:Choice>
              <mc:Fallback>
                <p:oleObj name="Picture" r:id="rId3" imgW="5143680" imgH="4800600" progId="Word.Picture.8">
                  <p:embed/>
                  <p:pic>
                    <p:nvPicPr>
                      <p:cNvPr id="205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0" y="904875"/>
                        <a:ext cx="5727699" cy="37512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5199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A38AF-3A82-41C0-B102-8A98CB759529}"/>
              </a:ext>
            </a:extLst>
          </p:cNvPr>
          <p:cNvSpPr>
            <a:spLocks noGrp="1"/>
          </p:cNvSpPr>
          <p:nvPr>
            <p:ph type="title"/>
          </p:nvPr>
        </p:nvSpPr>
        <p:spPr/>
        <p:txBody>
          <a:bodyPr/>
          <a:lstStyle/>
          <a:p>
            <a:r>
              <a:rPr lang="en-US" altLang="zh-TW" dirty="0"/>
              <a:t>Protocol</a:t>
            </a:r>
            <a:endParaRPr lang="zh-CN" altLang="en-US" dirty="0"/>
          </a:p>
        </p:txBody>
      </p:sp>
      <p:pic>
        <p:nvPicPr>
          <p:cNvPr id="5" name="Picture 2">
            <a:extLst>
              <a:ext uri="{FF2B5EF4-FFF2-40B4-BE49-F238E27FC236}">
                <a16:creationId xmlns:a16="http://schemas.microsoft.com/office/drawing/2014/main" id="{56D20D73-0A35-4519-A4C6-D92761163C85}"/>
              </a:ext>
            </a:extLst>
          </p:cNvPr>
          <p:cNvPicPr>
            <a:picLocks noGrp="1" noChangeAspect="1" noChangeArrowheads="1"/>
          </p:cNvPicPr>
          <p:nvPr>
            <p:ph sz="quarter" idx="14"/>
          </p:nvPr>
        </p:nvPicPr>
        <p:blipFill>
          <a:blip r:embed="rId2" cstate="print"/>
          <a:srcRect/>
          <a:stretch>
            <a:fillRect/>
          </a:stretch>
        </p:blipFill>
        <p:spPr bwMode="auto">
          <a:xfrm>
            <a:off x="2284240" y="904875"/>
            <a:ext cx="4524719" cy="3751263"/>
          </a:xfrm>
          <a:prstGeom prst="rect">
            <a:avLst/>
          </a:prstGeom>
          <a:noFill/>
          <a:ln w="9525">
            <a:noFill/>
            <a:miter lim="800000"/>
            <a:headEnd/>
            <a:tailEnd/>
          </a:ln>
        </p:spPr>
      </p:pic>
    </p:spTree>
    <p:extLst>
      <p:ext uri="{BB962C8B-B14F-4D97-AF65-F5344CB8AC3E}">
        <p14:creationId xmlns:p14="http://schemas.microsoft.com/office/powerpoint/2010/main" val="3448937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2D6EF-19B3-47FD-AFA9-C677474F58ED}"/>
              </a:ext>
            </a:extLst>
          </p:cNvPr>
          <p:cNvSpPr>
            <a:spLocks noGrp="1"/>
          </p:cNvSpPr>
          <p:nvPr>
            <p:ph type="title"/>
          </p:nvPr>
        </p:nvSpPr>
        <p:spPr/>
        <p:txBody>
          <a:bodyPr/>
          <a:lstStyle/>
          <a:p>
            <a:r>
              <a:rPr lang="en-US" altLang="zh-TW" dirty="0">
                <a:ea typeface="新細明體" charset="-120"/>
              </a:rPr>
              <a:t>DXE Driver Architecture</a:t>
            </a:r>
            <a:endParaRPr lang="zh-CN" altLang="en-US" dirty="0"/>
          </a:p>
        </p:txBody>
      </p:sp>
      <p:sp>
        <p:nvSpPr>
          <p:cNvPr id="3" name="内容占位符 2">
            <a:extLst>
              <a:ext uri="{FF2B5EF4-FFF2-40B4-BE49-F238E27FC236}">
                <a16:creationId xmlns:a16="http://schemas.microsoft.com/office/drawing/2014/main" id="{497B335F-101C-4CED-A522-2213EAD16723}"/>
              </a:ext>
            </a:extLst>
          </p:cNvPr>
          <p:cNvSpPr>
            <a:spLocks noGrp="1"/>
          </p:cNvSpPr>
          <p:nvPr>
            <p:ph sz="quarter" idx="14"/>
          </p:nvPr>
        </p:nvSpPr>
        <p:spPr/>
        <p:txBody>
          <a:bodyPr/>
          <a:lstStyle/>
          <a:p>
            <a:pPr marL="216000" lvl="0" indent="-216000" defTabSz="914400">
              <a:lnSpc>
                <a:spcPct val="100000"/>
              </a:lnSpc>
              <a:spcBef>
                <a:spcPts val="1200"/>
              </a:spcBef>
              <a:buClr>
                <a:srgbClr val="C00000"/>
              </a:buClr>
              <a:buSzPct val="75000"/>
              <a:buFont typeface="Wingdings" pitchFamily="2" charset="2"/>
              <a:buChar char="l"/>
            </a:pPr>
            <a:r>
              <a:rPr lang="en-US" altLang="zh-TW" sz="2000" b="1" dirty="0">
                <a:solidFill>
                  <a:prstClr val="black">
                    <a:lumMod val="65000"/>
                    <a:lumOff val="35000"/>
                  </a:prstClr>
                </a:solidFill>
                <a:latin typeface="Arial"/>
                <a:ea typeface="新細明體" charset="-120"/>
              </a:rPr>
              <a:t>What does DXE Core provide?</a:t>
            </a:r>
          </a:p>
          <a:p>
            <a:pPr marL="432000" lvl="1" indent="-216000" defTabSz="914400">
              <a:lnSpc>
                <a:spcPct val="100000"/>
              </a:lnSpc>
              <a:spcBef>
                <a:spcPts val="1200"/>
              </a:spcBef>
              <a:buFont typeface="Arial" pitchFamily="34" charset="0"/>
              <a:buChar char="–"/>
            </a:pPr>
            <a:r>
              <a:rPr lang="en-US" altLang="zh-TW" sz="1800" dirty="0">
                <a:solidFill>
                  <a:prstClr val="black">
                    <a:lumMod val="65000"/>
                    <a:lumOff val="35000"/>
                  </a:prstClr>
                </a:solidFill>
                <a:latin typeface="Arial"/>
                <a:ea typeface="新細明體" charset="-120"/>
              </a:rPr>
              <a:t>System Table</a:t>
            </a:r>
          </a:p>
          <a:p>
            <a:pPr marL="576000" lvl="2" indent="-144000" defTabSz="914400">
              <a:lnSpc>
                <a:spcPct val="100000"/>
              </a:lnSpc>
              <a:spcBef>
                <a:spcPts val="600"/>
              </a:spcBef>
              <a:buSzPct val="75000"/>
              <a:buFont typeface="Wingdings" pitchFamily="2" charset="2"/>
              <a:buChar char="n"/>
            </a:pPr>
            <a:r>
              <a:rPr lang="en-US" altLang="zh-TW" sz="1400" dirty="0">
                <a:solidFill>
                  <a:prstClr val="black">
                    <a:lumMod val="65000"/>
                    <a:lumOff val="35000"/>
                  </a:prstClr>
                </a:solidFill>
                <a:latin typeface="Arial"/>
                <a:ea typeface="新細明體" charset="-120"/>
              </a:rPr>
              <a:t>Basic Input, Output</a:t>
            </a:r>
          </a:p>
          <a:p>
            <a:pPr marL="576000" lvl="2" indent="-144000" defTabSz="914400">
              <a:lnSpc>
                <a:spcPct val="100000"/>
              </a:lnSpc>
              <a:spcBef>
                <a:spcPts val="600"/>
              </a:spcBef>
              <a:buSzPct val="75000"/>
              <a:buFont typeface="Wingdings" pitchFamily="2" charset="2"/>
              <a:buChar char="n"/>
            </a:pPr>
            <a:r>
              <a:rPr lang="en-US" altLang="zh-TW" sz="1400" dirty="0" err="1">
                <a:solidFill>
                  <a:prstClr val="black">
                    <a:lumMod val="65000"/>
                    <a:lumOff val="35000"/>
                  </a:prstClr>
                </a:solidFill>
                <a:latin typeface="Arial"/>
                <a:ea typeface="新細明體" charset="-120"/>
              </a:rPr>
              <a:t>RunTime</a:t>
            </a:r>
            <a:r>
              <a:rPr lang="en-US" altLang="zh-TW" sz="1400" dirty="0">
                <a:solidFill>
                  <a:prstClr val="black">
                    <a:lumMod val="65000"/>
                    <a:lumOff val="35000"/>
                  </a:prstClr>
                </a:solidFill>
                <a:latin typeface="Arial"/>
                <a:ea typeface="新細明體" charset="-120"/>
              </a:rPr>
              <a:t> Service</a:t>
            </a:r>
          </a:p>
          <a:p>
            <a:pPr marL="576000" lvl="2" indent="-144000" defTabSz="914400">
              <a:lnSpc>
                <a:spcPct val="100000"/>
              </a:lnSpc>
              <a:spcBef>
                <a:spcPts val="600"/>
              </a:spcBef>
              <a:buSzPct val="75000"/>
              <a:buFont typeface="Wingdings" pitchFamily="2" charset="2"/>
              <a:buChar char="n"/>
            </a:pPr>
            <a:r>
              <a:rPr lang="en-US" altLang="zh-TW" sz="1400" dirty="0">
                <a:solidFill>
                  <a:prstClr val="black">
                    <a:lumMod val="65000"/>
                    <a:lumOff val="35000"/>
                  </a:prstClr>
                </a:solidFill>
                <a:latin typeface="Arial"/>
                <a:ea typeface="新細明體" charset="-120"/>
              </a:rPr>
              <a:t>Boot Service</a:t>
            </a:r>
          </a:p>
          <a:p>
            <a:pPr marL="576000" lvl="2" indent="-144000" defTabSz="914400">
              <a:lnSpc>
                <a:spcPct val="100000"/>
              </a:lnSpc>
              <a:spcBef>
                <a:spcPts val="600"/>
              </a:spcBef>
              <a:buSzPct val="75000"/>
              <a:buFont typeface="Wingdings" pitchFamily="2" charset="2"/>
              <a:buChar char="n"/>
            </a:pPr>
            <a:r>
              <a:rPr lang="en-US" altLang="zh-TW" sz="1400" dirty="0" err="1">
                <a:solidFill>
                  <a:prstClr val="black">
                    <a:lumMod val="65000"/>
                    <a:lumOff val="35000"/>
                  </a:prstClr>
                </a:solidFill>
                <a:latin typeface="Arial"/>
                <a:ea typeface="新細明體" charset="-120"/>
              </a:rPr>
              <a:t>ConfigurationTable</a:t>
            </a:r>
            <a:endParaRPr lang="en-US" altLang="zh-TW" sz="1400" dirty="0">
              <a:solidFill>
                <a:prstClr val="black">
                  <a:lumMod val="65000"/>
                  <a:lumOff val="35000"/>
                </a:prstClr>
              </a:solidFill>
              <a:latin typeface="Arial"/>
              <a:ea typeface="新細明體" charset="-120"/>
            </a:endParaRPr>
          </a:p>
          <a:p>
            <a:pPr marL="432000" lvl="1" indent="-216000" defTabSz="914400">
              <a:lnSpc>
                <a:spcPct val="100000"/>
              </a:lnSpc>
              <a:spcBef>
                <a:spcPts val="1200"/>
              </a:spcBef>
              <a:buFont typeface="Arial" pitchFamily="34" charset="0"/>
              <a:buChar char="–"/>
            </a:pPr>
            <a:r>
              <a:rPr lang="en-US" altLang="zh-TW" sz="1400" dirty="0" err="1">
                <a:solidFill>
                  <a:prstClr val="black">
                    <a:lumMod val="65000"/>
                    <a:lumOff val="35000"/>
                  </a:prstClr>
                </a:solidFill>
                <a:latin typeface="Arial"/>
                <a:ea typeface="新細明體" charset="-120"/>
              </a:rPr>
              <a:t>ImageHandle</a:t>
            </a:r>
            <a:endParaRPr lang="en-US" altLang="zh-TW" sz="1400" dirty="0">
              <a:solidFill>
                <a:prstClr val="black">
                  <a:lumMod val="65000"/>
                  <a:lumOff val="35000"/>
                </a:prstClr>
              </a:solidFill>
              <a:latin typeface="Arial"/>
              <a:ea typeface="新細明體" charset="-120"/>
            </a:endParaRPr>
          </a:p>
          <a:p>
            <a:pPr marL="576000" lvl="2" indent="-144000" defTabSz="914400">
              <a:lnSpc>
                <a:spcPct val="100000"/>
              </a:lnSpc>
              <a:spcBef>
                <a:spcPts val="600"/>
              </a:spcBef>
              <a:buSzPct val="75000"/>
              <a:buFont typeface="Wingdings" pitchFamily="2" charset="2"/>
              <a:buChar char="n"/>
            </a:pPr>
            <a:r>
              <a:rPr lang="en-US" altLang="zh-TW" sz="1400" dirty="0">
                <a:solidFill>
                  <a:prstClr val="black">
                    <a:lumMod val="65000"/>
                    <a:lumOff val="35000"/>
                  </a:prstClr>
                </a:solidFill>
                <a:latin typeface="Arial"/>
                <a:ea typeface="新細明體" charset="-120"/>
              </a:rPr>
              <a:t>Driver get it when DXE Core allocate</a:t>
            </a:r>
            <a:r>
              <a:rPr lang="zh-TW" altLang="en-US" sz="1400" dirty="0">
                <a:solidFill>
                  <a:prstClr val="black">
                    <a:lumMod val="65000"/>
                    <a:lumOff val="35000"/>
                  </a:prstClr>
                </a:solidFill>
                <a:latin typeface="Arial"/>
                <a:ea typeface="新細明體" charset="-120"/>
              </a:rPr>
              <a:t> </a:t>
            </a:r>
            <a:r>
              <a:rPr lang="en-US" altLang="zh-TW" sz="1400" dirty="0">
                <a:solidFill>
                  <a:prstClr val="black">
                    <a:lumMod val="65000"/>
                    <a:lumOff val="35000"/>
                  </a:prstClr>
                </a:solidFill>
                <a:latin typeface="Arial"/>
                <a:ea typeface="新細明體" charset="-120"/>
              </a:rPr>
              <a:t>Memory for him</a:t>
            </a:r>
          </a:p>
          <a:p>
            <a:pPr marL="576000" lvl="2" indent="-144000" defTabSz="914400">
              <a:lnSpc>
                <a:spcPct val="100000"/>
              </a:lnSpc>
              <a:spcBef>
                <a:spcPts val="600"/>
              </a:spcBef>
              <a:buSzPct val="75000"/>
              <a:buFont typeface="Wingdings" pitchFamily="2" charset="2"/>
              <a:buChar char="n"/>
            </a:pPr>
            <a:r>
              <a:rPr lang="en-US" altLang="zh-TW" sz="1400" dirty="0">
                <a:solidFill>
                  <a:prstClr val="black">
                    <a:lumMod val="65000"/>
                    <a:lumOff val="35000"/>
                  </a:prstClr>
                </a:solidFill>
                <a:latin typeface="Arial"/>
                <a:ea typeface="新細明體" charset="-120"/>
              </a:rPr>
              <a:t>EFI_LOADED_IMAGE_PROTOCOL</a:t>
            </a:r>
          </a:p>
          <a:p>
            <a:pPr marL="432000" lvl="1" indent="-216000" defTabSz="914400">
              <a:lnSpc>
                <a:spcPct val="100000"/>
              </a:lnSpc>
              <a:spcBef>
                <a:spcPts val="1200"/>
              </a:spcBef>
              <a:buFont typeface="Arial" pitchFamily="34" charset="0"/>
              <a:buChar char="–"/>
            </a:pPr>
            <a:r>
              <a:rPr lang="en-US" altLang="zh-TW" sz="1400" dirty="0">
                <a:solidFill>
                  <a:prstClr val="black">
                    <a:lumMod val="65000"/>
                    <a:lumOff val="35000"/>
                  </a:prstClr>
                </a:solidFill>
                <a:latin typeface="Arial"/>
                <a:ea typeface="新細明體" charset="-120"/>
              </a:rPr>
              <a:t>Every Driver can get same service from Core</a:t>
            </a:r>
            <a:endParaRPr lang="zh-TW" altLang="en-US" sz="1400" dirty="0">
              <a:solidFill>
                <a:prstClr val="black">
                  <a:lumMod val="65000"/>
                  <a:lumOff val="35000"/>
                </a:prstClr>
              </a:solidFill>
              <a:latin typeface="Arial"/>
              <a:ea typeface="新細明體" charset="-120"/>
            </a:endParaRPr>
          </a:p>
          <a:p>
            <a:endParaRPr lang="zh-CN" altLang="en-US" dirty="0"/>
          </a:p>
        </p:txBody>
      </p:sp>
    </p:spTree>
    <p:extLst>
      <p:ext uri="{BB962C8B-B14F-4D97-AF65-F5344CB8AC3E}">
        <p14:creationId xmlns:p14="http://schemas.microsoft.com/office/powerpoint/2010/main" val="3647139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0169D-1C0E-45CF-B826-3DA1088BAD53}"/>
              </a:ext>
            </a:extLst>
          </p:cNvPr>
          <p:cNvSpPr>
            <a:spLocks noGrp="1"/>
          </p:cNvSpPr>
          <p:nvPr>
            <p:ph type="title"/>
          </p:nvPr>
        </p:nvSpPr>
        <p:spPr/>
        <p:txBody>
          <a:bodyPr/>
          <a:lstStyle/>
          <a:p>
            <a:r>
              <a:rPr lang="en-US" altLang="zh-TW" dirty="0">
                <a:ea typeface="新細明體" pitchFamily="18" charset="-120"/>
              </a:rPr>
              <a:t>EFI System Table</a:t>
            </a:r>
            <a:endParaRPr lang="zh-CN" altLang="en-US" dirty="0"/>
          </a:p>
        </p:txBody>
      </p:sp>
      <p:sp>
        <p:nvSpPr>
          <p:cNvPr id="3" name="内容占位符 2">
            <a:extLst>
              <a:ext uri="{FF2B5EF4-FFF2-40B4-BE49-F238E27FC236}">
                <a16:creationId xmlns:a16="http://schemas.microsoft.com/office/drawing/2014/main" id="{0B7ACF0C-16D6-4363-A48D-4C59FBC3C436}"/>
              </a:ext>
            </a:extLst>
          </p:cNvPr>
          <p:cNvSpPr>
            <a:spLocks noGrp="1"/>
          </p:cNvSpPr>
          <p:nvPr>
            <p:ph sz="quarter" idx="14"/>
          </p:nvPr>
        </p:nvSpPr>
        <p:spPr/>
        <p:txBody>
          <a:bodyPr/>
          <a:lstStyle/>
          <a:p>
            <a:endParaRPr lang="zh-CN" altLang="en-US" dirty="0"/>
          </a:p>
        </p:txBody>
      </p:sp>
      <p:sp>
        <p:nvSpPr>
          <p:cNvPr id="4" name="內容版面配置區 12">
            <a:extLst>
              <a:ext uri="{FF2B5EF4-FFF2-40B4-BE49-F238E27FC236}">
                <a16:creationId xmlns:a16="http://schemas.microsoft.com/office/drawing/2014/main" id="{A0C67ABB-C72C-43BE-B41A-94DDD7D187F3}"/>
              </a:ext>
            </a:extLst>
          </p:cNvPr>
          <p:cNvSpPr txBox="1">
            <a:spLocks/>
          </p:cNvSpPr>
          <p:nvPr/>
        </p:nvSpPr>
        <p:spPr>
          <a:xfrm>
            <a:off x="467544" y="1113589"/>
            <a:ext cx="3888432" cy="3240360"/>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1800" b="1" kern="1200">
                <a:solidFill>
                  <a:schemeClr val="tx1">
                    <a:lumMod val="65000"/>
                    <a:lumOff val="35000"/>
                  </a:schemeClr>
                </a:solidFill>
                <a:latin typeface="Arial" pitchFamily="34" charset="0"/>
                <a:ea typeface="Arial"/>
                <a:cs typeface="+mn-cs"/>
              </a:defRPr>
            </a:lvl1pPr>
            <a:lvl2pPr marL="432000" indent="-216000" algn="l" defTabSz="914400" rtl="0" eaLnBrk="1" latinLnBrk="0" hangingPunct="1">
              <a:spcBef>
                <a:spcPts val="600"/>
              </a:spcBef>
              <a:buFont typeface="Arial" pitchFamily="34" charset="0"/>
              <a:buChar char="–"/>
              <a:defRPr lang="en-US" altLang="zh-TW" sz="1600" kern="1200" dirty="0" smtClean="0">
                <a:solidFill>
                  <a:schemeClr val="tx1">
                    <a:lumMod val="65000"/>
                    <a:lumOff val="35000"/>
                  </a:schemeClr>
                </a:solidFill>
                <a:latin typeface="Arial" pitchFamily="34" charset="0"/>
                <a:ea typeface="Arial"/>
                <a:cs typeface="+mn-cs"/>
              </a:defRPr>
            </a:lvl2pPr>
            <a:lvl3pPr marL="1143000" indent="-228600" algn="l" defTabSz="914400" rtl="0" eaLnBrk="1" latinLnBrk="0" hangingPunct="1">
              <a:spcBef>
                <a:spcPct val="20000"/>
              </a:spcBef>
              <a:buFont typeface="Arial" pitchFamily="34" charset="0"/>
              <a:buChar char="•"/>
              <a:defRPr lang="en-US" altLang="zh-TW" sz="1400" kern="1200" dirty="0" smtClean="0">
                <a:solidFill>
                  <a:schemeClr val="tx1">
                    <a:lumMod val="65000"/>
                    <a:lumOff val="35000"/>
                  </a:schemeClr>
                </a:solidFill>
                <a:latin typeface="+mn-lt"/>
                <a:ea typeface="Arial"/>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Arial"/>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Arial"/>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1200"/>
              </a:spcBef>
              <a:spcAft>
                <a:spcPts val="0"/>
              </a:spcAft>
              <a:buClr>
                <a:srgbClr val="C00000"/>
              </a:buClr>
              <a:buSzPct val="75000"/>
              <a:buFont typeface="Wingdings" pitchFamily="2" charset="2"/>
              <a:buChar char="l"/>
              <a:tabLst/>
              <a:defRPr/>
            </a:pPr>
            <a:r>
              <a:rPr kumimoji="0" lang="en-US" altLang="zh-TW" sz="1000" b="1" i="0" u="none" strike="noStrike" kern="1200" cap="none" spc="0" normalizeH="0" baseline="0" noProof="0">
                <a:ln>
                  <a:noFill/>
                </a:ln>
                <a:solidFill>
                  <a:sysClr val="windowText" lastClr="000000">
                    <a:lumMod val="65000"/>
                    <a:lumOff val="35000"/>
                  </a:sysClr>
                </a:solidFill>
                <a:effectLst/>
                <a:uLnTx/>
                <a:uFillTx/>
                <a:latin typeface="Arial" pitchFamily="34" charset="0"/>
                <a:cs typeface="+mn-cs"/>
              </a:rPr>
              <a:t>The primary data structure with data information tables and function calls to interface with the systems</a:t>
            </a:r>
            <a:endParaRPr kumimoji="0" lang="zh-TW" altLang="en-US" sz="1000" b="1" i="0" u="none" strike="noStrike" kern="1200" cap="none" spc="0" normalizeH="0" baseline="0" noProof="0" dirty="0">
              <a:ln>
                <a:noFill/>
              </a:ln>
              <a:solidFill>
                <a:sysClr val="windowText" lastClr="000000">
                  <a:lumMod val="65000"/>
                  <a:lumOff val="35000"/>
                </a:sysClr>
              </a:solidFill>
              <a:effectLst/>
              <a:uLnTx/>
              <a:uFillTx/>
              <a:latin typeface="Arial" pitchFamily="34" charset="0"/>
              <a:cs typeface="+mn-cs"/>
            </a:endParaRPr>
          </a:p>
        </p:txBody>
      </p:sp>
      <p:pic>
        <p:nvPicPr>
          <p:cNvPr id="5" name="Picture 4">
            <a:extLst>
              <a:ext uri="{FF2B5EF4-FFF2-40B4-BE49-F238E27FC236}">
                <a16:creationId xmlns:a16="http://schemas.microsoft.com/office/drawing/2014/main" id="{E83276C2-A28B-4904-A0CC-3C1129D58887}"/>
              </a:ext>
            </a:extLst>
          </p:cNvPr>
          <p:cNvPicPr>
            <a:picLocks noChangeAspect="1" noChangeArrowheads="1"/>
          </p:cNvPicPr>
          <p:nvPr/>
        </p:nvPicPr>
        <p:blipFill>
          <a:blip r:embed="rId2" cstate="print"/>
          <a:srcRect/>
          <a:stretch>
            <a:fillRect/>
          </a:stretch>
        </p:blipFill>
        <p:spPr bwMode="auto">
          <a:xfrm>
            <a:off x="467544" y="1707654"/>
            <a:ext cx="3887787" cy="2319212"/>
          </a:xfrm>
          <a:prstGeom prst="rect">
            <a:avLst/>
          </a:prstGeom>
          <a:noFill/>
          <a:ln w="9525">
            <a:noFill/>
            <a:miter lim="800000"/>
            <a:headEnd/>
            <a:tailEnd/>
          </a:ln>
        </p:spPr>
      </p:pic>
      <p:pic>
        <p:nvPicPr>
          <p:cNvPr id="6" name="Picture 5">
            <a:extLst>
              <a:ext uri="{FF2B5EF4-FFF2-40B4-BE49-F238E27FC236}">
                <a16:creationId xmlns:a16="http://schemas.microsoft.com/office/drawing/2014/main" id="{FC19AE1E-ADE9-40E7-97D7-C841D8F1E5BA}"/>
              </a:ext>
            </a:extLst>
          </p:cNvPr>
          <p:cNvPicPr>
            <a:picLocks noChangeAspect="1" noChangeArrowheads="1"/>
          </p:cNvPicPr>
          <p:nvPr/>
        </p:nvPicPr>
        <p:blipFill>
          <a:blip r:embed="rId3" cstate="print"/>
          <a:srcRect/>
          <a:stretch>
            <a:fillRect/>
          </a:stretch>
        </p:blipFill>
        <p:spPr bwMode="auto">
          <a:xfrm>
            <a:off x="4787633" y="1112838"/>
            <a:ext cx="3600984" cy="3241675"/>
          </a:xfrm>
          <a:prstGeom prst="rect">
            <a:avLst/>
          </a:prstGeom>
          <a:noFill/>
          <a:ln w="9525">
            <a:noFill/>
            <a:miter lim="800000"/>
            <a:headEnd/>
            <a:tailEnd/>
          </a:ln>
        </p:spPr>
      </p:pic>
    </p:spTree>
    <p:extLst>
      <p:ext uri="{BB962C8B-B14F-4D97-AF65-F5344CB8AC3E}">
        <p14:creationId xmlns:p14="http://schemas.microsoft.com/office/powerpoint/2010/main" val="2958254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9A409-4389-471E-B50B-E1C1054D6DDA}"/>
              </a:ext>
            </a:extLst>
          </p:cNvPr>
          <p:cNvSpPr>
            <a:spLocks noGrp="1"/>
          </p:cNvSpPr>
          <p:nvPr>
            <p:ph type="title"/>
          </p:nvPr>
        </p:nvSpPr>
        <p:spPr/>
        <p:txBody>
          <a:bodyPr/>
          <a:lstStyle/>
          <a:p>
            <a:r>
              <a:rPr lang="en-US" altLang="zh-CN" dirty="0">
                <a:latin typeface="新細明體" charset="-120"/>
                <a:ea typeface="新細明體" charset="-120"/>
              </a:rPr>
              <a:t>DXE - Summary</a:t>
            </a:r>
            <a:endParaRPr lang="zh-CN" altLang="en-US" dirty="0"/>
          </a:p>
        </p:txBody>
      </p:sp>
      <p:sp>
        <p:nvSpPr>
          <p:cNvPr id="3" name="内容占位符 2">
            <a:extLst>
              <a:ext uri="{FF2B5EF4-FFF2-40B4-BE49-F238E27FC236}">
                <a16:creationId xmlns:a16="http://schemas.microsoft.com/office/drawing/2014/main" id="{2DC72BC6-1AED-4478-9F31-3E58E4C8304A}"/>
              </a:ext>
            </a:extLst>
          </p:cNvPr>
          <p:cNvSpPr>
            <a:spLocks noGrp="1"/>
          </p:cNvSpPr>
          <p:nvPr>
            <p:ph sz="quarter" idx="14"/>
          </p:nvPr>
        </p:nvSpPr>
        <p:spPr/>
        <p:txBody>
          <a:bodyPr/>
          <a:lstStyle/>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In EFI spec., All necessary API for Framework will be produced in DXE phase</a:t>
            </a:r>
            <a:endParaRPr lang="zh-CN" altLang="en-US" sz="2000" b="1" dirty="0">
              <a:solidFill>
                <a:prstClr val="black">
                  <a:lumMod val="65000"/>
                  <a:lumOff val="35000"/>
                </a:prstClr>
              </a:solidFill>
              <a:latin typeface="Arial"/>
              <a:ea typeface="新細明體" charset="-120"/>
            </a:endParaRP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Generally speaking, DXE Driver is not for </a:t>
            </a:r>
            <a:r>
              <a:rPr lang="en-US" altLang="zh-CN" sz="2000" b="1" dirty="0">
                <a:solidFill>
                  <a:prstClr val="black"/>
                </a:solidFill>
                <a:latin typeface="Arial"/>
                <a:ea typeface="新細明體" charset="-120"/>
              </a:rPr>
              <a:t>Chipset initialization</a:t>
            </a:r>
            <a:endParaRPr lang="zh-CN" altLang="en-US" sz="2000" b="1" dirty="0">
              <a:solidFill>
                <a:prstClr val="black"/>
              </a:solidFill>
              <a:latin typeface="Arial"/>
              <a:ea typeface="新細明體" charset="-120"/>
            </a:endParaRPr>
          </a:p>
          <a:p>
            <a:pPr marL="216000" lvl="0" indent="-216000" defTabSz="914400">
              <a:lnSpc>
                <a:spcPct val="100000"/>
              </a:lnSpc>
              <a:spcBef>
                <a:spcPts val="1200"/>
              </a:spcBef>
              <a:buClr>
                <a:srgbClr val="C00000"/>
              </a:buClr>
              <a:buSzPct val="75000"/>
              <a:buFont typeface="Wingdings" pitchFamily="2" charset="2"/>
              <a:buChar char="l"/>
            </a:pPr>
            <a:r>
              <a:rPr lang="en-US" altLang="zh-CN" sz="2000" b="1" dirty="0">
                <a:solidFill>
                  <a:prstClr val="black">
                    <a:lumMod val="65000"/>
                    <a:lumOff val="35000"/>
                  </a:prstClr>
                </a:solidFill>
                <a:latin typeface="Arial"/>
                <a:ea typeface="新細明體" charset="-120"/>
              </a:rPr>
              <a:t>EFI Driver is just loaded into memory, it will be Connected to Device Handle</a:t>
            </a:r>
            <a:r>
              <a:rPr lang="zh-CN" altLang="en-US" sz="2000" b="1" dirty="0">
                <a:solidFill>
                  <a:prstClr val="black">
                    <a:lumMod val="65000"/>
                    <a:lumOff val="35000"/>
                  </a:prstClr>
                </a:solidFill>
                <a:latin typeface="Arial"/>
                <a:ea typeface="新細明體" charset="-120"/>
              </a:rPr>
              <a:t> </a:t>
            </a:r>
            <a:r>
              <a:rPr lang="en-US" altLang="zh-CN" sz="2000" b="1" dirty="0">
                <a:solidFill>
                  <a:prstClr val="black">
                    <a:lumMod val="65000"/>
                    <a:lumOff val="35000"/>
                  </a:prstClr>
                </a:solidFill>
                <a:latin typeface="Arial"/>
                <a:ea typeface="新細明體" charset="-120"/>
              </a:rPr>
              <a:t>during BDS phase</a:t>
            </a:r>
          </a:p>
          <a:p>
            <a:endParaRPr lang="zh-CN" altLang="en-US" dirty="0"/>
          </a:p>
        </p:txBody>
      </p:sp>
    </p:spTree>
    <p:extLst>
      <p:ext uri="{BB962C8B-B14F-4D97-AF65-F5344CB8AC3E}">
        <p14:creationId xmlns:p14="http://schemas.microsoft.com/office/powerpoint/2010/main" val="51647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45470-F0F3-478C-8884-FD4D496CC059}"/>
              </a:ext>
            </a:extLst>
          </p:cNvPr>
          <p:cNvSpPr>
            <a:spLocks noGrp="1"/>
          </p:cNvSpPr>
          <p:nvPr>
            <p:ph type="title"/>
          </p:nvPr>
        </p:nvSpPr>
        <p:spPr/>
        <p:txBody>
          <a:bodyPr/>
          <a:lstStyle/>
          <a:p>
            <a:r>
              <a:rPr lang="en-US" altLang="zh-TW" dirty="0"/>
              <a:t>Why need BDS phase</a:t>
            </a:r>
            <a:endParaRPr lang="zh-CN" altLang="en-US" dirty="0"/>
          </a:p>
        </p:txBody>
      </p:sp>
      <p:sp>
        <p:nvSpPr>
          <p:cNvPr id="3" name="内容占位符 2">
            <a:extLst>
              <a:ext uri="{FF2B5EF4-FFF2-40B4-BE49-F238E27FC236}">
                <a16:creationId xmlns:a16="http://schemas.microsoft.com/office/drawing/2014/main" id="{288A1B2B-14BA-4041-8B21-2A6DA9149E8E}"/>
              </a:ext>
            </a:extLst>
          </p:cNvPr>
          <p:cNvSpPr>
            <a:spLocks noGrp="1"/>
          </p:cNvSpPr>
          <p:nvPr>
            <p:ph sz="quarter" idx="14"/>
          </p:nvPr>
        </p:nvSpPr>
        <p:spPr/>
        <p:txBody>
          <a:bodyPr/>
          <a:lstStyle/>
          <a:p>
            <a:pPr marL="216000" lvl="1" indent="-233363" defTabSz="914354">
              <a:spcBef>
                <a:spcPts val="1200"/>
              </a:spcBef>
              <a:spcAft>
                <a:spcPts val="200"/>
              </a:spcAft>
              <a:buClr>
                <a:srgbClr val="C00000"/>
              </a:buClr>
              <a:buSzPct val="75000"/>
              <a:buFont typeface="Wingdings" pitchFamily="2" charset="2"/>
              <a:buChar char="l"/>
            </a:pPr>
            <a:r>
              <a:rPr lang="en-US" altLang="zh-TW" sz="2000" b="1" dirty="0">
                <a:solidFill>
                  <a:prstClr val="black"/>
                </a:solidFill>
                <a:latin typeface="+mj-lt"/>
                <a:ea typeface="Open Sans Light" panose="020B0306030504020204" pitchFamily="34" charset="0"/>
                <a:cs typeface="Open Sans Light" panose="020B0306030504020204" pitchFamily="34" charset="0"/>
              </a:rPr>
              <a:t>Provide an interface to interact with OS</a:t>
            </a:r>
          </a:p>
          <a:p>
            <a:pPr marL="216000" lvl="1" indent="-233363" defTabSz="914354">
              <a:spcBef>
                <a:spcPts val="1200"/>
              </a:spcBef>
              <a:spcAft>
                <a:spcPts val="200"/>
              </a:spcAft>
              <a:buClr>
                <a:srgbClr val="C00000"/>
              </a:buClr>
              <a:buSzPct val="75000"/>
              <a:buFont typeface="Wingdings" pitchFamily="2" charset="2"/>
              <a:buChar char="l"/>
            </a:pPr>
            <a:r>
              <a:rPr lang="en-US" altLang="zh-TW" sz="2000" b="1" dirty="0">
                <a:solidFill>
                  <a:prstClr val="black"/>
                </a:solidFill>
                <a:latin typeface="+mj-lt"/>
                <a:ea typeface="Open Sans Light" panose="020B0306030504020204" pitchFamily="34" charset="0"/>
                <a:cs typeface="Open Sans Light" panose="020B0306030504020204" pitchFamily="34" charset="0"/>
              </a:rPr>
              <a:t>Provide an interface to set hardware status</a:t>
            </a:r>
            <a:r>
              <a:rPr lang="en-US" altLang="zh-TW" sz="2000" b="1" dirty="0">
                <a:solidFill>
                  <a:srgbClr val="FFBD47">
                    <a:lumMod val="50000"/>
                  </a:srgbClr>
                </a:solidFill>
                <a:latin typeface="+mj-lt"/>
                <a:ea typeface="Open Sans Light" panose="020B0306030504020204" pitchFamily="34" charset="0"/>
                <a:cs typeface="Open Sans Light" panose="020B0306030504020204" pitchFamily="34" charset="0"/>
              </a:rPr>
              <a:t>.</a:t>
            </a:r>
          </a:p>
          <a:p>
            <a:pPr marL="216000" lvl="1" indent="-233363" defTabSz="914354">
              <a:spcBef>
                <a:spcPts val="1200"/>
              </a:spcBef>
              <a:spcAft>
                <a:spcPts val="200"/>
              </a:spcAft>
              <a:buClr>
                <a:srgbClr val="C00000"/>
              </a:buClr>
              <a:buSzPct val="75000"/>
              <a:buFont typeface="Wingdings" pitchFamily="2" charset="2"/>
              <a:buChar char="l"/>
            </a:pPr>
            <a:r>
              <a:rPr lang="en-US" altLang="zh-CN" sz="2000" b="1" dirty="0">
                <a:solidFill>
                  <a:srgbClr val="FFBD47">
                    <a:lumMod val="50000"/>
                  </a:srgbClr>
                </a:solidFill>
                <a:latin typeface="+mj-lt"/>
                <a:ea typeface="Open Sans Light" panose="020B0306030504020204" pitchFamily="34" charset="0"/>
                <a:cs typeface="Open Sans Light" panose="020B0306030504020204" pitchFamily="34" charset="0"/>
              </a:rPr>
              <a:t>Points of BDS phase</a:t>
            </a:r>
          </a:p>
          <a:p>
            <a:pPr marL="449263" lvl="1" indent="-233363" defTabSz="914354">
              <a:spcBef>
                <a:spcPts val="1200"/>
              </a:spcBef>
              <a:spcAft>
                <a:spcPts val="200"/>
              </a:spcAft>
              <a:buClr>
                <a:srgbClr val="C00000"/>
              </a:buClr>
              <a:buSzPct val="60000"/>
              <a:buFont typeface="Wingdings" pitchFamily="2" charset="2"/>
              <a:buChar char="l"/>
            </a:pPr>
            <a:r>
              <a:rPr lang="en-US" altLang="zh-TW" sz="2000" dirty="0">
                <a:solidFill>
                  <a:prstClr val="black"/>
                </a:solidFill>
                <a:latin typeface="+mj-lt"/>
                <a:ea typeface="新細明體" pitchFamily="18" charset="-120"/>
                <a:cs typeface="Open Sans Light" panose="020B0306030504020204" pitchFamily="34" charset="0"/>
              </a:rPr>
              <a:t>A part of DXE Code </a:t>
            </a:r>
          </a:p>
          <a:p>
            <a:pPr marL="449263" lvl="1" indent="-233363" defTabSz="914354">
              <a:spcBef>
                <a:spcPts val="1200"/>
              </a:spcBef>
              <a:spcAft>
                <a:spcPts val="200"/>
              </a:spcAft>
              <a:buClr>
                <a:srgbClr val="C00000"/>
              </a:buClr>
              <a:buSzPct val="60000"/>
              <a:buFont typeface="Wingdings" pitchFamily="2" charset="2"/>
              <a:buChar char="l"/>
            </a:pPr>
            <a:r>
              <a:rPr lang="en-US" altLang="zh-TW" sz="2000" dirty="0">
                <a:solidFill>
                  <a:prstClr val="black"/>
                </a:solidFill>
                <a:latin typeface="+mj-lt"/>
                <a:ea typeface="新細明體" pitchFamily="18" charset="-120"/>
                <a:cs typeface="Open Sans Light" panose="020B0306030504020204" pitchFamily="34" charset="0"/>
              </a:rPr>
              <a:t>Boot device select by user.</a:t>
            </a:r>
          </a:p>
          <a:p>
            <a:endParaRPr lang="zh-CN" altLang="en-US" dirty="0"/>
          </a:p>
        </p:txBody>
      </p:sp>
    </p:spTree>
    <p:extLst>
      <p:ext uri="{BB962C8B-B14F-4D97-AF65-F5344CB8AC3E}">
        <p14:creationId xmlns:p14="http://schemas.microsoft.com/office/powerpoint/2010/main" val="114743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TW" sz="3200" dirty="0" err="1"/>
              <a:t>Aptio</a:t>
            </a:r>
            <a:r>
              <a:rPr lang="en-US" altLang="zh-TW" sz="3200" dirty="0"/>
              <a:t> V types of files</a:t>
            </a:r>
            <a:endParaRPr lang="zh-CN" altLang="en-US" sz="3000" dirty="0">
              <a:latin typeface="+mj-ea"/>
            </a:endParaRPr>
          </a:p>
        </p:txBody>
      </p:sp>
      <p:graphicFrame>
        <p:nvGraphicFramePr>
          <p:cNvPr id="4" name="内容占位符 3">
            <a:extLst>
              <a:ext uri="{FF2B5EF4-FFF2-40B4-BE49-F238E27FC236}">
                <a16:creationId xmlns:a16="http://schemas.microsoft.com/office/drawing/2014/main" id="{74A8AF32-8AAD-4F1E-9C8D-88D3889737CE}"/>
              </a:ext>
            </a:extLst>
          </p:cNvPr>
          <p:cNvGraphicFramePr>
            <a:graphicFrameLocks noGrp="1"/>
          </p:cNvGraphicFramePr>
          <p:nvPr>
            <p:ph sz="quarter" idx="14"/>
            <p:extLst>
              <p:ext uri="{D42A27DB-BD31-4B8C-83A1-F6EECF244321}">
                <p14:modId xmlns:p14="http://schemas.microsoft.com/office/powerpoint/2010/main" val="4075448216"/>
              </p:ext>
            </p:extLst>
          </p:nvPr>
        </p:nvGraphicFramePr>
        <p:xfrm>
          <a:off x="254000" y="904875"/>
          <a:ext cx="8229600" cy="4111413"/>
        </p:xfrm>
        <a:graphic>
          <a:graphicData uri="http://schemas.openxmlformats.org/drawingml/2006/table">
            <a:tbl>
              <a:tblPr firstRow="1" bandRow="1">
                <a:tableStyleId>{5C22544A-7EE6-4342-B048-85BDC9FD1C3A}</a:tableStyleId>
              </a:tblPr>
              <a:tblGrid>
                <a:gridCol w="2242592">
                  <a:extLst>
                    <a:ext uri="{9D8B030D-6E8A-4147-A177-3AD203B41FA5}">
                      <a16:colId xmlns:a16="http://schemas.microsoft.com/office/drawing/2014/main" val="4016223698"/>
                    </a:ext>
                  </a:extLst>
                </a:gridCol>
                <a:gridCol w="5987008">
                  <a:extLst>
                    <a:ext uri="{9D8B030D-6E8A-4147-A177-3AD203B41FA5}">
                      <a16:colId xmlns:a16="http://schemas.microsoft.com/office/drawing/2014/main" val="130370799"/>
                    </a:ext>
                  </a:extLst>
                </a:gridCol>
              </a:tblGrid>
              <a:tr h="4944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Type</a:t>
                      </a:r>
                      <a:endParaRPr lang="zh-TW" altLang="en-US" sz="1800" dirty="0"/>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Usage</a:t>
                      </a:r>
                      <a:endParaRPr lang="zh-TW" altLang="en-US" sz="1800" dirty="0"/>
                    </a:p>
                  </a:txBody>
                  <a:tcPr marT="60960" marB="60960"/>
                </a:tc>
                <a:extLst>
                  <a:ext uri="{0D108BD9-81ED-4DB2-BD59-A6C34878D82A}">
                    <a16:rowId xmlns:a16="http://schemas.microsoft.com/office/drawing/2014/main" val="1124727289"/>
                  </a:ext>
                </a:extLst>
              </a:tr>
              <a:tr h="97536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800" b="0" dirty="0" err="1"/>
                        <a:t>Veb</a:t>
                      </a:r>
                      <a:endParaRPr lang="zh-TW" altLang="en-US" sz="1800" b="0" dirty="0"/>
                    </a:p>
                  </a:txBody>
                  <a:tcPr marT="60960" marB="60960"/>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zh-TW" sz="1800" b="0" kern="1200" dirty="0">
                          <a:solidFill>
                            <a:schemeClr val="dk1"/>
                          </a:solidFill>
                          <a:latin typeface="+mn-lt"/>
                          <a:ea typeface="+mn-ea"/>
                          <a:cs typeface="+mn-cs"/>
                        </a:rPr>
                        <a:t> Project description as a list of CIF file references with Source location</a:t>
                      </a:r>
                    </a:p>
                  </a:txBody>
                  <a:tcPr marT="60960" marB="60960"/>
                </a:tc>
                <a:extLst>
                  <a:ext uri="{0D108BD9-81ED-4DB2-BD59-A6C34878D82A}">
                    <a16:rowId xmlns:a16="http://schemas.microsoft.com/office/drawing/2014/main" val="980944017"/>
                  </a:ext>
                </a:extLst>
              </a:tr>
              <a:tr h="97536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800" b="0" dirty="0" err="1"/>
                        <a:t>Cif</a:t>
                      </a:r>
                      <a:endParaRPr lang="zh-TW" altLang="en-US" sz="1800" b="0" dirty="0"/>
                    </a:p>
                  </a:txBody>
                  <a:tcPr marT="60960" marB="60960"/>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zh-TW" sz="1800" b="0" kern="1200" dirty="0">
                          <a:solidFill>
                            <a:schemeClr val="dk1"/>
                          </a:solidFill>
                          <a:latin typeface="+mn-lt"/>
                          <a:ea typeface="+mn-ea"/>
                          <a:cs typeface="+mn-cs"/>
                        </a:rPr>
                        <a:t> An </a:t>
                      </a:r>
                      <a:r>
                        <a:rPr lang="en-US" altLang="zh-TW" sz="1800" b="0" kern="1200" dirty="0" err="1">
                          <a:solidFill>
                            <a:schemeClr val="dk1"/>
                          </a:solidFill>
                          <a:latin typeface="+mn-lt"/>
                          <a:ea typeface="+mn-ea"/>
                          <a:cs typeface="+mn-cs"/>
                        </a:rPr>
                        <a:t>Aptio</a:t>
                      </a:r>
                      <a:r>
                        <a:rPr lang="en-US" altLang="zh-TW" sz="1800" b="0" kern="1200" dirty="0">
                          <a:solidFill>
                            <a:schemeClr val="dk1"/>
                          </a:solidFill>
                          <a:latin typeface="+mn-lt"/>
                          <a:ea typeface="+mn-ea"/>
                          <a:cs typeface="+mn-cs"/>
                        </a:rPr>
                        <a:t> Project Component description file</a:t>
                      </a:r>
                    </a:p>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zh-TW" sz="1800" b="0" kern="1200" dirty="0">
                          <a:solidFill>
                            <a:schemeClr val="dk1"/>
                          </a:solidFill>
                          <a:latin typeface="+mn-lt"/>
                          <a:ea typeface="+mn-ea"/>
                          <a:cs typeface="+mn-cs"/>
                        </a:rPr>
                        <a:t> New Section “[INF]” added to list distinct project build units described by the INF files</a:t>
                      </a:r>
                      <a:endParaRPr lang="zh-TW" altLang="en-US" sz="1800" b="0" kern="1200" dirty="0">
                        <a:solidFill>
                          <a:schemeClr val="dk1"/>
                        </a:solidFill>
                        <a:latin typeface="+mn-lt"/>
                        <a:ea typeface="+mn-ea"/>
                        <a:cs typeface="+mn-cs"/>
                      </a:endParaRPr>
                    </a:p>
                  </a:txBody>
                  <a:tcPr marT="60960" marB="60960"/>
                </a:tc>
                <a:extLst>
                  <a:ext uri="{0D108BD9-81ED-4DB2-BD59-A6C34878D82A}">
                    <a16:rowId xmlns:a16="http://schemas.microsoft.com/office/drawing/2014/main" val="2201105495"/>
                  </a:ext>
                </a:extLst>
              </a:tr>
              <a:tr h="97536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800" b="0" dirty="0" err="1"/>
                        <a:t>Sdl</a:t>
                      </a:r>
                      <a:endParaRPr lang="zh-TW" altLang="en-US" sz="1800" b="0" dirty="0"/>
                    </a:p>
                  </a:txBody>
                  <a:tcPr marT="60960" marB="60960"/>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zh-TW" sz="1800" b="0" kern="1200" dirty="0">
                          <a:solidFill>
                            <a:schemeClr val="dk1"/>
                          </a:solidFill>
                          <a:latin typeface="+mn-lt"/>
                          <a:ea typeface="+mn-ea"/>
                          <a:cs typeface="+mn-cs"/>
                        </a:rPr>
                        <a:t> Describes component configuration and build options</a:t>
                      </a:r>
                    </a:p>
                  </a:txBody>
                  <a:tcPr marT="60960" marB="60960"/>
                </a:tc>
                <a:extLst>
                  <a:ext uri="{0D108BD9-81ED-4DB2-BD59-A6C34878D82A}">
                    <a16:rowId xmlns:a16="http://schemas.microsoft.com/office/drawing/2014/main" val="2528698495"/>
                  </a:ext>
                </a:extLst>
              </a:tr>
              <a:tr h="69088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800" b="0" dirty="0" err="1"/>
                        <a:t>Fdf</a:t>
                      </a:r>
                      <a:endParaRPr lang="zh-TW" altLang="en-US" sz="1800" b="0" dirty="0"/>
                    </a:p>
                  </a:txBody>
                  <a:tcPr marT="60960" marB="60960"/>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zh-TW" sz="1800" b="0" kern="1200" dirty="0">
                          <a:solidFill>
                            <a:schemeClr val="dk1"/>
                          </a:solidFill>
                          <a:latin typeface="+mn-lt"/>
                          <a:ea typeface="+mn-ea"/>
                          <a:cs typeface="+mn-cs"/>
                        </a:rPr>
                        <a:t> Describe the content and layout of binary images</a:t>
                      </a:r>
                    </a:p>
                  </a:txBody>
                  <a:tcPr marT="60960" marB="60960"/>
                </a:tc>
                <a:extLst>
                  <a:ext uri="{0D108BD9-81ED-4DB2-BD59-A6C34878D82A}">
                    <a16:rowId xmlns:a16="http://schemas.microsoft.com/office/drawing/2014/main" val="2833813129"/>
                  </a:ext>
                </a:extLst>
              </a:tr>
            </a:tbl>
          </a:graphicData>
        </a:graphic>
      </p:graphicFrame>
    </p:spTree>
    <p:extLst>
      <p:ext uri="{BB962C8B-B14F-4D97-AF65-F5344CB8AC3E}">
        <p14:creationId xmlns:p14="http://schemas.microsoft.com/office/powerpoint/2010/main" val="1013959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1562C-2C2F-4C75-ACFD-430241D684C3}"/>
              </a:ext>
            </a:extLst>
          </p:cNvPr>
          <p:cNvSpPr>
            <a:spLocks noGrp="1"/>
          </p:cNvSpPr>
          <p:nvPr>
            <p:ph type="title"/>
          </p:nvPr>
        </p:nvSpPr>
        <p:spPr/>
        <p:txBody>
          <a:bodyPr/>
          <a:lstStyle/>
          <a:p>
            <a:r>
              <a:rPr lang="en-US" altLang="zh-TW" dirty="0">
                <a:ea typeface="新細明體" pitchFamily="18" charset="-120"/>
              </a:rPr>
              <a:t>What does BDS phase do</a:t>
            </a:r>
            <a:endParaRPr lang="zh-CN" altLang="en-US" dirty="0"/>
          </a:p>
        </p:txBody>
      </p:sp>
      <p:sp>
        <p:nvSpPr>
          <p:cNvPr id="3" name="内容占位符 2">
            <a:extLst>
              <a:ext uri="{FF2B5EF4-FFF2-40B4-BE49-F238E27FC236}">
                <a16:creationId xmlns:a16="http://schemas.microsoft.com/office/drawing/2014/main" id="{CB200719-DABE-4098-A23C-5C58784C7586}"/>
              </a:ext>
            </a:extLst>
          </p:cNvPr>
          <p:cNvSpPr>
            <a:spLocks noGrp="1"/>
          </p:cNvSpPr>
          <p:nvPr>
            <p:ph sz="quarter" idx="14"/>
          </p:nvPr>
        </p:nvSpPr>
        <p:spPr/>
        <p:txBody>
          <a:bodyPr/>
          <a:lstStyle/>
          <a:p>
            <a:pPr marL="216000" lvl="1" indent="-233363" defTabSz="914354">
              <a:spcBef>
                <a:spcPts val="1200"/>
              </a:spcBef>
              <a:spcAft>
                <a:spcPts val="200"/>
              </a:spcAft>
              <a:buClr>
                <a:srgbClr val="C00000"/>
              </a:buClr>
              <a:buSzPct val="75000"/>
              <a:buFont typeface="Wingdings" pitchFamily="2" charset="2"/>
              <a:buChar char="l"/>
            </a:pPr>
            <a:r>
              <a:rPr lang="en-US" altLang="zh-TW" sz="1600" b="1" dirty="0">
                <a:solidFill>
                  <a:prstClr val="black"/>
                </a:solidFill>
                <a:ea typeface="Microsoft YaHei Light" panose="020B0502040204020203" pitchFamily="34" charset="-122"/>
                <a:cs typeface="Open Sans Light" panose="020B0306030504020204" pitchFamily="34" charset="0"/>
              </a:rPr>
              <a:t>Binding essential drivers</a:t>
            </a:r>
          </a:p>
          <a:p>
            <a:pPr marL="449263" lvl="1" indent="-233363" defTabSz="914354">
              <a:spcBef>
                <a:spcPts val="1200"/>
              </a:spcBef>
              <a:spcAft>
                <a:spcPts val="200"/>
              </a:spcAft>
              <a:buClr>
                <a:srgbClr val="C00000"/>
              </a:buClr>
              <a:buSzPct val="60000"/>
              <a:buFont typeface="Wingdings" pitchFamily="2" charset="2"/>
              <a:buChar char="l"/>
            </a:pPr>
            <a:r>
              <a:rPr lang="en-US" altLang="zh-TW" sz="1200" dirty="0">
                <a:solidFill>
                  <a:prstClr val="black"/>
                </a:solidFill>
                <a:ea typeface="Microsoft YaHei Light" panose="020B0502040204020203" pitchFamily="34" charset="-122"/>
                <a:cs typeface="Open Sans Light" panose="020B0306030504020204" pitchFamily="34" charset="0"/>
              </a:rPr>
              <a:t>PCI Enumeration</a:t>
            </a:r>
          </a:p>
          <a:p>
            <a:pPr marL="449263" lvl="1" indent="-233363" defTabSz="914354">
              <a:spcBef>
                <a:spcPts val="1200"/>
              </a:spcBef>
              <a:spcAft>
                <a:spcPts val="200"/>
              </a:spcAft>
              <a:buClr>
                <a:srgbClr val="C00000"/>
              </a:buClr>
              <a:buSzPct val="60000"/>
              <a:buFont typeface="Wingdings" pitchFamily="2" charset="2"/>
              <a:buChar char="l"/>
            </a:pPr>
            <a:r>
              <a:rPr lang="en-US" altLang="zh-TW" sz="1200" dirty="0">
                <a:solidFill>
                  <a:prstClr val="black"/>
                </a:solidFill>
                <a:ea typeface="Microsoft YaHei Light" panose="020B0502040204020203" pitchFamily="34" charset="-122"/>
                <a:cs typeface="Open Sans Light" panose="020B0306030504020204" pitchFamily="34" charset="0"/>
              </a:rPr>
              <a:t>Connect consoles(PS/2,VGA,USB KBD)</a:t>
            </a:r>
          </a:p>
          <a:p>
            <a:pPr marL="449263" lvl="1" indent="-233363" defTabSz="914354">
              <a:spcBef>
                <a:spcPts val="1200"/>
              </a:spcBef>
              <a:spcAft>
                <a:spcPts val="200"/>
              </a:spcAft>
              <a:buClr>
                <a:srgbClr val="C00000"/>
              </a:buClr>
              <a:buSzPct val="60000"/>
              <a:buFont typeface="Wingdings" pitchFamily="2" charset="2"/>
              <a:buChar char="l"/>
            </a:pPr>
            <a:r>
              <a:rPr lang="en-US" altLang="zh-TW" sz="1200" dirty="0">
                <a:solidFill>
                  <a:prstClr val="black"/>
                </a:solidFill>
                <a:ea typeface="Microsoft YaHei Light" panose="020B0502040204020203" pitchFamily="34" charset="-122"/>
                <a:cs typeface="Open Sans Light" panose="020B0306030504020204" pitchFamily="34" charset="0"/>
              </a:rPr>
              <a:t>Boot device initialization(IDE/SATA/SCSI)</a:t>
            </a:r>
          </a:p>
          <a:p>
            <a:pPr marL="216000" lvl="1" indent="-233363" defTabSz="914354">
              <a:spcBef>
                <a:spcPts val="1200"/>
              </a:spcBef>
              <a:spcAft>
                <a:spcPts val="200"/>
              </a:spcAft>
              <a:buClr>
                <a:srgbClr val="C00000"/>
              </a:buClr>
              <a:buSzPct val="75000"/>
              <a:buFont typeface="Wingdings" pitchFamily="2" charset="2"/>
              <a:buChar char="l"/>
            </a:pPr>
            <a:r>
              <a:rPr lang="en-US" altLang="zh-TW" sz="1600" b="1" dirty="0" err="1">
                <a:solidFill>
                  <a:prstClr val="black"/>
                </a:solidFill>
                <a:ea typeface="Microsoft YaHei Light" panose="020B0502040204020203" pitchFamily="34" charset="-122"/>
                <a:cs typeface="Open Sans Light" panose="020B0306030504020204" pitchFamily="34" charset="0"/>
              </a:rPr>
              <a:t>Goto</a:t>
            </a:r>
            <a:r>
              <a:rPr lang="en-US" altLang="zh-TW" sz="1600" b="1" dirty="0">
                <a:solidFill>
                  <a:prstClr val="black"/>
                </a:solidFill>
                <a:ea typeface="Microsoft YaHei Light" panose="020B0502040204020203" pitchFamily="34" charset="-122"/>
                <a:cs typeface="Open Sans Light" panose="020B0306030504020204" pitchFamily="34" charset="0"/>
              </a:rPr>
              <a:t> SETUP</a:t>
            </a:r>
          </a:p>
          <a:p>
            <a:pPr marL="630238" lvl="2" indent="-198438" defTabSz="914354">
              <a:spcBef>
                <a:spcPts val="600"/>
              </a:spcBef>
              <a:spcAft>
                <a:spcPts val="600"/>
              </a:spcAft>
              <a:buClr>
                <a:srgbClr val="C00000"/>
              </a:buClr>
              <a:buSzPct val="45000"/>
              <a:buFont typeface="Arial" panose="020B0604020202020204" pitchFamily="34" charset="0"/>
              <a:buChar char="−"/>
            </a:pPr>
            <a:r>
              <a:rPr lang="en-US" altLang="zh-CN" sz="1200" dirty="0">
                <a:solidFill>
                  <a:srgbClr val="4B4B4B"/>
                </a:solidFill>
                <a:ea typeface="Microsoft YaHei Light" panose="020B0502040204020203" pitchFamily="34" charset="-122"/>
                <a:cs typeface="Open Sans Light" panose="020B0306030504020204" pitchFamily="34" charset="0"/>
              </a:rPr>
              <a:t>Boot Manager</a:t>
            </a:r>
          </a:p>
          <a:p>
            <a:pPr marL="630238" lvl="2" indent="-198438" defTabSz="914354">
              <a:spcBef>
                <a:spcPts val="600"/>
              </a:spcBef>
              <a:spcAft>
                <a:spcPts val="600"/>
              </a:spcAft>
              <a:buClr>
                <a:srgbClr val="C00000"/>
              </a:buClr>
              <a:buSzPct val="45000"/>
              <a:buFont typeface="Arial" panose="020B0604020202020204" pitchFamily="34" charset="0"/>
              <a:buChar char="−"/>
            </a:pPr>
            <a:r>
              <a:rPr lang="en-US" altLang="zh-CN" sz="1200" dirty="0">
                <a:solidFill>
                  <a:srgbClr val="4B4B4B"/>
                </a:solidFill>
                <a:ea typeface="Microsoft YaHei Light" panose="020B0502040204020203" pitchFamily="34" charset="-122"/>
                <a:cs typeface="Open Sans Light" panose="020B0306030504020204" pitchFamily="34" charset="0"/>
              </a:rPr>
              <a:t>Device Setting</a:t>
            </a:r>
          </a:p>
          <a:p>
            <a:pPr marL="630238" lvl="2" indent="-198438" defTabSz="914354">
              <a:spcBef>
                <a:spcPts val="600"/>
              </a:spcBef>
              <a:spcAft>
                <a:spcPts val="600"/>
              </a:spcAft>
              <a:buClr>
                <a:srgbClr val="C00000"/>
              </a:buClr>
              <a:buSzPct val="45000"/>
              <a:buFont typeface="Arial" panose="020B0604020202020204" pitchFamily="34" charset="0"/>
              <a:buChar char="−"/>
            </a:pPr>
            <a:r>
              <a:rPr lang="en-US" altLang="zh-CN" sz="1200" dirty="0">
                <a:solidFill>
                  <a:srgbClr val="4B4B4B"/>
                </a:solidFill>
                <a:ea typeface="Microsoft YaHei Light" panose="020B0502040204020203" pitchFamily="34" charset="-122"/>
                <a:cs typeface="Open Sans Light" panose="020B0306030504020204" pitchFamily="34" charset="0"/>
              </a:rPr>
              <a:t>System Information</a:t>
            </a:r>
            <a:endParaRPr lang="en-US" altLang="zh-CN" sz="1200" dirty="0">
              <a:solidFill>
                <a:prstClr val="black"/>
              </a:solidFill>
              <a:ea typeface="Microsoft YaHei Light" panose="020B0502040204020203" pitchFamily="34" charset="-122"/>
              <a:cs typeface="Open Sans Light" panose="020B0306030504020204" pitchFamily="34" charset="0"/>
            </a:endParaRPr>
          </a:p>
          <a:p>
            <a:pPr marL="216000" lvl="1" indent="-233363" defTabSz="914354">
              <a:spcBef>
                <a:spcPts val="1200"/>
              </a:spcBef>
              <a:spcAft>
                <a:spcPts val="200"/>
              </a:spcAft>
              <a:buClr>
                <a:srgbClr val="C00000"/>
              </a:buClr>
              <a:buSzPct val="75000"/>
              <a:buFont typeface="Wingdings" pitchFamily="2" charset="2"/>
              <a:buChar char="l"/>
            </a:pPr>
            <a:r>
              <a:rPr lang="en-US" altLang="zh-TW" sz="1600" b="1" dirty="0" err="1">
                <a:solidFill>
                  <a:prstClr val="black"/>
                </a:solidFill>
                <a:ea typeface="Microsoft YaHei Light" panose="020B0502040204020203" pitchFamily="34" charset="-122"/>
                <a:cs typeface="Open Sans Light" panose="020B0306030504020204" pitchFamily="34" charset="0"/>
              </a:rPr>
              <a:t>Selecte</a:t>
            </a:r>
            <a:r>
              <a:rPr lang="en-US" altLang="zh-TW" sz="1600" b="1" dirty="0">
                <a:solidFill>
                  <a:prstClr val="black"/>
                </a:solidFill>
                <a:ea typeface="Microsoft YaHei Light" panose="020B0502040204020203" pitchFamily="34" charset="-122"/>
                <a:cs typeface="Open Sans Light" panose="020B0306030504020204" pitchFamily="34" charset="0"/>
              </a:rPr>
              <a:t> device boot to OS</a:t>
            </a:r>
          </a:p>
          <a:p>
            <a:pPr marL="630238" lvl="2" indent="-198438" defTabSz="914354">
              <a:spcBef>
                <a:spcPts val="600"/>
              </a:spcBef>
              <a:spcAft>
                <a:spcPts val="600"/>
              </a:spcAft>
              <a:buClr>
                <a:srgbClr val="C00000"/>
              </a:buClr>
              <a:buSzPct val="45000"/>
              <a:buFont typeface="Arial" panose="020B0604020202020204" pitchFamily="34" charset="0"/>
              <a:buChar char="−"/>
            </a:pPr>
            <a:r>
              <a:rPr lang="en-US" altLang="zh-CN" sz="1200" dirty="0">
                <a:solidFill>
                  <a:srgbClr val="4B4B4B"/>
                </a:solidFill>
                <a:ea typeface="Microsoft YaHei Light" panose="020B0502040204020203" pitchFamily="34" charset="-122"/>
                <a:cs typeface="Open Sans Light" panose="020B0306030504020204" pitchFamily="34" charset="0"/>
              </a:rPr>
              <a:t>Boot Legacy OS</a:t>
            </a:r>
          </a:p>
          <a:p>
            <a:pPr marL="630238" lvl="2" indent="-198438" defTabSz="914354">
              <a:spcBef>
                <a:spcPts val="600"/>
              </a:spcBef>
              <a:spcAft>
                <a:spcPts val="600"/>
              </a:spcAft>
              <a:buClr>
                <a:srgbClr val="C00000"/>
              </a:buClr>
              <a:buSzPct val="45000"/>
              <a:buFont typeface="Arial" panose="020B0604020202020204" pitchFamily="34" charset="0"/>
              <a:buChar char="−"/>
            </a:pPr>
            <a:r>
              <a:rPr lang="en-US" altLang="zh-CN" sz="1200" dirty="0">
                <a:solidFill>
                  <a:srgbClr val="4B4B4B"/>
                </a:solidFill>
                <a:ea typeface="Microsoft YaHei Light" panose="020B0502040204020203" pitchFamily="34" charset="-122"/>
                <a:cs typeface="Open Sans Light" panose="020B0306030504020204" pitchFamily="34" charset="0"/>
              </a:rPr>
              <a:t>Boot EFI-aware OS</a:t>
            </a:r>
            <a:endParaRPr lang="en-US" altLang="zh-TW" sz="1200" dirty="0">
              <a:solidFill>
                <a:prstClr val="black"/>
              </a:solidFill>
              <a:ea typeface="Microsoft YaHei Light" panose="020B0502040204020203" pitchFamily="34" charset="-122"/>
              <a:cs typeface="Open Sans Light" panose="020B0306030504020204" pitchFamily="34" charset="0"/>
            </a:endParaRPr>
          </a:p>
          <a:p>
            <a:endParaRPr lang="zh-CN" altLang="en-US" dirty="0"/>
          </a:p>
        </p:txBody>
      </p:sp>
    </p:spTree>
    <p:extLst>
      <p:ext uri="{BB962C8B-B14F-4D97-AF65-F5344CB8AC3E}">
        <p14:creationId xmlns:p14="http://schemas.microsoft.com/office/powerpoint/2010/main" val="58003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9B718-91AE-4240-A05E-6E95CE2223BF}"/>
              </a:ext>
            </a:extLst>
          </p:cNvPr>
          <p:cNvSpPr>
            <a:spLocks noGrp="1"/>
          </p:cNvSpPr>
          <p:nvPr>
            <p:ph type="title"/>
          </p:nvPr>
        </p:nvSpPr>
        <p:spPr/>
        <p:txBody>
          <a:bodyPr/>
          <a:lstStyle/>
          <a:p>
            <a:r>
              <a:rPr lang="en-US" altLang="zh-CN" dirty="0">
                <a:ea typeface="新細明體" pitchFamily="18" charset="-120"/>
              </a:rPr>
              <a:t>BDS </a:t>
            </a:r>
            <a:r>
              <a:rPr lang="en-US" altLang="zh-CN" dirty="0" err="1">
                <a:ea typeface="新細明體" pitchFamily="18" charset="-120"/>
              </a:rPr>
              <a:t>HiiDatabase</a:t>
            </a:r>
            <a:r>
              <a:rPr lang="en-US" altLang="zh-CN" dirty="0">
                <a:ea typeface="新細明體" pitchFamily="18" charset="-120"/>
              </a:rPr>
              <a:t>, VFR &amp; UNI</a:t>
            </a:r>
            <a:endParaRPr lang="zh-CN" altLang="en-US" dirty="0"/>
          </a:p>
        </p:txBody>
      </p:sp>
      <p:sp>
        <p:nvSpPr>
          <p:cNvPr id="3" name="内容占位符 2">
            <a:extLst>
              <a:ext uri="{FF2B5EF4-FFF2-40B4-BE49-F238E27FC236}">
                <a16:creationId xmlns:a16="http://schemas.microsoft.com/office/drawing/2014/main" id="{9F363CED-FE0B-4494-A0B5-D4507AE2403E}"/>
              </a:ext>
            </a:extLst>
          </p:cNvPr>
          <p:cNvSpPr>
            <a:spLocks noGrp="1"/>
          </p:cNvSpPr>
          <p:nvPr>
            <p:ph sz="quarter" idx="14"/>
          </p:nvPr>
        </p:nvSpPr>
        <p:spPr/>
        <p:txBody>
          <a:bodyPr/>
          <a:lstStyle/>
          <a:p>
            <a:pPr marL="432000" lvl="2" indent="0" defTabSz="914400">
              <a:lnSpc>
                <a:spcPct val="100000"/>
              </a:lnSpc>
              <a:spcBef>
                <a:spcPts val="600"/>
              </a:spcBef>
              <a:buClr>
                <a:srgbClr val="C00000"/>
              </a:buClr>
              <a:buSzPct val="75000"/>
              <a:buNone/>
            </a:pPr>
            <a:r>
              <a:rPr lang="en-US" altLang="zh-CN" sz="1600" b="1" dirty="0">
                <a:solidFill>
                  <a:prstClr val="black">
                    <a:lumMod val="65000"/>
                    <a:lumOff val="35000"/>
                  </a:prstClr>
                </a:solidFill>
                <a:latin typeface="+mj-lt"/>
                <a:ea typeface="新細明體" charset="-120"/>
              </a:rPr>
              <a:t>Setup</a:t>
            </a:r>
            <a:r>
              <a:rPr lang="en-US" altLang="zh-CN" sz="1400" dirty="0">
                <a:solidFill>
                  <a:prstClr val="black">
                    <a:lumMod val="65000"/>
                    <a:lumOff val="35000"/>
                  </a:prstClr>
                </a:solidFill>
                <a:latin typeface="Arial"/>
                <a:ea typeface="新細明體" charset="-120"/>
              </a:rPr>
              <a:t> </a:t>
            </a:r>
          </a:p>
          <a:p>
            <a:pPr marL="576000" lvl="2" indent="-144000" defTabSz="914400">
              <a:lnSpc>
                <a:spcPct val="100000"/>
              </a:lnSpc>
              <a:spcBef>
                <a:spcPts val="600"/>
              </a:spcBef>
              <a:buClr>
                <a:srgbClr val="C00000"/>
              </a:buClr>
              <a:buSzPct val="75000"/>
              <a:buFont typeface="Wingdings" pitchFamily="2" charset="2"/>
              <a:buChar char="n"/>
            </a:pPr>
            <a:r>
              <a:rPr lang="en-US" altLang="zh-CN" sz="1400" dirty="0" err="1">
                <a:solidFill>
                  <a:prstClr val="black">
                    <a:lumMod val="65000"/>
                    <a:lumOff val="35000"/>
                  </a:prstClr>
                </a:solidFill>
                <a:latin typeface="Arial"/>
                <a:ea typeface="新細明體" charset="-120"/>
              </a:rPr>
              <a:t>HiiDatabase</a:t>
            </a:r>
            <a:endParaRPr lang="en-US" altLang="zh-CN" sz="1400" dirty="0">
              <a:solidFill>
                <a:prstClr val="black">
                  <a:lumMod val="65000"/>
                  <a:lumOff val="35000"/>
                </a:prstClr>
              </a:solidFill>
              <a:latin typeface="Arial"/>
              <a:ea typeface="新細明體" charset="-120"/>
            </a:endParaRPr>
          </a:p>
          <a:p>
            <a:pPr marL="432000" lvl="2" indent="0" defTabSz="914400">
              <a:lnSpc>
                <a:spcPct val="100000"/>
              </a:lnSpc>
              <a:spcBef>
                <a:spcPts val="600"/>
              </a:spcBef>
              <a:buClr>
                <a:srgbClr val="C00000"/>
              </a:buClr>
              <a:buSzPct val="75000"/>
              <a:buNone/>
            </a:pPr>
            <a:r>
              <a:rPr lang="en-US" altLang="zh-CN" sz="1400" dirty="0">
                <a:solidFill>
                  <a:prstClr val="black">
                    <a:lumMod val="65000"/>
                    <a:lumOff val="35000"/>
                  </a:prstClr>
                </a:solidFill>
                <a:latin typeface="Arial"/>
                <a:ea typeface="新細明體" charset="-120"/>
              </a:rPr>
              <a:t>          The Database store string/font/form</a:t>
            </a:r>
          </a:p>
          <a:p>
            <a:pPr marL="576000" lvl="2" indent="-144000" defTabSz="914400">
              <a:lnSpc>
                <a:spcPct val="100000"/>
              </a:lnSpc>
              <a:spcBef>
                <a:spcPts val="600"/>
              </a:spcBef>
              <a:buClr>
                <a:srgbClr val="C00000"/>
              </a:buClr>
              <a:buSzPct val="75000"/>
              <a:buFont typeface="Wingdings" pitchFamily="2" charset="2"/>
              <a:buChar char="n"/>
            </a:pPr>
            <a:r>
              <a:rPr lang="en-US" altLang="zh-CN" sz="1400" dirty="0">
                <a:solidFill>
                  <a:prstClr val="black">
                    <a:lumMod val="65000"/>
                    <a:lumOff val="35000"/>
                  </a:prstClr>
                </a:solidFill>
                <a:latin typeface="Arial"/>
                <a:ea typeface="新細明體" charset="-120"/>
              </a:rPr>
              <a:t>   – String (String Token/.</a:t>
            </a:r>
            <a:r>
              <a:rPr lang="en-US" altLang="zh-CN" sz="1400" dirty="0" err="1">
                <a:solidFill>
                  <a:prstClr val="black">
                    <a:lumMod val="65000"/>
                    <a:lumOff val="35000"/>
                  </a:prstClr>
                </a:solidFill>
                <a:latin typeface="Arial"/>
                <a:ea typeface="新細明體" charset="-120"/>
              </a:rPr>
              <a:t>uni</a:t>
            </a:r>
            <a:r>
              <a:rPr lang="en-US" altLang="zh-CN" sz="1400" dirty="0">
                <a:solidFill>
                  <a:prstClr val="black">
                    <a:lumMod val="65000"/>
                    <a:lumOff val="35000"/>
                  </a:prstClr>
                </a:solidFill>
                <a:latin typeface="Arial"/>
                <a:ea typeface="新細明體" charset="-120"/>
              </a:rPr>
              <a:t>)</a:t>
            </a:r>
          </a:p>
          <a:p>
            <a:pPr marL="432000" lvl="2" indent="0" defTabSz="914400">
              <a:lnSpc>
                <a:spcPct val="100000"/>
              </a:lnSpc>
              <a:spcBef>
                <a:spcPts val="600"/>
              </a:spcBef>
              <a:buClr>
                <a:srgbClr val="C00000"/>
              </a:buClr>
              <a:buSzPct val="75000"/>
              <a:buNone/>
            </a:pPr>
            <a:r>
              <a:rPr lang="en-US" altLang="zh-CN" sz="1400" dirty="0">
                <a:solidFill>
                  <a:prstClr val="black">
                    <a:lumMod val="65000"/>
                    <a:lumOff val="35000"/>
                  </a:prstClr>
                </a:solidFill>
                <a:latin typeface="Arial"/>
                <a:ea typeface="新細明體" charset="-120"/>
              </a:rPr>
              <a:t>          Unicode, can show different language in one screen</a:t>
            </a:r>
          </a:p>
          <a:p>
            <a:pPr marL="432000" lvl="2" indent="0" defTabSz="914400">
              <a:lnSpc>
                <a:spcPct val="100000"/>
              </a:lnSpc>
              <a:spcBef>
                <a:spcPts val="600"/>
              </a:spcBef>
              <a:buClr>
                <a:srgbClr val="C00000"/>
              </a:buClr>
              <a:buSzPct val="75000"/>
              <a:buNone/>
            </a:pPr>
            <a:r>
              <a:rPr lang="en-US" altLang="zh-CN" sz="1400" dirty="0">
                <a:solidFill>
                  <a:prstClr val="black">
                    <a:lumMod val="65000"/>
                    <a:lumOff val="35000"/>
                  </a:prstClr>
                </a:solidFill>
                <a:latin typeface="Arial"/>
                <a:ea typeface="新細明體" charset="-120"/>
              </a:rPr>
              <a:t>           Support multi-language by string token</a:t>
            </a:r>
          </a:p>
          <a:p>
            <a:pPr marL="576000" lvl="2" indent="-144000" defTabSz="914400">
              <a:lnSpc>
                <a:spcPct val="100000"/>
              </a:lnSpc>
              <a:spcBef>
                <a:spcPts val="600"/>
              </a:spcBef>
              <a:buClr>
                <a:srgbClr val="C00000"/>
              </a:buClr>
              <a:buSzPct val="75000"/>
              <a:buFont typeface="Wingdings" pitchFamily="2" charset="2"/>
              <a:buChar char="n"/>
            </a:pPr>
            <a:r>
              <a:rPr lang="en-US" altLang="zh-CN" sz="1400" dirty="0">
                <a:solidFill>
                  <a:prstClr val="black">
                    <a:lumMod val="65000"/>
                    <a:lumOff val="35000"/>
                  </a:prstClr>
                </a:solidFill>
                <a:latin typeface="Arial"/>
                <a:ea typeface="新細明體" charset="-120"/>
              </a:rPr>
              <a:t>   – Font</a:t>
            </a:r>
          </a:p>
          <a:p>
            <a:pPr marL="432000" lvl="2" indent="0" defTabSz="914400">
              <a:lnSpc>
                <a:spcPct val="100000"/>
              </a:lnSpc>
              <a:spcBef>
                <a:spcPts val="600"/>
              </a:spcBef>
              <a:buClr>
                <a:srgbClr val="C00000"/>
              </a:buClr>
              <a:buSzPct val="75000"/>
              <a:buNone/>
            </a:pPr>
            <a:r>
              <a:rPr lang="en-US" altLang="zh-CN" sz="1400" dirty="0">
                <a:solidFill>
                  <a:prstClr val="black">
                    <a:lumMod val="65000"/>
                    <a:lumOff val="35000"/>
                  </a:prstClr>
                </a:solidFill>
                <a:latin typeface="Arial"/>
                <a:ea typeface="新細明體" charset="-120"/>
              </a:rPr>
              <a:t>            Store with bitmap, index by </a:t>
            </a:r>
            <a:r>
              <a:rPr lang="en-US" altLang="zh-CN" sz="1400" dirty="0" err="1">
                <a:solidFill>
                  <a:prstClr val="black">
                    <a:lumMod val="65000"/>
                    <a:lumOff val="35000"/>
                  </a:prstClr>
                </a:solidFill>
                <a:latin typeface="Arial"/>
                <a:ea typeface="新細明體" charset="-120"/>
              </a:rPr>
              <a:t>unicode</a:t>
            </a:r>
            <a:endParaRPr lang="en-US" altLang="zh-CN" sz="1400" dirty="0">
              <a:solidFill>
                <a:prstClr val="black">
                  <a:lumMod val="65000"/>
                  <a:lumOff val="35000"/>
                </a:prstClr>
              </a:solidFill>
              <a:latin typeface="Arial"/>
              <a:ea typeface="新細明體" charset="-120"/>
            </a:endParaRPr>
          </a:p>
          <a:p>
            <a:pPr marL="432000" lvl="2" indent="0" defTabSz="914400">
              <a:lnSpc>
                <a:spcPct val="100000"/>
              </a:lnSpc>
              <a:spcBef>
                <a:spcPts val="600"/>
              </a:spcBef>
              <a:buClr>
                <a:srgbClr val="C00000"/>
              </a:buClr>
              <a:buSzPct val="75000"/>
              <a:buNone/>
            </a:pPr>
            <a:r>
              <a:rPr lang="en-US" altLang="zh-CN" sz="1400" dirty="0">
                <a:solidFill>
                  <a:prstClr val="black">
                    <a:lumMod val="65000"/>
                    <a:lumOff val="35000"/>
                  </a:prstClr>
                </a:solidFill>
                <a:latin typeface="Arial"/>
                <a:ea typeface="新細明體" charset="-120"/>
              </a:rPr>
              <a:t>            Only used font will be added in</a:t>
            </a:r>
          </a:p>
          <a:p>
            <a:pPr marL="576000" lvl="2" indent="-144000" defTabSz="914400">
              <a:lnSpc>
                <a:spcPct val="100000"/>
              </a:lnSpc>
              <a:spcBef>
                <a:spcPts val="600"/>
              </a:spcBef>
              <a:buClr>
                <a:srgbClr val="C00000"/>
              </a:buClr>
              <a:buSzPct val="75000"/>
              <a:buFont typeface="Wingdings" pitchFamily="2" charset="2"/>
              <a:buChar char="n"/>
            </a:pPr>
            <a:r>
              <a:rPr lang="en-US" altLang="zh-CN" sz="1400" dirty="0">
                <a:solidFill>
                  <a:prstClr val="black">
                    <a:lumMod val="65000"/>
                    <a:lumOff val="35000"/>
                  </a:prstClr>
                </a:solidFill>
                <a:latin typeface="Arial"/>
                <a:ea typeface="新細明體" charset="-120"/>
              </a:rPr>
              <a:t>   –  Form (Form/.</a:t>
            </a:r>
            <a:r>
              <a:rPr lang="en-US" altLang="zh-CN" sz="1400" dirty="0" err="1">
                <a:solidFill>
                  <a:prstClr val="black">
                    <a:lumMod val="65000"/>
                    <a:lumOff val="35000"/>
                  </a:prstClr>
                </a:solidFill>
                <a:latin typeface="Arial"/>
                <a:ea typeface="新細明體" charset="-120"/>
              </a:rPr>
              <a:t>vfr</a:t>
            </a:r>
            <a:r>
              <a:rPr lang="en-US" altLang="zh-CN" sz="1400" dirty="0">
                <a:solidFill>
                  <a:prstClr val="black">
                    <a:lumMod val="65000"/>
                    <a:lumOff val="35000"/>
                  </a:prstClr>
                </a:solidFill>
                <a:latin typeface="Arial"/>
                <a:ea typeface="新細明體" charset="-120"/>
              </a:rPr>
              <a:t>/.</a:t>
            </a:r>
            <a:r>
              <a:rPr lang="en-US" altLang="zh-CN" sz="1400" dirty="0" err="1">
                <a:solidFill>
                  <a:prstClr val="black">
                    <a:lumMod val="65000"/>
                    <a:lumOff val="35000"/>
                  </a:prstClr>
                </a:solidFill>
                <a:latin typeface="Arial"/>
                <a:ea typeface="新細明體" charset="-120"/>
              </a:rPr>
              <a:t>ifr</a:t>
            </a:r>
            <a:r>
              <a:rPr lang="en-US" altLang="zh-CN" sz="1400" dirty="0">
                <a:solidFill>
                  <a:prstClr val="black">
                    <a:lumMod val="65000"/>
                    <a:lumOff val="35000"/>
                  </a:prstClr>
                </a:solidFill>
                <a:latin typeface="Arial"/>
                <a:ea typeface="新細明體" charset="-120"/>
              </a:rPr>
              <a:t>)</a:t>
            </a:r>
          </a:p>
          <a:p>
            <a:pPr marL="432000" lvl="2" indent="0" defTabSz="914400">
              <a:lnSpc>
                <a:spcPct val="100000"/>
              </a:lnSpc>
              <a:spcBef>
                <a:spcPts val="600"/>
              </a:spcBef>
              <a:buClr>
                <a:srgbClr val="C00000"/>
              </a:buClr>
              <a:buSzPct val="75000"/>
              <a:buNone/>
            </a:pPr>
            <a:r>
              <a:rPr lang="en-US" altLang="zh-CN" sz="1400" dirty="0">
                <a:solidFill>
                  <a:prstClr val="black">
                    <a:lumMod val="65000"/>
                    <a:lumOff val="35000"/>
                  </a:prstClr>
                </a:solidFill>
                <a:latin typeface="Arial"/>
                <a:ea typeface="新細明體" charset="-120"/>
              </a:rPr>
              <a:t>            </a:t>
            </a:r>
            <a:r>
              <a:rPr lang="en-US" altLang="zh-CN" sz="1200" dirty="0">
                <a:solidFill>
                  <a:prstClr val="black"/>
                </a:solidFill>
                <a:ea typeface="Open Sans" panose="020B0606030504020204" pitchFamily="34" charset="0"/>
                <a:cs typeface="Open Sans" panose="020B0606030504020204" pitchFamily="34" charset="0"/>
              </a:rPr>
              <a:t>Used to describe the relation between item and options</a:t>
            </a:r>
          </a:p>
          <a:p>
            <a:pPr marL="432000" lvl="2" indent="0" defTabSz="914400">
              <a:lnSpc>
                <a:spcPct val="100000"/>
              </a:lnSpc>
              <a:spcBef>
                <a:spcPts val="600"/>
              </a:spcBef>
              <a:buClr>
                <a:srgbClr val="C00000"/>
              </a:buClr>
              <a:buSzPct val="75000"/>
              <a:buNone/>
            </a:pPr>
            <a:r>
              <a:rPr lang="en-US" altLang="zh-CN" sz="1400" dirty="0">
                <a:solidFill>
                  <a:prstClr val="black">
                    <a:lumMod val="65000"/>
                    <a:lumOff val="35000"/>
                  </a:prstClr>
                </a:solidFill>
                <a:latin typeface="Arial"/>
                <a:ea typeface="新細明體" charset="-120"/>
              </a:rPr>
              <a:t>            VFR is text file, easy to modify</a:t>
            </a:r>
          </a:p>
          <a:p>
            <a:pPr marL="432000" lvl="2" indent="0" defTabSz="914400">
              <a:lnSpc>
                <a:spcPct val="100000"/>
              </a:lnSpc>
              <a:spcBef>
                <a:spcPts val="600"/>
              </a:spcBef>
              <a:buClr>
                <a:srgbClr val="C00000"/>
              </a:buClr>
              <a:buSzPct val="75000"/>
              <a:buNone/>
            </a:pPr>
            <a:r>
              <a:rPr lang="en-US" altLang="zh-CN" sz="1400" dirty="0">
                <a:solidFill>
                  <a:prstClr val="black">
                    <a:lumMod val="65000"/>
                    <a:lumOff val="35000"/>
                  </a:prstClr>
                </a:solidFill>
                <a:latin typeface="Arial"/>
                <a:ea typeface="新細明體" charset="-120"/>
              </a:rPr>
              <a:t>            IFR is the binary generated from compile VFR</a:t>
            </a:r>
          </a:p>
          <a:p>
            <a:endParaRPr lang="zh-CN" altLang="en-US" dirty="0"/>
          </a:p>
        </p:txBody>
      </p:sp>
    </p:spTree>
    <p:extLst>
      <p:ext uri="{BB962C8B-B14F-4D97-AF65-F5344CB8AC3E}">
        <p14:creationId xmlns:p14="http://schemas.microsoft.com/office/powerpoint/2010/main" val="2803391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BC572-D736-43DC-9B57-00FE1E493CD8}"/>
              </a:ext>
            </a:extLst>
          </p:cNvPr>
          <p:cNvSpPr>
            <a:spLocks noGrp="1"/>
          </p:cNvSpPr>
          <p:nvPr>
            <p:ph type="title"/>
          </p:nvPr>
        </p:nvSpPr>
        <p:spPr/>
        <p:txBody>
          <a:bodyPr/>
          <a:lstStyle/>
          <a:p>
            <a:r>
              <a:rPr lang="en-US" altLang="zh-CN" dirty="0"/>
              <a:t>Setup </a:t>
            </a:r>
            <a:endParaRPr lang="zh-CN" altLang="en-US" dirty="0"/>
          </a:p>
        </p:txBody>
      </p:sp>
      <p:pic>
        <p:nvPicPr>
          <p:cNvPr id="5" name="内容占位符 4">
            <a:extLst>
              <a:ext uri="{FF2B5EF4-FFF2-40B4-BE49-F238E27FC236}">
                <a16:creationId xmlns:a16="http://schemas.microsoft.com/office/drawing/2014/main" id="{8197D19B-474F-4BB2-A435-E25B7AD74FB7}"/>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932180" y="904875"/>
            <a:ext cx="5228839" cy="3751263"/>
          </a:xfrm>
        </p:spPr>
      </p:pic>
    </p:spTree>
    <p:extLst>
      <p:ext uri="{BB962C8B-B14F-4D97-AF65-F5344CB8AC3E}">
        <p14:creationId xmlns:p14="http://schemas.microsoft.com/office/powerpoint/2010/main" val="2983983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55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dirty="0" err="1"/>
              <a:t>Aptio</a:t>
            </a:r>
            <a:r>
              <a:rPr lang="en-US" altLang="zh-TW" dirty="0"/>
              <a:t> V types of files</a:t>
            </a:r>
            <a:endParaRPr lang="zh-CN" altLang="en-US" sz="3000" dirty="0">
              <a:latin typeface="+mj-ea"/>
            </a:endParaRPr>
          </a:p>
        </p:txBody>
      </p:sp>
      <p:sp>
        <p:nvSpPr>
          <p:cNvPr id="5" name="内容占位符 4">
            <a:extLst>
              <a:ext uri="{FF2B5EF4-FFF2-40B4-BE49-F238E27FC236}">
                <a16:creationId xmlns:a16="http://schemas.microsoft.com/office/drawing/2014/main" id="{99986355-E04B-4A43-A05D-40D16F52C95D}"/>
              </a:ext>
            </a:extLst>
          </p:cNvPr>
          <p:cNvSpPr>
            <a:spLocks noGrp="1"/>
          </p:cNvSpPr>
          <p:nvPr>
            <p:ph sz="quarter" idx="14"/>
          </p:nvPr>
        </p:nvSpPr>
        <p:spPr/>
        <p:txBody>
          <a:bodyPr/>
          <a:lstStyle/>
          <a:p>
            <a:endParaRPr lang="zh-CN" altLang="en-US"/>
          </a:p>
        </p:txBody>
      </p:sp>
      <p:graphicFrame>
        <p:nvGraphicFramePr>
          <p:cNvPr id="6" name="內容版面配置區 11">
            <a:extLst>
              <a:ext uri="{FF2B5EF4-FFF2-40B4-BE49-F238E27FC236}">
                <a16:creationId xmlns:a16="http://schemas.microsoft.com/office/drawing/2014/main" id="{432D7863-B20D-452F-8FCE-539DB4C7285A}"/>
              </a:ext>
            </a:extLst>
          </p:cNvPr>
          <p:cNvGraphicFramePr>
            <a:graphicFrameLocks/>
          </p:cNvGraphicFramePr>
          <p:nvPr>
            <p:extLst>
              <p:ext uri="{D42A27DB-BD31-4B8C-83A1-F6EECF244321}">
                <p14:modId xmlns:p14="http://schemas.microsoft.com/office/powerpoint/2010/main" val="1787237573"/>
              </p:ext>
            </p:extLst>
          </p:nvPr>
        </p:nvGraphicFramePr>
        <p:xfrm>
          <a:off x="306043" y="904875"/>
          <a:ext cx="8229600" cy="4334933"/>
        </p:xfrm>
        <a:graphic>
          <a:graphicData uri="http://schemas.openxmlformats.org/drawingml/2006/table">
            <a:tbl>
              <a:tblPr firstRow="1" bandRow="1">
                <a:tableStyleId>{5C22544A-7EE6-4342-B048-85BDC9FD1C3A}</a:tableStyleId>
              </a:tblPr>
              <a:tblGrid>
                <a:gridCol w="2962672">
                  <a:extLst>
                    <a:ext uri="{9D8B030D-6E8A-4147-A177-3AD203B41FA5}">
                      <a16:colId xmlns:a16="http://schemas.microsoft.com/office/drawing/2014/main" val="20000"/>
                    </a:ext>
                  </a:extLst>
                </a:gridCol>
                <a:gridCol w="5266928">
                  <a:extLst>
                    <a:ext uri="{9D8B030D-6E8A-4147-A177-3AD203B41FA5}">
                      <a16:colId xmlns:a16="http://schemas.microsoft.com/office/drawing/2014/main" val="20001"/>
                    </a:ext>
                  </a:extLst>
                </a:gridCol>
              </a:tblGrid>
              <a:tr h="494453">
                <a:tc>
                  <a:txBody>
                    <a:bodyPr/>
                    <a:lstStyle/>
                    <a:p>
                      <a:pPr algn="ctr"/>
                      <a:r>
                        <a:rPr lang="en-US" altLang="zh-TW" sz="2000" dirty="0"/>
                        <a:t>Type</a:t>
                      </a:r>
                      <a:endParaRPr lang="zh-TW" altLang="en-US" sz="2000" dirty="0"/>
                    </a:p>
                  </a:txBody>
                  <a:tcPr marT="60960" marB="60960"/>
                </a:tc>
                <a:tc>
                  <a:txBody>
                    <a:bodyPr/>
                    <a:lstStyle/>
                    <a:p>
                      <a:pPr algn="ctr"/>
                      <a:r>
                        <a:rPr lang="en-US" altLang="zh-TW" sz="2000" dirty="0"/>
                        <a:t>Usage</a:t>
                      </a:r>
                      <a:endParaRPr lang="zh-TW" altLang="en-US" sz="2000" dirty="0"/>
                    </a:p>
                  </a:txBody>
                  <a:tcPr marT="60960" marB="60960"/>
                </a:tc>
                <a:extLst>
                  <a:ext uri="{0D108BD9-81ED-4DB2-BD59-A6C34878D82A}">
                    <a16:rowId xmlns:a16="http://schemas.microsoft.com/office/drawing/2014/main" val="10000"/>
                  </a:ext>
                </a:extLst>
              </a:tr>
              <a:tr h="69088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2000" b="0" dirty="0" err="1"/>
                        <a:t>Dsc</a:t>
                      </a:r>
                      <a:endParaRPr lang="zh-TW" altLang="en-US" sz="2000" b="0" dirty="0"/>
                    </a:p>
                  </a:txBody>
                  <a:tcPr marT="60960" marB="60960"/>
                </a:tc>
                <a:tc>
                  <a:txBody>
                    <a:bodyPr/>
                    <a:lstStyle/>
                    <a:p>
                      <a:pPr marL="342900" indent="-342900">
                        <a:buFont typeface="Wingdings" panose="05000000000000000000" pitchFamily="2" charset="2"/>
                        <a:buChar char="ü"/>
                      </a:pPr>
                      <a:r>
                        <a:rPr lang="en-US" altLang="zh-TW" sz="2000" b="0" kern="1200" dirty="0">
                          <a:solidFill>
                            <a:schemeClr val="dk1"/>
                          </a:solidFill>
                          <a:latin typeface="+mn-lt"/>
                          <a:ea typeface="+mn-ea"/>
                          <a:cs typeface="+mn-cs"/>
                        </a:rPr>
                        <a:t> Platform Description file</a:t>
                      </a:r>
                    </a:p>
                  </a:txBody>
                  <a:tcPr marT="60960" marB="60960"/>
                </a:tc>
                <a:extLst>
                  <a:ext uri="{0D108BD9-81ED-4DB2-BD59-A6C34878D82A}">
                    <a16:rowId xmlns:a16="http://schemas.microsoft.com/office/drawing/2014/main" val="10001"/>
                  </a:ext>
                </a:extLst>
              </a:tr>
              <a:tr h="97536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2000" b="0" dirty="0"/>
                        <a:t>Dec</a:t>
                      </a:r>
                      <a:endParaRPr lang="zh-TW" altLang="en-US" sz="2000" b="0" dirty="0"/>
                    </a:p>
                  </a:txBody>
                  <a:tcPr marT="60960" marB="60960"/>
                </a:tc>
                <a:tc>
                  <a:txBody>
                    <a:bodyPr/>
                    <a:lstStyle/>
                    <a:p>
                      <a:pPr marL="342900" indent="-342900">
                        <a:buFont typeface="Wingdings" panose="05000000000000000000" pitchFamily="2" charset="2"/>
                        <a:buChar char="ü"/>
                      </a:pPr>
                      <a:r>
                        <a:rPr lang="en-US" altLang="zh-TW" sz="2000" b="0" kern="1200" dirty="0">
                          <a:solidFill>
                            <a:schemeClr val="dk1"/>
                          </a:solidFill>
                          <a:latin typeface="+mn-lt"/>
                          <a:ea typeface="+mn-ea"/>
                          <a:cs typeface="+mn-cs"/>
                        </a:rPr>
                        <a:t> Define specific information that will be shared between different EDK II Modules</a:t>
                      </a:r>
                    </a:p>
                  </a:txBody>
                  <a:tcPr marT="60960" marB="60960"/>
                </a:tc>
                <a:extLst>
                  <a:ext uri="{0D108BD9-81ED-4DB2-BD59-A6C34878D82A}">
                    <a16:rowId xmlns:a16="http://schemas.microsoft.com/office/drawing/2014/main" val="10002"/>
                  </a:ext>
                </a:extLst>
              </a:tr>
              <a:tr h="69088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2000" b="0" dirty="0" err="1"/>
                        <a:t>Inf</a:t>
                      </a:r>
                      <a:endParaRPr lang="zh-TW" altLang="en-US" sz="2000" b="0" dirty="0"/>
                    </a:p>
                  </a:txBody>
                  <a:tcPr marT="60960" marB="60960"/>
                </a:tc>
                <a:tc>
                  <a:txBody>
                    <a:bodyPr/>
                    <a:lstStyle/>
                    <a:p>
                      <a:pPr marL="342900" indent="-342900" algn="l" defTabSz="914400" rtl="0" eaLnBrk="1" latinLnBrk="0" hangingPunct="1">
                        <a:buFont typeface="Wingdings" panose="05000000000000000000" pitchFamily="2" charset="2"/>
                        <a:buChar char="ü"/>
                      </a:pPr>
                      <a:r>
                        <a:rPr lang="en-US" altLang="zh-TW" sz="2000" b="0" kern="1200" baseline="0" dirty="0">
                          <a:solidFill>
                            <a:schemeClr val="dk1"/>
                          </a:solidFill>
                          <a:latin typeface="+mn-lt"/>
                          <a:ea typeface="+mn-ea"/>
                          <a:cs typeface="+mn-cs"/>
                        </a:rPr>
                        <a:t> </a:t>
                      </a:r>
                      <a:r>
                        <a:rPr lang="en-US" altLang="zh-TW" sz="2000" b="0" kern="1200" dirty="0">
                          <a:solidFill>
                            <a:schemeClr val="dk1"/>
                          </a:solidFill>
                          <a:latin typeface="+mn-lt"/>
                          <a:ea typeface="+mn-ea"/>
                          <a:cs typeface="+mn-cs"/>
                        </a:rPr>
                        <a:t>EDK II build information (INF) file</a:t>
                      </a:r>
                    </a:p>
                  </a:txBody>
                  <a:tcPr marT="60960" marB="60960"/>
                </a:tc>
                <a:extLst>
                  <a:ext uri="{0D108BD9-81ED-4DB2-BD59-A6C34878D82A}">
                    <a16:rowId xmlns:a16="http://schemas.microsoft.com/office/drawing/2014/main" val="10003"/>
                  </a:ext>
                </a:extLst>
              </a:tr>
              <a:tr h="69088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2000" b="0" dirty="0" err="1"/>
                        <a:t>Mak</a:t>
                      </a:r>
                      <a:endParaRPr lang="zh-TW" altLang="en-US" sz="2000" b="0" dirty="0"/>
                    </a:p>
                  </a:txBody>
                  <a:tcPr marT="60960" marB="60960"/>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zh-TW" sz="2000" b="0" kern="1200" dirty="0">
                          <a:solidFill>
                            <a:schemeClr val="dk1"/>
                          </a:solidFill>
                          <a:latin typeface="+mn-lt"/>
                          <a:ea typeface="+mn-ea"/>
                          <a:cs typeface="+mn-cs"/>
                        </a:rPr>
                        <a:t> </a:t>
                      </a:r>
                      <a:r>
                        <a:rPr lang="en-US" altLang="zh-TW" sz="2000" b="0" kern="1200" dirty="0" err="1">
                          <a:solidFill>
                            <a:schemeClr val="dk1"/>
                          </a:solidFill>
                          <a:latin typeface="+mn-lt"/>
                          <a:ea typeface="+mn-ea"/>
                          <a:cs typeface="+mn-cs"/>
                        </a:rPr>
                        <a:t>Aptio</a:t>
                      </a:r>
                      <a:r>
                        <a:rPr lang="en-US" altLang="zh-TW" sz="2000" b="0" kern="1200" dirty="0">
                          <a:solidFill>
                            <a:schemeClr val="dk1"/>
                          </a:solidFill>
                          <a:latin typeface="+mn-lt"/>
                          <a:ea typeface="+mn-ea"/>
                          <a:cs typeface="+mn-cs"/>
                        </a:rPr>
                        <a:t> V uses the GNU Make utility for processing </a:t>
                      </a:r>
                      <a:r>
                        <a:rPr lang="en-US" altLang="zh-TW" sz="2000" b="0" kern="1200" dirty="0" err="1">
                          <a:solidFill>
                            <a:schemeClr val="dk1"/>
                          </a:solidFill>
                          <a:latin typeface="+mn-lt"/>
                          <a:ea typeface="+mn-ea"/>
                          <a:cs typeface="+mn-cs"/>
                        </a:rPr>
                        <a:t>makefiles</a:t>
                      </a:r>
                      <a:r>
                        <a:rPr lang="en-US" altLang="zh-TW" sz="2000" b="0" kern="1200" dirty="0">
                          <a:solidFill>
                            <a:schemeClr val="dk1"/>
                          </a:solidFill>
                          <a:latin typeface="+mn-lt"/>
                          <a:ea typeface="+mn-ea"/>
                          <a:cs typeface="+mn-cs"/>
                        </a:rPr>
                        <a:t>.</a:t>
                      </a:r>
                      <a:endParaRPr lang="zh-TW" altLang="en-US" sz="2000" b="0" kern="1200" dirty="0">
                        <a:solidFill>
                          <a:schemeClr val="dk1"/>
                        </a:solidFill>
                        <a:latin typeface="+mn-lt"/>
                        <a:ea typeface="+mn-ea"/>
                        <a:cs typeface="+mn-cs"/>
                      </a:endParaRPr>
                    </a:p>
                  </a:txBody>
                  <a:tcPr marT="60960" marB="60960"/>
                </a:tc>
                <a:extLst>
                  <a:ext uri="{0D108BD9-81ED-4DB2-BD59-A6C34878D82A}">
                    <a16:rowId xmlns:a16="http://schemas.microsoft.com/office/drawing/2014/main" val="10004"/>
                  </a:ext>
                </a:extLst>
              </a:tr>
              <a:tr h="69088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2000" b="0" dirty="0"/>
                        <a:t>C,</a:t>
                      </a:r>
                      <a:r>
                        <a:rPr lang="en-US" altLang="zh-TW" sz="2000" b="0" baseline="0" dirty="0"/>
                        <a:t> H, ASM, ASL…</a:t>
                      </a:r>
                      <a:endParaRPr lang="zh-TW" altLang="en-US" sz="2000" b="0" dirty="0"/>
                    </a:p>
                  </a:txBody>
                  <a:tcPr marT="60960" marB="60960"/>
                </a:tc>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zh-TW" sz="2000" b="0" kern="1200" dirty="0">
                          <a:solidFill>
                            <a:schemeClr val="dk1"/>
                          </a:solidFill>
                          <a:latin typeface="+mn-lt"/>
                          <a:ea typeface="+mn-ea"/>
                          <a:cs typeface="+mn-cs"/>
                        </a:rPr>
                        <a:t> Source files</a:t>
                      </a:r>
                    </a:p>
                  </a:txBody>
                  <a:tcPr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4314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602" y="-30001"/>
            <a:ext cx="7355373" cy="486150"/>
          </a:xfrm>
        </p:spPr>
        <p:txBody>
          <a:bodyPr>
            <a:normAutofit fontScale="90000"/>
          </a:bodyPr>
          <a:lstStyle/>
          <a:p>
            <a:r>
              <a:rPr lang="en-US" altLang="zh-TW" sz="3200" dirty="0"/>
              <a:t>Basic Concepts in EDKII</a:t>
            </a:r>
            <a:endParaRPr lang="zh-CN" altLang="en-US" sz="3000" dirty="0">
              <a:latin typeface="+mj-ea"/>
            </a:endParaRPr>
          </a:p>
        </p:txBody>
      </p:sp>
      <p:pic>
        <p:nvPicPr>
          <p:cNvPr id="62" name="Picture 3" descr="D:\#Marketing\1_Logo\Aptio V Logo Treatments_chris\Aptio_logo_greyscale_white.png">
            <a:extLst>
              <a:ext uri="{FF2B5EF4-FFF2-40B4-BE49-F238E27FC236}">
                <a16:creationId xmlns:a16="http://schemas.microsoft.com/office/drawing/2014/main" id="{630E48AB-AE06-4F01-B333-7B3DBFE33B88}"/>
              </a:ext>
            </a:extLst>
          </p:cNvPr>
          <p:cNvPicPr>
            <a:picLocks noChangeAspect="1" noChangeArrowheads="1"/>
          </p:cNvPicPr>
          <p:nvPr/>
        </p:nvPicPr>
        <p:blipFill>
          <a:blip r:embed="rId2" cstate="print"/>
          <a:srcRect l="17182" t="39529" r="35092" b="28354"/>
          <a:stretch>
            <a:fillRect/>
          </a:stretch>
        </p:blipFill>
        <p:spPr bwMode="auto">
          <a:xfrm>
            <a:off x="8646319" y="6599149"/>
            <a:ext cx="342545" cy="178123"/>
          </a:xfrm>
          <a:prstGeom prst="rect">
            <a:avLst/>
          </a:prstGeom>
          <a:noFill/>
        </p:spPr>
      </p:pic>
      <p:sp>
        <p:nvSpPr>
          <p:cNvPr id="63" name="圓角矩形 7">
            <a:extLst>
              <a:ext uri="{FF2B5EF4-FFF2-40B4-BE49-F238E27FC236}">
                <a16:creationId xmlns:a16="http://schemas.microsoft.com/office/drawing/2014/main" id="{FDCD7D6A-44FA-4FBB-A983-6B232C1ABF9C}"/>
              </a:ext>
            </a:extLst>
          </p:cNvPr>
          <p:cNvSpPr/>
          <p:nvPr/>
        </p:nvSpPr>
        <p:spPr bwMode="auto">
          <a:xfrm>
            <a:off x="186266" y="648388"/>
            <a:ext cx="8229600" cy="44967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TW" sz="2800" dirty="0">
                <a:solidFill>
                  <a:schemeClr val="tx1"/>
                </a:solidFill>
              </a:rPr>
              <a:t>Platform</a:t>
            </a:r>
            <a:endParaRPr kumimoji="0" lang="en-US" altLang="zh-TW" sz="2800" dirty="0">
              <a:solidFill>
                <a:schemeClr val="tx1"/>
              </a:solidFill>
            </a:endParaRPr>
          </a:p>
          <a:p>
            <a:pPr algn="ctr">
              <a:defRPr/>
            </a:pPr>
            <a:endParaRPr kumimoji="0" lang="en-US" altLang="zh-TW" sz="2000" dirty="0">
              <a:solidFill>
                <a:schemeClr val="tx1"/>
              </a:solidFill>
            </a:endParaRPr>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en-US" altLang="zh-TW" dirty="0"/>
          </a:p>
          <a:p>
            <a:pPr algn="ctr">
              <a:defRPr/>
            </a:pPr>
            <a:endParaRPr kumimoji="0" lang="zh-TW" altLang="en-US" dirty="0"/>
          </a:p>
        </p:txBody>
      </p:sp>
      <p:sp>
        <p:nvSpPr>
          <p:cNvPr id="64" name="圓角矩形 13">
            <a:extLst>
              <a:ext uri="{FF2B5EF4-FFF2-40B4-BE49-F238E27FC236}">
                <a16:creationId xmlns:a16="http://schemas.microsoft.com/office/drawing/2014/main" id="{522E2E57-6933-4C8D-B9B0-4C88D0629683}"/>
              </a:ext>
            </a:extLst>
          </p:cNvPr>
          <p:cNvSpPr/>
          <p:nvPr/>
        </p:nvSpPr>
        <p:spPr bwMode="auto">
          <a:xfrm>
            <a:off x="5938365" y="1443388"/>
            <a:ext cx="905097" cy="3361623"/>
          </a:xfrm>
          <a:prstGeom prst="roundRect">
            <a:avLst>
              <a:gd name="adj" fmla="val 10000"/>
            </a:avLst>
          </a:prstGeom>
        </p:spPr>
        <p:style>
          <a:lnRef idx="1">
            <a:schemeClr val="accent5"/>
          </a:lnRef>
          <a:fillRef idx="2">
            <a:schemeClr val="accent5"/>
          </a:fillRef>
          <a:effectRef idx="1">
            <a:schemeClr val="accent5"/>
          </a:effectRef>
          <a:fontRef idx="minor">
            <a:schemeClr val="dk1"/>
          </a:fontRef>
        </p:style>
        <p:txBody>
          <a:bodyPr/>
          <a:lstStyle/>
          <a:p>
            <a:pPr>
              <a:defRPr/>
            </a:pPr>
            <a:endParaRPr kumimoji="0" lang="en-US" altLang="zh-TW" sz="1600" dirty="0"/>
          </a:p>
          <a:p>
            <a:pPr>
              <a:defRPr/>
            </a:pPr>
            <a:endParaRPr kumimoji="0" lang="en-US" altLang="zh-TW" sz="1600" dirty="0"/>
          </a:p>
          <a:p>
            <a:pPr>
              <a:defRPr/>
            </a:pPr>
            <a:endParaRPr kumimoji="0" lang="en-US" altLang="zh-TW" sz="1600" dirty="0"/>
          </a:p>
          <a:p>
            <a:pPr>
              <a:defRPr/>
            </a:pPr>
            <a:endParaRPr kumimoji="0" lang="en-US" altLang="zh-TW" sz="1600" dirty="0"/>
          </a:p>
          <a:p>
            <a:pPr>
              <a:defRPr/>
            </a:pPr>
            <a:endParaRPr kumimoji="0" lang="en-US" altLang="zh-TW" sz="1600" dirty="0"/>
          </a:p>
          <a:p>
            <a:pPr algn="ctr">
              <a:defRPr/>
            </a:pPr>
            <a:r>
              <a:rPr kumimoji="0" lang="en-US" altLang="zh-TW" sz="1600" dirty="0"/>
              <a:t>FDF</a:t>
            </a:r>
            <a:endParaRPr kumimoji="0" lang="zh-TW" altLang="en-US" sz="1600" dirty="0"/>
          </a:p>
        </p:txBody>
      </p:sp>
      <p:sp>
        <p:nvSpPr>
          <p:cNvPr id="65" name="圓角矩形 14">
            <a:extLst>
              <a:ext uri="{FF2B5EF4-FFF2-40B4-BE49-F238E27FC236}">
                <a16:creationId xmlns:a16="http://schemas.microsoft.com/office/drawing/2014/main" id="{6ED4E4AB-B654-4D36-9009-1EF87A3A2A36}"/>
              </a:ext>
            </a:extLst>
          </p:cNvPr>
          <p:cNvSpPr/>
          <p:nvPr/>
        </p:nvSpPr>
        <p:spPr bwMode="auto">
          <a:xfrm>
            <a:off x="7048652" y="1443388"/>
            <a:ext cx="905097" cy="3361623"/>
          </a:xfrm>
          <a:prstGeom prst="roundRect">
            <a:avLst>
              <a:gd name="adj" fmla="val 10000"/>
            </a:avLst>
          </a:prstGeom>
        </p:spPr>
        <p:style>
          <a:lnRef idx="1">
            <a:schemeClr val="accent3"/>
          </a:lnRef>
          <a:fillRef idx="2">
            <a:schemeClr val="accent3"/>
          </a:fillRef>
          <a:effectRef idx="1">
            <a:schemeClr val="accent3"/>
          </a:effectRef>
          <a:fontRef idx="minor">
            <a:schemeClr val="dk1"/>
          </a:fontRef>
        </p:style>
        <p:txBody>
          <a:bodyPr/>
          <a:lstStyle/>
          <a:p>
            <a:pPr>
              <a:defRPr/>
            </a:pPr>
            <a:endParaRPr kumimoji="0" lang="en-US" altLang="zh-TW" sz="1600" dirty="0"/>
          </a:p>
          <a:p>
            <a:pPr>
              <a:defRPr/>
            </a:pPr>
            <a:endParaRPr kumimoji="0" lang="en-US" altLang="zh-TW" sz="1600" dirty="0"/>
          </a:p>
          <a:p>
            <a:pPr>
              <a:defRPr/>
            </a:pPr>
            <a:endParaRPr kumimoji="0" lang="en-US" altLang="zh-TW" sz="1600" dirty="0"/>
          </a:p>
          <a:p>
            <a:pPr>
              <a:defRPr/>
            </a:pPr>
            <a:endParaRPr kumimoji="0" lang="en-US" altLang="zh-TW" sz="1600" dirty="0"/>
          </a:p>
          <a:p>
            <a:pPr>
              <a:defRPr/>
            </a:pPr>
            <a:endParaRPr kumimoji="0" lang="en-US" altLang="zh-TW" sz="1600" dirty="0"/>
          </a:p>
          <a:p>
            <a:pPr algn="ctr">
              <a:defRPr/>
            </a:pPr>
            <a:r>
              <a:rPr kumimoji="0" lang="en-US" altLang="zh-TW" sz="1600" dirty="0"/>
              <a:t>DSC</a:t>
            </a:r>
            <a:endParaRPr kumimoji="0" lang="zh-TW" altLang="en-US" sz="1600" dirty="0"/>
          </a:p>
        </p:txBody>
      </p:sp>
      <p:graphicFrame>
        <p:nvGraphicFramePr>
          <p:cNvPr id="66" name="資料庫圖表 16">
            <a:extLst>
              <a:ext uri="{FF2B5EF4-FFF2-40B4-BE49-F238E27FC236}">
                <a16:creationId xmlns:a16="http://schemas.microsoft.com/office/drawing/2014/main" id="{25A9AB2C-35E8-440A-B251-2DD7572C5168}"/>
              </a:ext>
            </a:extLst>
          </p:cNvPr>
          <p:cNvGraphicFramePr/>
          <p:nvPr>
            <p:extLst>
              <p:ext uri="{D42A27DB-BD31-4B8C-83A1-F6EECF244321}">
                <p14:modId xmlns:p14="http://schemas.microsoft.com/office/powerpoint/2010/main" val="841886327"/>
              </p:ext>
            </p:extLst>
          </p:nvPr>
        </p:nvGraphicFramePr>
        <p:xfrm>
          <a:off x="989199" y="1690687"/>
          <a:ext cx="4800600" cy="3360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7" name="群組 17">
            <a:extLst>
              <a:ext uri="{FF2B5EF4-FFF2-40B4-BE49-F238E27FC236}">
                <a16:creationId xmlns:a16="http://schemas.microsoft.com/office/drawing/2014/main" id="{C43EA459-DD2A-41C6-AE48-83514D809D3D}"/>
              </a:ext>
            </a:extLst>
          </p:cNvPr>
          <p:cNvGrpSpPr/>
          <p:nvPr/>
        </p:nvGrpSpPr>
        <p:grpSpPr>
          <a:xfrm>
            <a:off x="4944916" y="2363573"/>
            <a:ext cx="795848" cy="258083"/>
            <a:chOff x="21050" y="1008403"/>
            <a:chExt cx="795848" cy="660181"/>
          </a:xfrm>
        </p:grpSpPr>
        <p:sp>
          <p:nvSpPr>
            <p:cNvPr id="68" name="圓角矩形 18">
              <a:extLst>
                <a:ext uri="{FF2B5EF4-FFF2-40B4-BE49-F238E27FC236}">
                  <a16:creationId xmlns:a16="http://schemas.microsoft.com/office/drawing/2014/main" id="{FB8B90AB-A28A-4356-A65A-E72EB11638AE}"/>
                </a:ext>
              </a:extLst>
            </p:cNvPr>
            <p:cNvSpPr/>
            <p:nvPr/>
          </p:nvSpPr>
          <p:spPr>
            <a:xfrm>
              <a:off x="93058" y="1008403"/>
              <a:ext cx="723840" cy="660181"/>
            </a:xfrm>
            <a:prstGeom prst="roundRect">
              <a:avLst>
                <a:gd name="adj" fmla="val 10000"/>
              </a:avLst>
            </a:prstGeom>
            <a:solidFill>
              <a:schemeClr val="bg2">
                <a:lumMod val="75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9" name="圓角矩形 4">
              <a:extLst>
                <a:ext uri="{FF2B5EF4-FFF2-40B4-BE49-F238E27FC236}">
                  <a16:creationId xmlns:a16="http://schemas.microsoft.com/office/drawing/2014/main" id="{1B079D90-690F-41E7-B896-06F307CFFF8E}"/>
                </a:ext>
              </a:extLst>
            </p:cNvPr>
            <p:cNvSpPr/>
            <p:nvPr/>
          </p:nvSpPr>
          <p:spPr>
            <a:xfrm>
              <a:off x="21050"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DEC</a:t>
              </a:r>
              <a:endParaRPr lang="zh-TW" altLang="en-US" sz="1400" kern="1200" dirty="0"/>
            </a:p>
          </p:txBody>
        </p:sp>
      </p:grpSp>
      <p:grpSp>
        <p:nvGrpSpPr>
          <p:cNvPr id="70" name="群組 23">
            <a:extLst>
              <a:ext uri="{FF2B5EF4-FFF2-40B4-BE49-F238E27FC236}">
                <a16:creationId xmlns:a16="http://schemas.microsoft.com/office/drawing/2014/main" id="{CFD73229-3197-4730-878B-BD7B5EA95AA1}"/>
              </a:ext>
            </a:extLst>
          </p:cNvPr>
          <p:cNvGrpSpPr/>
          <p:nvPr/>
        </p:nvGrpSpPr>
        <p:grpSpPr>
          <a:xfrm>
            <a:off x="1039848" y="2348455"/>
            <a:ext cx="795848" cy="258083"/>
            <a:chOff x="21050" y="1008403"/>
            <a:chExt cx="795848" cy="660181"/>
          </a:xfrm>
        </p:grpSpPr>
        <p:sp>
          <p:nvSpPr>
            <p:cNvPr id="71" name="圓角矩形 24">
              <a:extLst>
                <a:ext uri="{FF2B5EF4-FFF2-40B4-BE49-F238E27FC236}">
                  <a16:creationId xmlns:a16="http://schemas.microsoft.com/office/drawing/2014/main" id="{4E7012B3-4ABE-4EDD-B14D-2507E9C02C60}"/>
                </a:ext>
              </a:extLst>
            </p:cNvPr>
            <p:cNvSpPr/>
            <p:nvPr/>
          </p:nvSpPr>
          <p:spPr>
            <a:xfrm>
              <a:off x="93058" y="1008403"/>
              <a:ext cx="723840" cy="660181"/>
            </a:xfrm>
            <a:prstGeom prst="roundRect">
              <a:avLst>
                <a:gd name="adj" fmla="val 10000"/>
              </a:avLst>
            </a:prstGeom>
            <a:solidFill>
              <a:schemeClr val="bg2">
                <a:lumMod val="75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72" name="圓角矩形 4">
              <a:extLst>
                <a:ext uri="{FF2B5EF4-FFF2-40B4-BE49-F238E27FC236}">
                  <a16:creationId xmlns:a16="http://schemas.microsoft.com/office/drawing/2014/main" id="{1955E322-5249-4B1D-A6A5-5C83F0848759}"/>
                </a:ext>
              </a:extLst>
            </p:cNvPr>
            <p:cNvSpPr/>
            <p:nvPr/>
          </p:nvSpPr>
          <p:spPr>
            <a:xfrm>
              <a:off x="21050"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DEC</a:t>
              </a:r>
              <a:endParaRPr lang="zh-TW" altLang="en-US" sz="1400" kern="1200" dirty="0"/>
            </a:p>
          </p:txBody>
        </p:sp>
      </p:grpSp>
      <p:grpSp>
        <p:nvGrpSpPr>
          <p:cNvPr id="73" name="群組 26">
            <a:extLst>
              <a:ext uri="{FF2B5EF4-FFF2-40B4-BE49-F238E27FC236}">
                <a16:creationId xmlns:a16="http://schemas.microsoft.com/office/drawing/2014/main" id="{92A776C7-A922-474E-9DFB-8344A7070234}"/>
              </a:ext>
            </a:extLst>
          </p:cNvPr>
          <p:cNvGrpSpPr/>
          <p:nvPr/>
        </p:nvGrpSpPr>
        <p:grpSpPr>
          <a:xfrm>
            <a:off x="2024928" y="2348455"/>
            <a:ext cx="795848" cy="258083"/>
            <a:chOff x="21050" y="1008403"/>
            <a:chExt cx="795848" cy="660181"/>
          </a:xfrm>
        </p:grpSpPr>
        <p:sp>
          <p:nvSpPr>
            <p:cNvPr id="74" name="圓角矩形 27">
              <a:extLst>
                <a:ext uri="{FF2B5EF4-FFF2-40B4-BE49-F238E27FC236}">
                  <a16:creationId xmlns:a16="http://schemas.microsoft.com/office/drawing/2014/main" id="{F323ED03-6C61-48AC-BE01-875AEA60B0C7}"/>
                </a:ext>
              </a:extLst>
            </p:cNvPr>
            <p:cNvSpPr/>
            <p:nvPr/>
          </p:nvSpPr>
          <p:spPr>
            <a:xfrm>
              <a:off x="93058" y="1008403"/>
              <a:ext cx="723840" cy="660181"/>
            </a:xfrm>
            <a:prstGeom prst="roundRect">
              <a:avLst>
                <a:gd name="adj" fmla="val 10000"/>
              </a:avLst>
            </a:prstGeom>
            <a:solidFill>
              <a:schemeClr val="bg2">
                <a:lumMod val="75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75" name="圓角矩形 4">
              <a:extLst>
                <a:ext uri="{FF2B5EF4-FFF2-40B4-BE49-F238E27FC236}">
                  <a16:creationId xmlns:a16="http://schemas.microsoft.com/office/drawing/2014/main" id="{675B0702-A4CE-47A3-B0A7-928E526BB176}"/>
                </a:ext>
              </a:extLst>
            </p:cNvPr>
            <p:cNvSpPr/>
            <p:nvPr/>
          </p:nvSpPr>
          <p:spPr>
            <a:xfrm>
              <a:off x="21050"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DEC</a:t>
              </a:r>
              <a:endParaRPr lang="zh-TW" altLang="en-US" sz="1400" kern="1200" dirty="0"/>
            </a:p>
          </p:txBody>
        </p:sp>
      </p:grpSp>
      <p:grpSp>
        <p:nvGrpSpPr>
          <p:cNvPr id="76" name="群組 29">
            <a:extLst>
              <a:ext uri="{FF2B5EF4-FFF2-40B4-BE49-F238E27FC236}">
                <a16:creationId xmlns:a16="http://schemas.microsoft.com/office/drawing/2014/main" id="{8E3AA0DE-9098-4093-ADE4-0D785AE01FC8}"/>
              </a:ext>
            </a:extLst>
          </p:cNvPr>
          <p:cNvGrpSpPr/>
          <p:nvPr/>
        </p:nvGrpSpPr>
        <p:grpSpPr>
          <a:xfrm>
            <a:off x="2984658" y="2340896"/>
            <a:ext cx="795848" cy="258083"/>
            <a:chOff x="21050" y="1008403"/>
            <a:chExt cx="795848" cy="660181"/>
          </a:xfrm>
        </p:grpSpPr>
        <p:sp>
          <p:nvSpPr>
            <p:cNvPr id="77" name="圓角矩形 30">
              <a:extLst>
                <a:ext uri="{FF2B5EF4-FFF2-40B4-BE49-F238E27FC236}">
                  <a16:creationId xmlns:a16="http://schemas.microsoft.com/office/drawing/2014/main" id="{376398C2-651F-4AC3-9C9A-9293AB972516}"/>
                </a:ext>
              </a:extLst>
            </p:cNvPr>
            <p:cNvSpPr/>
            <p:nvPr/>
          </p:nvSpPr>
          <p:spPr>
            <a:xfrm>
              <a:off x="93058" y="1008403"/>
              <a:ext cx="723840" cy="660181"/>
            </a:xfrm>
            <a:prstGeom prst="roundRect">
              <a:avLst>
                <a:gd name="adj" fmla="val 10000"/>
              </a:avLst>
            </a:prstGeom>
            <a:solidFill>
              <a:schemeClr val="bg2">
                <a:lumMod val="75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78" name="圓角矩形 4">
              <a:extLst>
                <a:ext uri="{FF2B5EF4-FFF2-40B4-BE49-F238E27FC236}">
                  <a16:creationId xmlns:a16="http://schemas.microsoft.com/office/drawing/2014/main" id="{F7FEFA89-2289-4DC0-8B00-ECCB37B0D376}"/>
                </a:ext>
              </a:extLst>
            </p:cNvPr>
            <p:cNvSpPr/>
            <p:nvPr/>
          </p:nvSpPr>
          <p:spPr>
            <a:xfrm>
              <a:off x="21050"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DEC</a:t>
              </a:r>
              <a:endParaRPr lang="zh-TW" altLang="en-US" sz="1400" kern="1200" dirty="0"/>
            </a:p>
          </p:txBody>
        </p:sp>
      </p:grpSp>
      <p:grpSp>
        <p:nvGrpSpPr>
          <p:cNvPr id="79" name="群組 32">
            <a:extLst>
              <a:ext uri="{FF2B5EF4-FFF2-40B4-BE49-F238E27FC236}">
                <a16:creationId xmlns:a16="http://schemas.microsoft.com/office/drawing/2014/main" id="{EE7EDF97-8217-46F2-AA82-C41BFA69343B}"/>
              </a:ext>
            </a:extLst>
          </p:cNvPr>
          <p:cNvGrpSpPr/>
          <p:nvPr/>
        </p:nvGrpSpPr>
        <p:grpSpPr>
          <a:xfrm>
            <a:off x="3989304" y="2356014"/>
            <a:ext cx="795848" cy="258083"/>
            <a:chOff x="21050" y="1008403"/>
            <a:chExt cx="795848" cy="660181"/>
          </a:xfrm>
        </p:grpSpPr>
        <p:sp>
          <p:nvSpPr>
            <p:cNvPr id="80" name="圓角矩形 33">
              <a:extLst>
                <a:ext uri="{FF2B5EF4-FFF2-40B4-BE49-F238E27FC236}">
                  <a16:creationId xmlns:a16="http://schemas.microsoft.com/office/drawing/2014/main" id="{050BE20C-E68D-468E-86D0-D67184E0674E}"/>
                </a:ext>
              </a:extLst>
            </p:cNvPr>
            <p:cNvSpPr/>
            <p:nvPr/>
          </p:nvSpPr>
          <p:spPr>
            <a:xfrm>
              <a:off x="93058" y="1008403"/>
              <a:ext cx="723840" cy="660181"/>
            </a:xfrm>
            <a:prstGeom prst="roundRect">
              <a:avLst>
                <a:gd name="adj" fmla="val 10000"/>
              </a:avLst>
            </a:prstGeom>
            <a:solidFill>
              <a:schemeClr val="bg2">
                <a:lumMod val="75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81" name="圓角矩形 4">
              <a:extLst>
                <a:ext uri="{FF2B5EF4-FFF2-40B4-BE49-F238E27FC236}">
                  <a16:creationId xmlns:a16="http://schemas.microsoft.com/office/drawing/2014/main" id="{131BBC1B-22DC-4ED1-9799-AE859D6914A9}"/>
                </a:ext>
              </a:extLst>
            </p:cNvPr>
            <p:cNvSpPr/>
            <p:nvPr/>
          </p:nvSpPr>
          <p:spPr>
            <a:xfrm>
              <a:off x="21050"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DEC</a:t>
              </a:r>
              <a:endParaRPr lang="zh-TW" altLang="en-US" sz="1400" kern="1200" dirty="0"/>
            </a:p>
          </p:txBody>
        </p:sp>
      </p:grpSp>
      <p:grpSp>
        <p:nvGrpSpPr>
          <p:cNvPr id="82" name="群組 35">
            <a:extLst>
              <a:ext uri="{FF2B5EF4-FFF2-40B4-BE49-F238E27FC236}">
                <a16:creationId xmlns:a16="http://schemas.microsoft.com/office/drawing/2014/main" id="{4EA4E4EC-4CDE-4EAB-BA74-4E61108D9A4C}"/>
              </a:ext>
            </a:extLst>
          </p:cNvPr>
          <p:cNvGrpSpPr/>
          <p:nvPr/>
        </p:nvGrpSpPr>
        <p:grpSpPr>
          <a:xfrm>
            <a:off x="1148339" y="2641920"/>
            <a:ext cx="723840" cy="660181"/>
            <a:chOff x="93058" y="1008403"/>
            <a:chExt cx="723840" cy="660181"/>
          </a:xfrm>
        </p:grpSpPr>
        <p:sp>
          <p:nvSpPr>
            <p:cNvPr id="83" name="圓角矩形 78">
              <a:extLst>
                <a:ext uri="{FF2B5EF4-FFF2-40B4-BE49-F238E27FC236}">
                  <a16:creationId xmlns:a16="http://schemas.microsoft.com/office/drawing/2014/main" id="{EE63C65B-8623-440B-ABB9-2F640247661D}"/>
                </a:ext>
              </a:extLst>
            </p:cNvPr>
            <p:cNvSpPr/>
            <p:nvPr/>
          </p:nvSpPr>
          <p:spPr>
            <a:xfrm>
              <a:off x="93058" y="1008403"/>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84" name="圓角矩形 4">
              <a:extLst>
                <a:ext uri="{FF2B5EF4-FFF2-40B4-BE49-F238E27FC236}">
                  <a16:creationId xmlns:a16="http://schemas.microsoft.com/office/drawing/2014/main" id="{907404C8-36DF-4A31-A2EC-A7742374A574}"/>
                </a:ext>
              </a:extLst>
            </p:cNvPr>
            <p:cNvSpPr/>
            <p:nvPr/>
          </p:nvSpPr>
          <p:spPr>
            <a:xfrm>
              <a:off x="112394"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85" name="群組 36">
            <a:extLst>
              <a:ext uri="{FF2B5EF4-FFF2-40B4-BE49-F238E27FC236}">
                <a16:creationId xmlns:a16="http://schemas.microsoft.com/office/drawing/2014/main" id="{308B40AC-053C-4A41-9063-B651160D95FF}"/>
              </a:ext>
            </a:extLst>
          </p:cNvPr>
          <p:cNvGrpSpPr/>
          <p:nvPr/>
        </p:nvGrpSpPr>
        <p:grpSpPr>
          <a:xfrm>
            <a:off x="1124927" y="3382875"/>
            <a:ext cx="723840" cy="660181"/>
            <a:chOff x="93058" y="1770151"/>
            <a:chExt cx="723840" cy="660181"/>
          </a:xfrm>
        </p:grpSpPr>
        <p:sp>
          <p:nvSpPr>
            <p:cNvPr id="86" name="圓角矩形 76">
              <a:extLst>
                <a:ext uri="{FF2B5EF4-FFF2-40B4-BE49-F238E27FC236}">
                  <a16:creationId xmlns:a16="http://schemas.microsoft.com/office/drawing/2014/main" id="{201F9954-76AC-49D3-AB6A-9DA52A4131CB}"/>
                </a:ext>
              </a:extLst>
            </p:cNvPr>
            <p:cNvSpPr/>
            <p:nvPr/>
          </p:nvSpPr>
          <p:spPr>
            <a:xfrm>
              <a:off x="93058" y="1770151"/>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2857"/>
              </a:schemeClr>
            </a:fillRef>
            <a:effectRef idx="0">
              <a:schemeClr val="accent4">
                <a:alpha val="90000"/>
                <a:hueOff val="0"/>
                <a:satOff val="0"/>
                <a:lumOff val="0"/>
                <a:alphaOff val="-2857"/>
              </a:schemeClr>
            </a:effectRef>
            <a:fontRef idx="minor">
              <a:schemeClr val="lt1"/>
            </a:fontRef>
          </p:style>
        </p:sp>
        <p:sp>
          <p:nvSpPr>
            <p:cNvPr id="87" name="圓角矩形 6">
              <a:extLst>
                <a:ext uri="{FF2B5EF4-FFF2-40B4-BE49-F238E27FC236}">
                  <a16:creationId xmlns:a16="http://schemas.microsoft.com/office/drawing/2014/main" id="{EE2DAD2F-E679-432E-A1CB-1C3CBEDA2049}"/>
                </a:ext>
              </a:extLst>
            </p:cNvPr>
            <p:cNvSpPr/>
            <p:nvPr/>
          </p:nvSpPr>
          <p:spPr>
            <a:xfrm>
              <a:off x="112394" y="1789487"/>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89" name="群組 37">
            <a:extLst>
              <a:ext uri="{FF2B5EF4-FFF2-40B4-BE49-F238E27FC236}">
                <a16:creationId xmlns:a16="http://schemas.microsoft.com/office/drawing/2014/main" id="{8E0611A3-9F31-45E5-B8A5-3582206B744D}"/>
              </a:ext>
            </a:extLst>
          </p:cNvPr>
          <p:cNvGrpSpPr/>
          <p:nvPr/>
        </p:nvGrpSpPr>
        <p:grpSpPr>
          <a:xfrm>
            <a:off x="1145602" y="4074655"/>
            <a:ext cx="723840" cy="660181"/>
            <a:chOff x="93058" y="2531899"/>
            <a:chExt cx="723840" cy="660181"/>
          </a:xfrm>
        </p:grpSpPr>
        <p:sp>
          <p:nvSpPr>
            <p:cNvPr id="90" name="圓角矩形 74">
              <a:extLst>
                <a:ext uri="{FF2B5EF4-FFF2-40B4-BE49-F238E27FC236}">
                  <a16:creationId xmlns:a16="http://schemas.microsoft.com/office/drawing/2014/main" id="{B7A62BE8-1603-4E00-824F-8E263363CC97}"/>
                </a:ext>
              </a:extLst>
            </p:cNvPr>
            <p:cNvSpPr/>
            <p:nvPr/>
          </p:nvSpPr>
          <p:spPr>
            <a:xfrm>
              <a:off x="93058" y="2531899"/>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5714"/>
              </a:schemeClr>
            </a:fillRef>
            <a:effectRef idx="0">
              <a:schemeClr val="accent4">
                <a:alpha val="90000"/>
                <a:hueOff val="0"/>
                <a:satOff val="0"/>
                <a:lumOff val="0"/>
                <a:alphaOff val="-5714"/>
              </a:schemeClr>
            </a:effectRef>
            <a:fontRef idx="minor">
              <a:schemeClr val="lt1"/>
            </a:fontRef>
          </p:style>
        </p:sp>
        <p:sp>
          <p:nvSpPr>
            <p:cNvPr id="91" name="圓角矩形 8">
              <a:extLst>
                <a:ext uri="{FF2B5EF4-FFF2-40B4-BE49-F238E27FC236}">
                  <a16:creationId xmlns:a16="http://schemas.microsoft.com/office/drawing/2014/main" id="{2BF9B64E-2A9B-4020-970F-CE333DCF2875}"/>
                </a:ext>
              </a:extLst>
            </p:cNvPr>
            <p:cNvSpPr/>
            <p:nvPr/>
          </p:nvSpPr>
          <p:spPr>
            <a:xfrm>
              <a:off x="112394" y="2551235"/>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92" name="群組 38">
            <a:extLst>
              <a:ext uri="{FF2B5EF4-FFF2-40B4-BE49-F238E27FC236}">
                <a16:creationId xmlns:a16="http://schemas.microsoft.com/office/drawing/2014/main" id="{3B082AD6-36E2-4154-BBCB-8B568CDD8A2A}"/>
              </a:ext>
            </a:extLst>
          </p:cNvPr>
          <p:cNvGrpSpPr/>
          <p:nvPr/>
        </p:nvGrpSpPr>
        <p:grpSpPr>
          <a:xfrm>
            <a:off x="2090838" y="2661256"/>
            <a:ext cx="723840" cy="660181"/>
            <a:chOff x="1065719" y="1008403"/>
            <a:chExt cx="723840" cy="660181"/>
          </a:xfrm>
        </p:grpSpPr>
        <p:sp>
          <p:nvSpPr>
            <p:cNvPr id="144" name="圓角矩形 72">
              <a:extLst>
                <a:ext uri="{FF2B5EF4-FFF2-40B4-BE49-F238E27FC236}">
                  <a16:creationId xmlns:a16="http://schemas.microsoft.com/office/drawing/2014/main" id="{5F68ABDC-A82E-4541-9BA1-D7F1565E3AB4}"/>
                </a:ext>
              </a:extLst>
            </p:cNvPr>
            <p:cNvSpPr/>
            <p:nvPr/>
          </p:nvSpPr>
          <p:spPr>
            <a:xfrm>
              <a:off x="1065719" y="1008403"/>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8571"/>
              </a:schemeClr>
            </a:fillRef>
            <a:effectRef idx="0">
              <a:schemeClr val="accent4">
                <a:alpha val="90000"/>
                <a:hueOff val="0"/>
                <a:satOff val="0"/>
                <a:lumOff val="0"/>
                <a:alphaOff val="-8571"/>
              </a:schemeClr>
            </a:effectRef>
            <a:fontRef idx="minor">
              <a:schemeClr val="lt1"/>
            </a:fontRef>
          </p:style>
        </p:sp>
        <p:sp>
          <p:nvSpPr>
            <p:cNvPr id="145" name="圓角矩形 10">
              <a:extLst>
                <a:ext uri="{FF2B5EF4-FFF2-40B4-BE49-F238E27FC236}">
                  <a16:creationId xmlns:a16="http://schemas.microsoft.com/office/drawing/2014/main" id="{73F05CF8-3CCB-4559-9169-924E34F88192}"/>
                </a:ext>
              </a:extLst>
            </p:cNvPr>
            <p:cNvSpPr/>
            <p:nvPr/>
          </p:nvSpPr>
          <p:spPr>
            <a:xfrm>
              <a:off x="1085055"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46" name="群組 39">
            <a:extLst>
              <a:ext uri="{FF2B5EF4-FFF2-40B4-BE49-F238E27FC236}">
                <a16:creationId xmlns:a16="http://schemas.microsoft.com/office/drawing/2014/main" id="{AD19825D-3466-4434-B16A-63481A7D3634}"/>
              </a:ext>
            </a:extLst>
          </p:cNvPr>
          <p:cNvGrpSpPr/>
          <p:nvPr/>
        </p:nvGrpSpPr>
        <p:grpSpPr>
          <a:xfrm>
            <a:off x="2090838" y="3423004"/>
            <a:ext cx="723840" cy="660181"/>
            <a:chOff x="1065719" y="1770151"/>
            <a:chExt cx="723840" cy="660181"/>
          </a:xfrm>
        </p:grpSpPr>
        <p:sp>
          <p:nvSpPr>
            <p:cNvPr id="147" name="圓角矩形 70">
              <a:extLst>
                <a:ext uri="{FF2B5EF4-FFF2-40B4-BE49-F238E27FC236}">
                  <a16:creationId xmlns:a16="http://schemas.microsoft.com/office/drawing/2014/main" id="{C2224961-70FE-4C3B-BEF0-0F4BE9CBC419}"/>
                </a:ext>
              </a:extLst>
            </p:cNvPr>
            <p:cNvSpPr/>
            <p:nvPr/>
          </p:nvSpPr>
          <p:spPr>
            <a:xfrm>
              <a:off x="1065719" y="1770151"/>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11429"/>
              </a:schemeClr>
            </a:fillRef>
            <a:effectRef idx="0">
              <a:schemeClr val="accent4">
                <a:alpha val="90000"/>
                <a:hueOff val="0"/>
                <a:satOff val="0"/>
                <a:lumOff val="0"/>
                <a:alphaOff val="-11429"/>
              </a:schemeClr>
            </a:effectRef>
            <a:fontRef idx="minor">
              <a:schemeClr val="lt1"/>
            </a:fontRef>
          </p:style>
        </p:sp>
        <p:sp>
          <p:nvSpPr>
            <p:cNvPr id="148" name="圓角矩形 12">
              <a:extLst>
                <a:ext uri="{FF2B5EF4-FFF2-40B4-BE49-F238E27FC236}">
                  <a16:creationId xmlns:a16="http://schemas.microsoft.com/office/drawing/2014/main" id="{9A17A476-BA59-4A63-8ED5-0C881A6911B9}"/>
                </a:ext>
              </a:extLst>
            </p:cNvPr>
            <p:cNvSpPr/>
            <p:nvPr/>
          </p:nvSpPr>
          <p:spPr>
            <a:xfrm>
              <a:off x="1085055" y="1789487"/>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49" name="群組 40">
            <a:extLst>
              <a:ext uri="{FF2B5EF4-FFF2-40B4-BE49-F238E27FC236}">
                <a16:creationId xmlns:a16="http://schemas.microsoft.com/office/drawing/2014/main" id="{739395F3-9A59-47A5-B693-AD204F793532}"/>
              </a:ext>
            </a:extLst>
          </p:cNvPr>
          <p:cNvGrpSpPr/>
          <p:nvPr/>
        </p:nvGrpSpPr>
        <p:grpSpPr>
          <a:xfrm>
            <a:off x="2090838" y="4184752"/>
            <a:ext cx="723840" cy="660181"/>
            <a:chOff x="1065719" y="2531899"/>
            <a:chExt cx="723840" cy="660181"/>
          </a:xfrm>
        </p:grpSpPr>
        <p:sp>
          <p:nvSpPr>
            <p:cNvPr id="150" name="圓角矩形 68">
              <a:extLst>
                <a:ext uri="{FF2B5EF4-FFF2-40B4-BE49-F238E27FC236}">
                  <a16:creationId xmlns:a16="http://schemas.microsoft.com/office/drawing/2014/main" id="{A40CEDE9-DE39-4816-BCA3-7971655E0513}"/>
                </a:ext>
              </a:extLst>
            </p:cNvPr>
            <p:cNvSpPr/>
            <p:nvPr/>
          </p:nvSpPr>
          <p:spPr>
            <a:xfrm>
              <a:off x="1065719" y="2531899"/>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14286"/>
              </a:schemeClr>
            </a:fillRef>
            <a:effectRef idx="0">
              <a:schemeClr val="accent4">
                <a:alpha val="90000"/>
                <a:hueOff val="0"/>
                <a:satOff val="0"/>
                <a:lumOff val="0"/>
                <a:alphaOff val="-14286"/>
              </a:schemeClr>
            </a:effectRef>
            <a:fontRef idx="minor">
              <a:schemeClr val="lt1"/>
            </a:fontRef>
          </p:style>
        </p:sp>
        <p:sp>
          <p:nvSpPr>
            <p:cNvPr id="151" name="圓角矩形 14">
              <a:extLst>
                <a:ext uri="{FF2B5EF4-FFF2-40B4-BE49-F238E27FC236}">
                  <a16:creationId xmlns:a16="http://schemas.microsoft.com/office/drawing/2014/main" id="{B4B0200B-C0BF-4E90-93B3-7482D4CED468}"/>
                </a:ext>
              </a:extLst>
            </p:cNvPr>
            <p:cNvSpPr/>
            <p:nvPr/>
          </p:nvSpPr>
          <p:spPr>
            <a:xfrm>
              <a:off x="1085055" y="2551235"/>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52" name="群組 41">
            <a:extLst>
              <a:ext uri="{FF2B5EF4-FFF2-40B4-BE49-F238E27FC236}">
                <a16:creationId xmlns:a16="http://schemas.microsoft.com/office/drawing/2014/main" id="{0AE2232A-F86D-4BF1-98AF-D29C957ED010}"/>
              </a:ext>
            </a:extLst>
          </p:cNvPr>
          <p:cNvGrpSpPr/>
          <p:nvPr/>
        </p:nvGrpSpPr>
        <p:grpSpPr>
          <a:xfrm>
            <a:off x="3035526" y="2641920"/>
            <a:ext cx="723840" cy="660181"/>
            <a:chOff x="2038379" y="1008403"/>
            <a:chExt cx="723840" cy="660181"/>
          </a:xfrm>
        </p:grpSpPr>
        <p:sp>
          <p:nvSpPr>
            <p:cNvPr id="153" name="圓角矩形 66">
              <a:extLst>
                <a:ext uri="{FF2B5EF4-FFF2-40B4-BE49-F238E27FC236}">
                  <a16:creationId xmlns:a16="http://schemas.microsoft.com/office/drawing/2014/main" id="{955B94A4-4D5C-464D-B269-2BAB23279339}"/>
                </a:ext>
              </a:extLst>
            </p:cNvPr>
            <p:cNvSpPr/>
            <p:nvPr/>
          </p:nvSpPr>
          <p:spPr>
            <a:xfrm>
              <a:off x="2038379" y="1008403"/>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17143"/>
              </a:schemeClr>
            </a:fillRef>
            <a:effectRef idx="0">
              <a:schemeClr val="accent4">
                <a:alpha val="90000"/>
                <a:hueOff val="0"/>
                <a:satOff val="0"/>
                <a:lumOff val="0"/>
                <a:alphaOff val="-17143"/>
              </a:schemeClr>
            </a:effectRef>
            <a:fontRef idx="minor">
              <a:schemeClr val="lt1"/>
            </a:fontRef>
          </p:style>
        </p:sp>
        <p:sp>
          <p:nvSpPr>
            <p:cNvPr id="154" name="圓角矩形 16">
              <a:extLst>
                <a:ext uri="{FF2B5EF4-FFF2-40B4-BE49-F238E27FC236}">
                  <a16:creationId xmlns:a16="http://schemas.microsoft.com/office/drawing/2014/main" id="{1DC5E760-AC32-4099-9624-55348922519D}"/>
                </a:ext>
              </a:extLst>
            </p:cNvPr>
            <p:cNvSpPr/>
            <p:nvPr/>
          </p:nvSpPr>
          <p:spPr>
            <a:xfrm>
              <a:off x="2057715"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55" name="群組 42">
            <a:extLst>
              <a:ext uri="{FF2B5EF4-FFF2-40B4-BE49-F238E27FC236}">
                <a16:creationId xmlns:a16="http://schemas.microsoft.com/office/drawing/2014/main" id="{502F5658-65F3-4A40-8D77-6096CF27FF0E}"/>
              </a:ext>
            </a:extLst>
          </p:cNvPr>
          <p:cNvGrpSpPr/>
          <p:nvPr/>
        </p:nvGrpSpPr>
        <p:grpSpPr>
          <a:xfrm>
            <a:off x="3035526" y="3403668"/>
            <a:ext cx="723840" cy="660181"/>
            <a:chOff x="2038379" y="1770151"/>
            <a:chExt cx="723840" cy="660181"/>
          </a:xfrm>
        </p:grpSpPr>
        <p:sp>
          <p:nvSpPr>
            <p:cNvPr id="156" name="圓角矩形 64">
              <a:extLst>
                <a:ext uri="{FF2B5EF4-FFF2-40B4-BE49-F238E27FC236}">
                  <a16:creationId xmlns:a16="http://schemas.microsoft.com/office/drawing/2014/main" id="{CB86724C-B947-4145-BCAA-EEB4CA9C8901}"/>
                </a:ext>
              </a:extLst>
            </p:cNvPr>
            <p:cNvSpPr/>
            <p:nvPr/>
          </p:nvSpPr>
          <p:spPr>
            <a:xfrm>
              <a:off x="2038379" y="1770151"/>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20000"/>
              </a:schemeClr>
            </a:fillRef>
            <a:effectRef idx="0">
              <a:schemeClr val="accent4">
                <a:alpha val="90000"/>
                <a:hueOff val="0"/>
                <a:satOff val="0"/>
                <a:lumOff val="0"/>
                <a:alphaOff val="-20000"/>
              </a:schemeClr>
            </a:effectRef>
            <a:fontRef idx="minor">
              <a:schemeClr val="lt1"/>
            </a:fontRef>
          </p:style>
        </p:sp>
        <p:sp>
          <p:nvSpPr>
            <p:cNvPr id="157" name="圓角矩形 18">
              <a:extLst>
                <a:ext uri="{FF2B5EF4-FFF2-40B4-BE49-F238E27FC236}">
                  <a16:creationId xmlns:a16="http://schemas.microsoft.com/office/drawing/2014/main" id="{FD0D94F9-67BE-4C25-8EDB-2D0290CD8349}"/>
                </a:ext>
              </a:extLst>
            </p:cNvPr>
            <p:cNvSpPr/>
            <p:nvPr/>
          </p:nvSpPr>
          <p:spPr>
            <a:xfrm>
              <a:off x="2057715" y="1789487"/>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58" name="群組 43">
            <a:extLst>
              <a:ext uri="{FF2B5EF4-FFF2-40B4-BE49-F238E27FC236}">
                <a16:creationId xmlns:a16="http://schemas.microsoft.com/office/drawing/2014/main" id="{7AC44F94-D9A7-4D72-9234-D948309A30F0}"/>
              </a:ext>
            </a:extLst>
          </p:cNvPr>
          <p:cNvGrpSpPr/>
          <p:nvPr/>
        </p:nvGrpSpPr>
        <p:grpSpPr>
          <a:xfrm>
            <a:off x="3035526" y="4165416"/>
            <a:ext cx="723840" cy="660181"/>
            <a:chOff x="2038379" y="2531899"/>
            <a:chExt cx="723840" cy="660181"/>
          </a:xfrm>
        </p:grpSpPr>
        <p:sp>
          <p:nvSpPr>
            <p:cNvPr id="159" name="圓角矩形 62">
              <a:extLst>
                <a:ext uri="{FF2B5EF4-FFF2-40B4-BE49-F238E27FC236}">
                  <a16:creationId xmlns:a16="http://schemas.microsoft.com/office/drawing/2014/main" id="{9524C1B1-CF4A-43BB-A5A1-022DFEFC2DF4}"/>
                </a:ext>
              </a:extLst>
            </p:cNvPr>
            <p:cNvSpPr/>
            <p:nvPr/>
          </p:nvSpPr>
          <p:spPr>
            <a:xfrm>
              <a:off x="2038379" y="2531899"/>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22857"/>
              </a:schemeClr>
            </a:fillRef>
            <a:effectRef idx="0">
              <a:schemeClr val="accent4">
                <a:alpha val="90000"/>
                <a:hueOff val="0"/>
                <a:satOff val="0"/>
                <a:lumOff val="0"/>
                <a:alphaOff val="-22857"/>
              </a:schemeClr>
            </a:effectRef>
            <a:fontRef idx="minor">
              <a:schemeClr val="lt1"/>
            </a:fontRef>
          </p:style>
        </p:sp>
        <p:sp>
          <p:nvSpPr>
            <p:cNvPr id="160" name="圓角矩形 20">
              <a:extLst>
                <a:ext uri="{FF2B5EF4-FFF2-40B4-BE49-F238E27FC236}">
                  <a16:creationId xmlns:a16="http://schemas.microsoft.com/office/drawing/2014/main" id="{7927592F-491A-496E-8B50-61834B3929CF}"/>
                </a:ext>
              </a:extLst>
            </p:cNvPr>
            <p:cNvSpPr/>
            <p:nvPr/>
          </p:nvSpPr>
          <p:spPr>
            <a:xfrm>
              <a:off x="2057715" y="2551235"/>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61" name="群組 44">
            <a:extLst>
              <a:ext uri="{FF2B5EF4-FFF2-40B4-BE49-F238E27FC236}">
                <a16:creationId xmlns:a16="http://schemas.microsoft.com/office/drawing/2014/main" id="{F16C42CC-F74A-4419-B510-D94C83DFD2FA}"/>
              </a:ext>
            </a:extLst>
          </p:cNvPr>
          <p:cNvGrpSpPr/>
          <p:nvPr/>
        </p:nvGrpSpPr>
        <p:grpSpPr>
          <a:xfrm>
            <a:off x="4008187" y="2641920"/>
            <a:ext cx="723840" cy="660181"/>
            <a:chOff x="3011040" y="1008403"/>
            <a:chExt cx="723840" cy="660181"/>
          </a:xfrm>
        </p:grpSpPr>
        <p:sp>
          <p:nvSpPr>
            <p:cNvPr id="162" name="圓角矩形 60">
              <a:extLst>
                <a:ext uri="{FF2B5EF4-FFF2-40B4-BE49-F238E27FC236}">
                  <a16:creationId xmlns:a16="http://schemas.microsoft.com/office/drawing/2014/main" id="{173D81AF-4FDC-43E6-BDA1-40F81FFE8435}"/>
                </a:ext>
              </a:extLst>
            </p:cNvPr>
            <p:cNvSpPr/>
            <p:nvPr/>
          </p:nvSpPr>
          <p:spPr>
            <a:xfrm>
              <a:off x="3011040" y="1008403"/>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25714"/>
              </a:schemeClr>
            </a:fillRef>
            <a:effectRef idx="0">
              <a:schemeClr val="accent4">
                <a:alpha val="90000"/>
                <a:hueOff val="0"/>
                <a:satOff val="0"/>
                <a:lumOff val="0"/>
                <a:alphaOff val="-25714"/>
              </a:schemeClr>
            </a:effectRef>
            <a:fontRef idx="minor">
              <a:schemeClr val="lt1"/>
            </a:fontRef>
          </p:style>
        </p:sp>
        <p:sp>
          <p:nvSpPr>
            <p:cNvPr id="163" name="圓角矩形 22">
              <a:extLst>
                <a:ext uri="{FF2B5EF4-FFF2-40B4-BE49-F238E27FC236}">
                  <a16:creationId xmlns:a16="http://schemas.microsoft.com/office/drawing/2014/main" id="{AC87E5BE-1302-49D6-A436-65C04A90A6D7}"/>
                </a:ext>
              </a:extLst>
            </p:cNvPr>
            <p:cNvSpPr/>
            <p:nvPr/>
          </p:nvSpPr>
          <p:spPr>
            <a:xfrm>
              <a:off x="3030376"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64" name="群組 45">
            <a:extLst>
              <a:ext uri="{FF2B5EF4-FFF2-40B4-BE49-F238E27FC236}">
                <a16:creationId xmlns:a16="http://schemas.microsoft.com/office/drawing/2014/main" id="{D29157A1-38E2-4899-99F6-8B94AD4D0AC8}"/>
              </a:ext>
            </a:extLst>
          </p:cNvPr>
          <p:cNvGrpSpPr/>
          <p:nvPr/>
        </p:nvGrpSpPr>
        <p:grpSpPr>
          <a:xfrm>
            <a:off x="4008187" y="3403668"/>
            <a:ext cx="723840" cy="660181"/>
            <a:chOff x="3011040" y="1770151"/>
            <a:chExt cx="723840" cy="660181"/>
          </a:xfrm>
        </p:grpSpPr>
        <p:sp>
          <p:nvSpPr>
            <p:cNvPr id="165" name="圓角矩形 58">
              <a:extLst>
                <a:ext uri="{FF2B5EF4-FFF2-40B4-BE49-F238E27FC236}">
                  <a16:creationId xmlns:a16="http://schemas.microsoft.com/office/drawing/2014/main" id="{845DA23C-59F9-45B8-9AA8-635B93D6735F}"/>
                </a:ext>
              </a:extLst>
            </p:cNvPr>
            <p:cNvSpPr/>
            <p:nvPr/>
          </p:nvSpPr>
          <p:spPr>
            <a:xfrm>
              <a:off x="3011040" y="1770151"/>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28571"/>
              </a:schemeClr>
            </a:fillRef>
            <a:effectRef idx="0">
              <a:schemeClr val="accent4">
                <a:alpha val="90000"/>
                <a:hueOff val="0"/>
                <a:satOff val="0"/>
                <a:lumOff val="0"/>
                <a:alphaOff val="-28571"/>
              </a:schemeClr>
            </a:effectRef>
            <a:fontRef idx="minor">
              <a:schemeClr val="lt1"/>
            </a:fontRef>
          </p:style>
        </p:sp>
        <p:sp>
          <p:nvSpPr>
            <p:cNvPr id="166" name="圓角矩形 24">
              <a:extLst>
                <a:ext uri="{FF2B5EF4-FFF2-40B4-BE49-F238E27FC236}">
                  <a16:creationId xmlns:a16="http://schemas.microsoft.com/office/drawing/2014/main" id="{9A394CE1-F625-41FB-92BF-3BB24BCD87C1}"/>
                </a:ext>
              </a:extLst>
            </p:cNvPr>
            <p:cNvSpPr/>
            <p:nvPr/>
          </p:nvSpPr>
          <p:spPr>
            <a:xfrm>
              <a:off x="3030376" y="1789487"/>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67" name="群組 46">
            <a:extLst>
              <a:ext uri="{FF2B5EF4-FFF2-40B4-BE49-F238E27FC236}">
                <a16:creationId xmlns:a16="http://schemas.microsoft.com/office/drawing/2014/main" id="{B5D76164-632B-4F4A-B823-8F8A5F5B9742}"/>
              </a:ext>
            </a:extLst>
          </p:cNvPr>
          <p:cNvGrpSpPr/>
          <p:nvPr/>
        </p:nvGrpSpPr>
        <p:grpSpPr>
          <a:xfrm>
            <a:off x="4008187" y="4165416"/>
            <a:ext cx="723840" cy="660181"/>
            <a:chOff x="3011040" y="2531899"/>
            <a:chExt cx="723840" cy="660181"/>
          </a:xfrm>
        </p:grpSpPr>
        <p:sp>
          <p:nvSpPr>
            <p:cNvPr id="168" name="圓角矩形 56">
              <a:extLst>
                <a:ext uri="{FF2B5EF4-FFF2-40B4-BE49-F238E27FC236}">
                  <a16:creationId xmlns:a16="http://schemas.microsoft.com/office/drawing/2014/main" id="{2E5EA30B-7551-422B-9AF9-2D417023DEA8}"/>
                </a:ext>
              </a:extLst>
            </p:cNvPr>
            <p:cNvSpPr/>
            <p:nvPr/>
          </p:nvSpPr>
          <p:spPr>
            <a:xfrm>
              <a:off x="3011040" y="2531899"/>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31429"/>
              </a:schemeClr>
            </a:fillRef>
            <a:effectRef idx="0">
              <a:schemeClr val="accent4">
                <a:alpha val="90000"/>
                <a:hueOff val="0"/>
                <a:satOff val="0"/>
                <a:lumOff val="0"/>
                <a:alphaOff val="-31429"/>
              </a:schemeClr>
            </a:effectRef>
            <a:fontRef idx="minor">
              <a:schemeClr val="lt1"/>
            </a:fontRef>
          </p:style>
        </p:sp>
        <p:sp>
          <p:nvSpPr>
            <p:cNvPr id="169" name="圓角矩形 26">
              <a:extLst>
                <a:ext uri="{FF2B5EF4-FFF2-40B4-BE49-F238E27FC236}">
                  <a16:creationId xmlns:a16="http://schemas.microsoft.com/office/drawing/2014/main" id="{1153F66A-543D-44A9-AA86-AB616B8F1BA8}"/>
                </a:ext>
              </a:extLst>
            </p:cNvPr>
            <p:cNvSpPr/>
            <p:nvPr/>
          </p:nvSpPr>
          <p:spPr>
            <a:xfrm>
              <a:off x="3030376" y="2551235"/>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70" name="群組 47">
            <a:extLst>
              <a:ext uri="{FF2B5EF4-FFF2-40B4-BE49-F238E27FC236}">
                <a16:creationId xmlns:a16="http://schemas.microsoft.com/office/drawing/2014/main" id="{40615C09-91CD-4343-92C2-7B6ED8A9C6B8}"/>
              </a:ext>
            </a:extLst>
          </p:cNvPr>
          <p:cNvGrpSpPr/>
          <p:nvPr/>
        </p:nvGrpSpPr>
        <p:grpSpPr>
          <a:xfrm>
            <a:off x="4980848" y="2641920"/>
            <a:ext cx="723840" cy="660181"/>
            <a:chOff x="3983701" y="1008403"/>
            <a:chExt cx="723840" cy="660181"/>
          </a:xfrm>
        </p:grpSpPr>
        <p:sp>
          <p:nvSpPr>
            <p:cNvPr id="171" name="圓角矩形 54">
              <a:extLst>
                <a:ext uri="{FF2B5EF4-FFF2-40B4-BE49-F238E27FC236}">
                  <a16:creationId xmlns:a16="http://schemas.microsoft.com/office/drawing/2014/main" id="{D43540EC-5F6A-44EB-A559-B772D7DD966C}"/>
                </a:ext>
              </a:extLst>
            </p:cNvPr>
            <p:cNvSpPr/>
            <p:nvPr/>
          </p:nvSpPr>
          <p:spPr>
            <a:xfrm>
              <a:off x="3983701" y="1008403"/>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34286"/>
              </a:schemeClr>
            </a:fillRef>
            <a:effectRef idx="0">
              <a:schemeClr val="accent4">
                <a:alpha val="90000"/>
                <a:hueOff val="0"/>
                <a:satOff val="0"/>
                <a:lumOff val="0"/>
                <a:alphaOff val="-34286"/>
              </a:schemeClr>
            </a:effectRef>
            <a:fontRef idx="minor">
              <a:schemeClr val="lt1"/>
            </a:fontRef>
          </p:style>
        </p:sp>
        <p:sp>
          <p:nvSpPr>
            <p:cNvPr id="172" name="圓角矩形 28">
              <a:extLst>
                <a:ext uri="{FF2B5EF4-FFF2-40B4-BE49-F238E27FC236}">
                  <a16:creationId xmlns:a16="http://schemas.microsoft.com/office/drawing/2014/main" id="{AC76E6CC-DDD9-44DB-B04B-3451AEB038B2}"/>
                </a:ext>
              </a:extLst>
            </p:cNvPr>
            <p:cNvSpPr/>
            <p:nvPr/>
          </p:nvSpPr>
          <p:spPr>
            <a:xfrm>
              <a:off x="4003037" y="1027739"/>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73" name="群組 48">
            <a:extLst>
              <a:ext uri="{FF2B5EF4-FFF2-40B4-BE49-F238E27FC236}">
                <a16:creationId xmlns:a16="http://schemas.microsoft.com/office/drawing/2014/main" id="{973E9E99-4ADE-42D7-BD2D-E6BF880D2282}"/>
              </a:ext>
            </a:extLst>
          </p:cNvPr>
          <p:cNvGrpSpPr/>
          <p:nvPr/>
        </p:nvGrpSpPr>
        <p:grpSpPr>
          <a:xfrm>
            <a:off x="4980848" y="3403668"/>
            <a:ext cx="723840" cy="660181"/>
            <a:chOff x="3983701" y="1770151"/>
            <a:chExt cx="723840" cy="660181"/>
          </a:xfrm>
        </p:grpSpPr>
        <p:sp>
          <p:nvSpPr>
            <p:cNvPr id="174" name="圓角矩形 52">
              <a:extLst>
                <a:ext uri="{FF2B5EF4-FFF2-40B4-BE49-F238E27FC236}">
                  <a16:creationId xmlns:a16="http://schemas.microsoft.com/office/drawing/2014/main" id="{893FE2AA-2D79-444A-B28F-5B567190C6D0}"/>
                </a:ext>
              </a:extLst>
            </p:cNvPr>
            <p:cNvSpPr/>
            <p:nvPr/>
          </p:nvSpPr>
          <p:spPr>
            <a:xfrm>
              <a:off x="3983701" y="1770151"/>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37143"/>
              </a:schemeClr>
            </a:fillRef>
            <a:effectRef idx="0">
              <a:schemeClr val="accent4">
                <a:alpha val="90000"/>
                <a:hueOff val="0"/>
                <a:satOff val="0"/>
                <a:lumOff val="0"/>
                <a:alphaOff val="-37143"/>
              </a:schemeClr>
            </a:effectRef>
            <a:fontRef idx="minor">
              <a:schemeClr val="lt1"/>
            </a:fontRef>
          </p:style>
        </p:sp>
        <p:sp>
          <p:nvSpPr>
            <p:cNvPr id="175" name="圓角矩形 30">
              <a:extLst>
                <a:ext uri="{FF2B5EF4-FFF2-40B4-BE49-F238E27FC236}">
                  <a16:creationId xmlns:a16="http://schemas.microsoft.com/office/drawing/2014/main" id="{817A72D7-2A50-46A5-875B-5BDC05DAA9F1}"/>
                </a:ext>
              </a:extLst>
            </p:cNvPr>
            <p:cNvSpPr/>
            <p:nvPr/>
          </p:nvSpPr>
          <p:spPr>
            <a:xfrm>
              <a:off x="4003037" y="1789487"/>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grpSp>
        <p:nvGrpSpPr>
          <p:cNvPr id="176" name="群組 49">
            <a:extLst>
              <a:ext uri="{FF2B5EF4-FFF2-40B4-BE49-F238E27FC236}">
                <a16:creationId xmlns:a16="http://schemas.microsoft.com/office/drawing/2014/main" id="{45B97626-AE0C-43C6-A532-FA3E9FE4A88C}"/>
              </a:ext>
            </a:extLst>
          </p:cNvPr>
          <p:cNvGrpSpPr/>
          <p:nvPr/>
        </p:nvGrpSpPr>
        <p:grpSpPr>
          <a:xfrm>
            <a:off x="4980848" y="4165416"/>
            <a:ext cx="723840" cy="660181"/>
            <a:chOff x="3983701" y="2531899"/>
            <a:chExt cx="723840" cy="660181"/>
          </a:xfrm>
        </p:grpSpPr>
        <p:sp>
          <p:nvSpPr>
            <p:cNvPr id="177" name="圓角矩形 50">
              <a:extLst>
                <a:ext uri="{FF2B5EF4-FFF2-40B4-BE49-F238E27FC236}">
                  <a16:creationId xmlns:a16="http://schemas.microsoft.com/office/drawing/2014/main" id="{06416842-9028-4470-AE7E-5740BF7F29B1}"/>
                </a:ext>
              </a:extLst>
            </p:cNvPr>
            <p:cNvSpPr/>
            <p:nvPr/>
          </p:nvSpPr>
          <p:spPr>
            <a:xfrm>
              <a:off x="3983701" y="2531899"/>
              <a:ext cx="723840" cy="660181"/>
            </a:xfrm>
            <a:prstGeom prst="roundRect">
              <a:avLst>
                <a:gd name="adj" fmla="val 10000"/>
              </a:avLst>
            </a:prstGeom>
          </p:spPr>
          <p:style>
            <a:lnRef idx="2">
              <a:schemeClr val="lt1">
                <a:hueOff val="0"/>
                <a:satOff val="0"/>
                <a:lumOff val="0"/>
                <a:alphaOff val="0"/>
              </a:schemeClr>
            </a:lnRef>
            <a:fillRef idx="1">
              <a:schemeClr val="accent4">
                <a:alpha val="90000"/>
                <a:hueOff val="0"/>
                <a:satOff val="0"/>
                <a:lumOff val="0"/>
                <a:alphaOff val="-40000"/>
              </a:schemeClr>
            </a:fillRef>
            <a:effectRef idx="0">
              <a:schemeClr val="accent4">
                <a:alpha val="90000"/>
                <a:hueOff val="0"/>
                <a:satOff val="0"/>
                <a:lumOff val="0"/>
                <a:alphaOff val="-40000"/>
              </a:schemeClr>
            </a:effectRef>
            <a:fontRef idx="minor">
              <a:schemeClr val="lt1"/>
            </a:fontRef>
          </p:style>
        </p:sp>
        <p:sp>
          <p:nvSpPr>
            <p:cNvPr id="178" name="圓角矩形 32">
              <a:extLst>
                <a:ext uri="{FF2B5EF4-FFF2-40B4-BE49-F238E27FC236}">
                  <a16:creationId xmlns:a16="http://schemas.microsoft.com/office/drawing/2014/main" id="{AF63740D-3DAD-434C-B29D-12C1E0F371F2}"/>
                </a:ext>
              </a:extLst>
            </p:cNvPr>
            <p:cNvSpPr/>
            <p:nvPr/>
          </p:nvSpPr>
          <p:spPr>
            <a:xfrm>
              <a:off x="4003037" y="2551235"/>
              <a:ext cx="685168" cy="62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kern="1200" dirty="0"/>
                <a:t>Module</a:t>
              </a:r>
              <a:endParaRPr lang="zh-TW" altLang="en-US" sz="1400" kern="1200" dirty="0"/>
            </a:p>
          </p:txBody>
        </p:sp>
      </p:grpSp>
      <p:sp>
        <p:nvSpPr>
          <p:cNvPr id="179" name="圓角矩形 4">
            <a:extLst>
              <a:ext uri="{FF2B5EF4-FFF2-40B4-BE49-F238E27FC236}">
                <a16:creationId xmlns:a16="http://schemas.microsoft.com/office/drawing/2014/main" id="{4A7BDCF9-B7D7-4B90-957C-832BCE3BE9D6}"/>
              </a:ext>
            </a:extLst>
          </p:cNvPr>
          <p:cNvSpPr/>
          <p:nvPr/>
        </p:nvSpPr>
        <p:spPr>
          <a:xfrm>
            <a:off x="5015880" y="3062731"/>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0" name="圓角矩形 4">
            <a:extLst>
              <a:ext uri="{FF2B5EF4-FFF2-40B4-BE49-F238E27FC236}">
                <a16:creationId xmlns:a16="http://schemas.microsoft.com/office/drawing/2014/main" id="{BF52D634-28D6-42A4-A501-A190CBDB93FD}"/>
              </a:ext>
            </a:extLst>
          </p:cNvPr>
          <p:cNvSpPr/>
          <p:nvPr/>
        </p:nvSpPr>
        <p:spPr>
          <a:xfrm>
            <a:off x="1177139" y="3107892"/>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1" name="圓角矩形 4">
            <a:extLst>
              <a:ext uri="{FF2B5EF4-FFF2-40B4-BE49-F238E27FC236}">
                <a16:creationId xmlns:a16="http://schemas.microsoft.com/office/drawing/2014/main" id="{DE32053A-F8F0-44B8-94E6-F79009CB65BE}"/>
              </a:ext>
            </a:extLst>
          </p:cNvPr>
          <p:cNvSpPr/>
          <p:nvPr/>
        </p:nvSpPr>
        <p:spPr>
          <a:xfrm>
            <a:off x="2112095" y="3129255"/>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2" name="圓角矩形 4">
            <a:extLst>
              <a:ext uri="{FF2B5EF4-FFF2-40B4-BE49-F238E27FC236}">
                <a16:creationId xmlns:a16="http://schemas.microsoft.com/office/drawing/2014/main" id="{0E53D5D5-D699-4751-94A6-E87049F7BF15}"/>
              </a:ext>
            </a:extLst>
          </p:cNvPr>
          <p:cNvSpPr/>
          <p:nvPr/>
        </p:nvSpPr>
        <p:spPr>
          <a:xfrm>
            <a:off x="3038829" y="3062731"/>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3" name="圓角矩形 4">
            <a:extLst>
              <a:ext uri="{FF2B5EF4-FFF2-40B4-BE49-F238E27FC236}">
                <a16:creationId xmlns:a16="http://schemas.microsoft.com/office/drawing/2014/main" id="{BFEF1421-413C-420C-A739-233C0E093D43}"/>
              </a:ext>
            </a:extLst>
          </p:cNvPr>
          <p:cNvSpPr/>
          <p:nvPr/>
        </p:nvSpPr>
        <p:spPr>
          <a:xfrm>
            <a:off x="4027355" y="3062731"/>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4" name="圓角矩形 4">
            <a:extLst>
              <a:ext uri="{FF2B5EF4-FFF2-40B4-BE49-F238E27FC236}">
                <a16:creationId xmlns:a16="http://schemas.microsoft.com/office/drawing/2014/main" id="{9C5576B1-D257-4A10-A520-8E911E25F0CB}"/>
              </a:ext>
            </a:extLst>
          </p:cNvPr>
          <p:cNvSpPr/>
          <p:nvPr/>
        </p:nvSpPr>
        <p:spPr>
          <a:xfrm>
            <a:off x="5022217" y="3854819"/>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5" name="圓角矩形 4">
            <a:extLst>
              <a:ext uri="{FF2B5EF4-FFF2-40B4-BE49-F238E27FC236}">
                <a16:creationId xmlns:a16="http://schemas.microsoft.com/office/drawing/2014/main" id="{C52FA180-6002-4613-900A-E5E8BE5173E3}"/>
              </a:ext>
            </a:extLst>
          </p:cNvPr>
          <p:cNvSpPr/>
          <p:nvPr/>
        </p:nvSpPr>
        <p:spPr>
          <a:xfrm>
            <a:off x="1115430" y="3805674"/>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6" name="圓角矩形 4">
            <a:extLst>
              <a:ext uri="{FF2B5EF4-FFF2-40B4-BE49-F238E27FC236}">
                <a16:creationId xmlns:a16="http://schemas.microsoft.com/office/drawing/2014/main" id="{2E874AAE-52DF-4D72-8EA9-BFB09AC1DC48}"/>
              </a:ext>
            </a:extLst>
          </p:cNvPr>
          <p:cNvSpPr/>
          <p:nvPr/>
        </p:nvSpPr>
        <p:spPr>
          <a:xfrm>
            <a:off x="2090598" y="3836219"/>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7" name="圓角矩形 4">
            <a:extLst>
              <a:ext uri="{FF2B5EF4-FFF2-40B4-BE49-F238E27FC236}">
                <a16:creationId xmlns:a16="http://schemas.microsoft.com/office/drawing/2014/main" id="{C05116C9-75B6-4119-853C-E05F1DF8E65B}"/>
              </a:ext>
            </a:extLst>
          </p:cNvPr>
          <p:cNvSpPr/>
          <p:nvPr/>
        </p:nvSpPr>
        <p:spPr>
          <a:xfrm>
            <a:off x="3045166" y="3854819"/>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8" name="圓角矩形 4">
            <a:extLst>
              <a:ext uri="{FF2B5EF4-FFF2-40B4-BE49-F238E27FC236}">
                <a16:creationId xmlns:a16="http://schemas.microsoft.com/office/drawing/2014/main" id="{CD058C9B-A610-4B83-A74B-DE4C24BB13FC}"/>
              </a:ext>
            </a:extLst>
          </p:cNvPr>
          <p:cNvSpPr/>
          <p:nvPr/>
        </p:nvSpPr>
        <p:spPr>
          <a:xfrm>
            <a:off x="4033692" y="3854819"/>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89" name="圓角矩形 4">
            <a:extLst>
              <a:ext uri="{FF2B5EF4-FFF2-40B4-BE49-F238E27FC236}">
                <a16:creationId xmlns:a16="http://schemas.microsoft.com/office/drawing/2014/main" id="{39B492D7-81AC-45F2-9774-1F6D8F307B80}"/>
              </a:ext>
            </a:extLst>
          </p:cNvPr>
          <p:cNvSpPr/>
          <p:nvPr/>
        </p:nvSpPr>
        <p:spPr>
          <a:xfrm>
            <a:off x="5022217" y="4646907"/>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90" name="圓角矩形 4">
            <a:extLst>
              <a:ext uri="{FF2B5EF4-FFF2-40B4-BE49-F238E27FC236}">
                <a16:creationId xmlns:a16="http://schemas.microsoft.com/office/drawing/2014/main" id="{2C0517DC-1353-4FE9-A5A2-388A803BF43F}"/>
              </a:ext>
            </a:extLst>
          </p:cNvPr>
          <p:cNvSpPr/>
          <p:nvPr/>
        </p:nvSpPr>
        <p:spPr>
          <a:xfrm>
            <a:off x="1156771" y="4490808"/>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91" name="圓角矩形 4">
            <a:extLst>
              <a:ext uri="{FF2B5EF4-FFF2-40B4-BE49-F238E27FC236}">
                <a16:creationId xmlns:a16="http://schemas.microsoft.com/office/drawing/2014/main" id="{322AA1E4-EAB8-4086-AB99-35469367BCBE}"/>
              </a:ext>
            </a:extLst>
          </p:cNvPr>
          <p:cNvSpPr/>
          <p:nvPr/>
        </p:nvSpPr>
        <p:spPr>
          <a:xfrm>
            <a:off x="2110703" y="4578332"/>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92" name="圓角矩形 4">
            <a:extLst>
              <a:ext uri="{FF2B5EF4-FFF2-40B4-BE49-F238E27FC236}">
                <a16:creationId xmlns:a16="http://schemas.microsoft.com/office/drawing/2014/main" id="{A0B1A564-8F73-4CBD-BA09-D948FA430510}"/>
              </a:ext>
            </a:extLst>
          </p:cNvPr>
          <p:cNvSpPr/>
          <p:nvPr/>
        </p:nvSpPr>
        <p:spPr>
          <a:xfrm>
            <a:off x="3045166" y="4646907"/>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
        <p:nvSpPr>
          <p:cNvPr id="193" name="圓角矩形 4">
            <a:extLst>
              <a:ext uri="{FF2B5EF4-FFF2-40B4-BE49-F238E27FC236}">
                <a16:creationId xmlns:a16="http://schemas.microsoft.com/office/drawing/2014/main" id="{D8D95BF0-3E2E-40B7-BE3B-6FC841E87470}"/>
              </a:ext>
            </a:extLst>
          </p:cNvPr>
          <p:cNvSpPr/>
          <p:nvPr/>
        </p:nvSpPr>
        <p:spPr>
          <a:xfrm>
            <a:off x="4033692" y="4646907"/>
            <a:ext cx="685168" cy="24296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altLang="zh-TW" sz="1400" dirty="0"/>
              <a:t>INF</a:t>
            </a:r>
            <a:endParaRPr lang="zh-TW" altLang="en-US" sz="1400" kern="1200" dirty="0"/>
          </a:p>
        </p:txBody>
      </p:sp>
    </p:spTree>
    <p:extLst>
      <p:ext uri="{BB962C8B-B14F-4D97-AF65-F5344CB8AC3E}">
        <p14:creationId xmlns:p14="http://schemas.microsoft.com/office/powerpoint/2010/main" val="381995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TW" sz="3200" dirty="0"/>
              <a:t>Basic Concepts in EDKII</a:t>
            </a:r>
            <a:endParaRPr lang="zh-CN" altLang="en-US" sz="3000" dirty="0">
              <a:latin typeface="+mj-ea"/>
            </a:endParaRPr>
          </a:p>
        </p:txBody>
      </p:sp>
      <p:sp>
        <p:nvSpPr>
          <p:cNvPr id="3" name="内容占位符 2"/>
          <p:cNvSpPr>
            <a:spLocks noGrp="1"/>
          </p:cNvSpPr>
          <p:nvPr>
            <p:ph sz="quarter" idx="14"/>
          </p:nvPr>
        </p:nvSpPr>
        <p:spPr/>
        <p:txBody>
          <a:bodyPr/>
          <a:lstStyle/>
          <a:p>
            <a:pPr marL="0" lvl="1" indent="0">
              <a:spcBef>
                <a:spcPts val="750"/>
              </a:spcBef>
              <a:buNone/>
            </a:pPr>
            <a:endParaRPr lang="zh-TW" altLang="en-US" sz="1600" dirty="0">
              <a:latin typeface="+mn-ea"/>
            </a:endParaRPr>
          </a:p>
          <a:p>
            <a:pPr>
              <a:buNone/>
            </a:pPr>
            <a:r>
              <a:rPr lang="en-US" altLang="zh-CN" sz="1600" b="1" dirty="0"/>
              <a:t>FDF:</a:t>
            </a:r>
          </a:p>
          <a:p>
            <a:pPr>
              <a:buNone/>
            </a:pPr>
            <a:r>
              <a:rPr lang="en-US" altLang="zh-CN" sz="1600" b="1" dirty="0"/>
              <a:t>	It is Flash Definition File.</a:t>
            </a:r>
            <a:r>
              <a:rPr lang="en-US" altLang="zh-TW" sz="1600" b="1" dirty="0"/>
              <a:t> The FDF file is used to describe the content and layout of binary images. </a:t>
            </a:r>
          </a:p>
          <a:p>
            <a:pPr>
              <a:buNone/>
            </a:pPr>
            <a:r>
              <a:rPr lang="en-US" altLang="zh-TW" sz="1600" b="1" dirty="0"/>
              <a:t>DSC:</a:t>
            </a:r>
          </a:p>
          <a:p>
            <a:pPr>
              <a:buNone/>
            </a:pPr>
            <a:r>
              <a:rPr lang="en-US" altLang="zh-CN" sz="1600" b="1" dirty="0"/>
              <a:t>	</a:t>
            </a:r>
            <a:r>
              <a:rPr lang="en-US" altLang="zh-TW" sz="1600" b="1" dirty="0"/>
              <a:t> It is Platform Description file. The EDK II DSC file is used in conjunction with EDK II Flash Description files (FDF), EDK II DEC, EDK II module INF and EDK component INF files to generate binary PE32/PE32+/</a:t>
            </a:r>
            <a:r>
              <a:rPr lang="en-US" altLang="zh-TW" sz="1600" b="1" dirty="0" err="1"/>
              <a:t>Coff</a:t>
            </a:r>
            <a:r>
              <a:rPr lang="en-US" altLang="zh-TW" sz="1600" b="1" dirty="0"/>
              <a:t> files. </a:t>
            </a:r>
            <a:endParaRPr lang="en-US" altLang="zh-CN" sz="1600" b="1" dirty="0"/>
          </a:p>
          <a:p>
            <a:endParaRPr lang="en-US" altLang="zh-TW" sz="1600" dirty="0">
              <a:latin typeface="+mn-ea"/>
            </a:endParaRPr>
          </a:p>
        </p:txBody>
      </p:sp>
    </p:spTree>
    <p:extLst>
      <p:ext uri="{BB962C8B-B14F-4D97-AF65-F5344CB8AC3E}">
        <p14:creationId xmlns:p14="http://schemas.microsoft.com/office/powerpoint/2010/main" val="111156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CAC50-7B67-454A-B68B-CE2FBE712842}"/>
              </a:ext>
            </a:extLst>
          </p:cNvPr>
          <p:cNvSpPr>
            <a:spLocks noGrp="1"/>
          </p:cNvSpPr>
          <p:nvPr>
            <p:ph type="title"/>
          </p:nvPr>
        </p:nvSpPr>
        <p:spPr/>
        <p:txBody>
          <a:bodyPr>
            <a:normAutofit/>
          </a:bodyPr>
          <a:lstStyle/>
          <a:p>
            <a:r>
              <a:rPr lang="en-US" altLang="zh-TW" dirty="0"/>
              <a:t>Basic Concepts in EDKII</a:t>
            </a:r>
            <a:endParaRPr lang="zh-CN" altLang="en-US" dirty="0"/>
          </a:p>
        </p:txBody>
      </p:sp>
      <p:sp>
        <p:nvSpPr>
          <p:cNvPr id="3" name="内容占位符 2">
            <a:extLst>
              <a:ext uri="{FF2B5EF4-FFF2-40B4-BE49-F238E27FC236}">
                <a16:creationId xmlns:a16="http://schemas.microsoft.com/office/drawing/2014/main" id="{B40C57B4-EAE7-4AA7-808D-5C545A87E5E2}"/>
              </a:ext>
            </a:extLst>
          </p:cNvPr>
          <p:cNvSpPr>
            <a:spLocks noGrp="1"/>
          </p:cNvSpPr>
          <p:nvPr>
            <p:ph sz="quarter" idx="14"/>
          </p:nvPr>
        </p:nvSpPr>
        <p:spPr/>
        <p:txBody>
          <a:bodyPr/>
          <a:lstStyle/>
          <a:p>
            <a:endParaRPr lang="zh-CN" altLang="en-US" dirty="0"/>
          </a:p>
        </p:txBody>
      </p:sp>
      <p:sp>
        <p:nvSpPr>
          <p:cNvPr id="4" name="標題 2">
            <a:extLst>
              <a:ext uri="{FF2B5EF4-FFF2-40B4-BE49-F238E27FC236}">
                <a16:creationId xmlns:a16="http://schemas.microsoft.com/office/drawing/2014/main" id="{82380CAA-C21D-4356-B6A7-F837AAB01792}"/>
              </a:ext>
            </a:extLst>
          </p:cNvPr>
          <p:cNvSpPr txBox="1">
            <a:spLocks/>
          </p:cNvSpPr>
          <p:nvPr/>
        </p:nvSpPr>
        <p:spPr>
          <a:xfrm>
            <a:off x="457200" y="476672"/>
            <a:ext cx="8219256" cy="619472"/>
          </a:xfrm>
          <a:prstGeom prst="rect">
            <a:avLst/>
          </a:prstGeom>
        </p:spPr>
        <p:txBody>
          <a:bodyPr lIns="68589" tIns="34295" rIns="68589" bIns="34295" anchor="ctr">
            <a:normAutofit/>
          </a:bodyPr>
          <a:lstStyle>
            <a:lvl1pPr algn="l" defTabSz="685891" rtl="0" eaLnBrk="1" latinLnBrk="0" hangingPunct="1">
              <a:lnSpc>
                <a:spcPct val="90000"/>
              </a:lnSpc>
              <a:spcBef>
                <a:spcPct val="0"/>
              </a:spcBef>
              <a:buNone/>
              <a:defRPr sz="2800" b="1" kern="1200">
                <a:solidFill>
                  <a:schemeClr val="tx1">
                    <a:lumMod val="90000"/>
                    <a:lumOff val="10000"/>
                  </a:schemeClr>
                </a:solidFill>
                <a:latin typeface="+mj-lt"/>
                <a:ea typeface="+mj-ea"/>
                <a:cs typeface="+mj-cs"/>
              </a:defRPr>
            </a:lvl1pPr>
          </a:lstStyle>
          <a:p>
            <a:endParaRPr lang="zh-TW" altLang="en-US" dirty="0"/>
          </a:p>
        </p:txBody>
      </p:sp>
      <p:pic>
        <p:nvPicPr>
          <p:cNvPr id="5" name="Picture 3" descr="D:\#Marketing\1_Logo\Aptio V Logo Treatments_chris\Aptio_logo_greyscale_white.png">
            <a:extLst>
              <a:ext uri="{FF2B5EF4-FFF2-40B4-BE49-F238E27FC236}">
                <a16:creationId xmlns:a16="http://schemas.microsoft.com/office/drawing/2014/main" id="{AAEBF2C3-7B8A-481B-AC1E-54A8E7F6DDF0}"/>
              </a:ext>
            </a:extLst>
          </p:cNvPr>
          <p:cNvPicPr>
            <a:picLocks noChangeAspect="1" noChangeArrowheads="1"/>
          </p:cNvPicPr>
          <p:nvPr/>
        </p:nvPicPr>
        <p:blipFill>
          <a:blip r:embed="rId2" cstate="print"/>
          <a:srcRect l="17182" t="39529" r="35092" b="28354"/>
          <a:stretch>
            <a:fillRect/>
          </a:stretch>
        </p:blipFill>
        <p:spPr bwMode="auto">
          <a:xfrm>
            <a:off x="8646319" y="6707261"/>
            <a:ext cx="342545" cy="178123"/>
          </a:xfrm>
          <a:prstGeom prst="rect">
            <a:avLst/>
          </a:prstGeom>
          <a:noFill/>
        </p:spPr>
      </p:pic>
      <p:pic>
        <p:nvPicPr>
          <p:cNvPr id="6" name="內容版面配置區 5">
            <a:extLst>
              <a:ext uri="{FF2B5EF4-FFF2-40B4-BE49-F238E27FC236}">
                <a16:creationId xmlns:a16="http://schemas.microsoft.com/office/drawing/2014/main" id="{1F33CAEC-2BFF-42A5-AB7B-0F0A27F48BDB}"/>
              </a:ext>
            </a:extLst>
          </p:cNvPr>
          <p:cNvPicPr>
            <a:picLocks/>
          </p:cNvPicPr>
          <p:nvPr/>
        </p:nvPicPr>
        <p:blipFill>
          <a:blip r:embed="rId3" cstate="print"/>
          <a:srcRect/>
          <a:stretch>
            <a:fillRect/>
          </a:stretch>
        </p:blipFill>
        <p:spPr bwMode="auto">
          <a:xfrm>
            <a:off x="174567" y="714895"/>
            <a:ext cx="8742427" cy="4352082"/>
          </a:xfrm>
          <a:prstGeom prst="rect">
            <a:avLst/>
          </a:prstGeom>
          <a:noFill/>
          <a:ln w="9525">
            <a:noFill/>
            <a:miter lim="800000"/>
            <a:headEnd/>
            <a:tailEnd/>
          </a:ln>
        </p:spPr>
      </p:pic>
    </p:spTree>
    <p:extLst>
      <p:ext uri="{BB962C8B-B14F-4D97-AF65-F5344CB8AC3E}">
        <p14:creationId xmlns:p14="http://schemas.microsoft.com/office/powerpoint/2010/main" val="211099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48855-547C-4E05-98D5-524508DE2A03}"/>
              </a:ext>
            </a:extLst>
          </p:cNvPr>
          <p:cNvSpPr>
            <a:spLocks noGrp="1"/>
          </p:cNvSpPr>
          <p:nvPr>
            <p:ph type="title"/>
          </p:nvPr>
        </p:nvSpPr>
        <p:spPr/>
        <p:txBody>
          <a:bodyPr/>
          <a:lstStyle/>
          <a:p>
            <a:r>
              <a:rPr lang="en-US" altLang="zh-TW" dirty="0">
                <a:ea typeface="新細明體" pitchFamily="18" charset="-120"/>
              </a:rPr>
              <a:t>SEC Phase</a:t>
            </a:r>
            <a:endParaRPr lang="zh-CN" altLang="en-US" dirty="0"/>
          </a:p>
        </p:txBody>
      </p:sp>
      <p:sp>
        <p:nvSpPr>
          <p:cNvPr id="3" name="内容占位符 2">
            <a:extLst>
              <a:ext uri="{FF2B5EF4-FFF2-40B4-BE49-F238E27FC236}">
                <a16:creationId xmlns:a16="http://schemas.microsoft.com/office/drawing/2014/main" id="{3D254C3C-3639-43AB-B5CF-C25CB53E8B72}"/>
              </a:ext>
            </a:extLst>
          </p:cNvPr>
          <p:cNvSpPr>
            <a:spLocks noGrp="1"/>
          </p:cNvSpPr>
          <p:nvPr>
            <p:ph sz="quarter" idx="14"/>
          </p:nvPr>
        </p:nvSpPr>
        <p:spPr/>
        <p:txBody>
          <a:bodyPr/>
          <a:lstStyle/>
          <a:p>
            <a:pPr marL="0" indent="0">
              <a:buNone/>
            </a:pPr>
            <a:r>
              <a:rPr lang="en-US" altLang="zh-TW" sz="1600" b="1" dirty="0">
                <a:ea typeface="新細明體" charset="-120"/>
              </a:rPr>
              <a:t>Why does SEC Phase need?</a:t>
            </a:r>
          </a:p>
          <a:p>
            <a:pPr lvl="1">
              <a:buFont typeface="Wingdings" panose="05000000000000000000" pitchFamily="2" charset="2"/>
              <a:buChar char="Ø"/>
            </a:pPr>
            <a:r>
              <a:rPr lang="en-US" altLang="zh-TW" dirty="0">
                <a:ea typeface="新細明體" charset="-120"/>
              </a:rPr>
              <a:t>Something need Assembly</a:t>
            </a:r>
            <a:endParaRPr lang="zh-TW" altLang="en-US" dirty="0">
              <a:ea typeface="新細明體" charset="-120"/>
            </a:endParaRPr>
          </a:p>
          <a:p>
            <a:pPr lvl="1">
              <a:buFont typeface="Wingdings" panose="05000000000000000000" pitchFamily="2" charset="2"/>
              <a:buChar char="Ø"/>
            </a:pPr>
            <a:r>
              <a:rPr lang="en-US" altLang="zh-TW" dirty="0">
                <a:ea typeface="新細明體" charset="-120"/>
              </a:rPr>
              <a:t>C can’t handle CPU’s special register</a:t>
            </a:r>
            <a:endParaRPr lang="zh-TW" altLang="en-US" dirty="0">
              <a:ea typeface="新細明體" charset="-120"/>
            </a:endParaRPr>
          </a:p>
          <a:p>
            <a:pPr lvl="2">
              <a:buFont typeface="Wingdings" panose="05000000000000000000" pitchFamily="2" charset="2"/>
              <a:buChar char="Ø"/>
            </a:pPr>
            <a:r>
              <a:rPr lang="en-US" altLang="zh-TW" sz="1200" dirty="0">
                <a:ea typeface="新細明體" charset="-120"/>
              </a:rPr>
              <a:t>MTRR, </a:t>
            </a:r>
            <a:r>
              <a:rPr lang="en-US" altLang="zh-TW" sz="1200" dirty="0" err="1">
                <a:ea typeface="新細明體" charset="-120"/>
              </a:rPr>
              <a:t>CRx</a:t>
            </a:r>
            <a:r>
              <a:rPr lang="en-US" altLang="zh-TW" sz="1200" dirty="0">
                <a:ea typeface="新細明體" charset="-120"/>
              </a:rPr>
              <a:t>……</a:t>
            </a:r>
          </a:p>
          <a:p>
            <a:pPr lvl="1">
              <a:buFont typeface="Wingdings" panose="05000000000000000000" pitchFamily="2" charset="2"/>
              <a:buChar char="Ø"/>
            </a:pPr>
            <a:r>
              <a:rPr lang="en-US" altLang="zh-TW" dirty="0">
                <a:ea typeface="新細明體" charset="-120"/>
              </a:rPr>
              <a:t>C</a:t>
            </a:r>
            <a:r>
              <a:rPr lang="zh-TW" altLang="en-US" dirty="0">
                <a:ea typeface="新細明體" charset="-120"/>
              </a:rPr>
              <a:t> </a:t>
            </a:r>
            <a:r>
              <a:rPr lang="en-US" altLang="zh-TW" dirty="0">
                <a:ea typeface="新細明體" charset="-120"/>
              </a:rPr>
              <a:t>needs Memory(R/W) for variable buffer</a:t>
            </a:r>
            <a:endParaRPr lang="zh-TW" altLang="en-US" dirty="0">
              <a:ea typeface="新細明體" charset="-120"/>
            </a:endParaRPr>
          </a:p>
          <a:p>
            <a:pPr lvl="2">
              <a:buFont typeface="Wingdings" panose="05000000000000000000" pitchFamily="2" charset="2"/>
              <a:buChar char="Ø"/>
            </a:pPr>
            <a:r>
              <a:rPr lang="en-US" altLang="zh-TW" sz="1200" dirty="0">
                <a:ea typeface="新細明體" charset="-120"/>
              </a:rPr>
              <a:t>C</a:t>
            </a:r>
            <a:r>
              <a:rPr lang="zh-TW" altLang="en-US" sz="1200" dirty="0">
                <a:ea typeface="新細明體" charset="-120"/>
              </a:rPr>
              <a:t> </a:t>
            </a:r>
            <a:r>
              <a:rPr lang="en-US" altLang="zh-TW" sz="1200" dirty="0">
                <a:ea typeface="新細明體" charset="-120"/>
              </a:rPr>
              <a:t>needs memory(R/W) for stack</a:t>
            </a:r>
            <a:endParaRPr lang="zh-TW" altLang="en-US" sz="1200" dirty="0">
              <a:ea typeface="新細明體" charset="-120"/>
            </a:endParaRPr>
          </a:p>
          <a:p>
            <a:pPr lvl="1">
              <a:buFont typeface="Wingdings" panose="05000000000000000000" pitchFamily="2" charset="2"/>
              <a:buChar char="Ø"/>
            </a:pPr>
            <a:r>
              <a:rPr lang="en-US" altLang="zh-TW" dirty="0">
                <a:ea typeface="新細明體" charset="-120"/>
              </a:rPr>
              <a:t>Let CPU go to Protected Mode(Flat Mode)</a:t>
            </a:r>
            <a:endParaRPr lang="zh-TW" altLang="en-US" dirty="0">
              <a:ea typeface="新細明體" charset="-120"/>
            </a:endParaRPr>
          </a:p>
          <a:p>
            <a:endParaRPr lang="zh-CN" altLang="en-US" dirty="0"/>
          </a:p>
        </p:txBody>
      </p:sp>
    </p:spTree>
    <p:extLst>
      <p:ext uri="{BB962C8B-B14F-4D97-AF65-F5344CB8AC3E}">
        <p14:creationId xmlns:p14="http://schemas.microsoft.com/office/powerpoint/2010/main" val="236408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10053-8DE4-493D-854E-67288D68F4BF}"/>
              </a:ext>
            </a:extLst>
          </p:cNvPr>
          <p:cNvSpPr>
            <a:spLocks noGrp="1"/>
          </p:cNvSpPr>
          <p:nvPr>
            <p:ph type="title"/>
          </p:nvPr>
        </p:nvSpPr>
        <p:spPr/>
        <p:txBody>
          <a:bodyPr/>
          <a:lstStyle/>
          <a:p>
            <a:r>
              <a:rPr lang="en-US" altLang="zh-TW" dirty="0">
                <a:ea typeface="新細明體" pitchFamily="18" charset="-120"/>
              </a:rPr>
              <a:t>SEC Phase</a:t>
            </a:r>
            <a:endParaRPr lang="zh-CN" altLang="en-US" dirty="0"/>
          </a:p>
        </p:txBody>
      </p:sp>
      <p:sp>
        <p:nvSpPr>
          <p:cNvPr id="3" name="内容占位符 2">
            <a:extLst>
              <a:ext uri="{FF2B5EF4-FFF2-40B4-BE49-F238E27FC236}">
                <a16:creationId xmlns:a16="http://schemas.microsoft.com/office/drawing/2014/main" id="{2119217C-BD4C-4F9F-8B6B-EFB42E0899C9}"/>
              </a:ext>
            </a:extLst>
          </p:cNvPr>
          <p:cNvSpPr>
            <a:spLocks noGrp="1"/>
          </p:cNvSpPr>
          <p:nvPr>
            <p:ph sz="quarter" idx="14"/>
          </p:nvPr>
        </p:nvSpPr>
        <p:spPr/>
        <p:txBody>
          <a:bodyPr/>
          <a:lstStyle/>
          <a:p>
            <a:pPr marL="0" indent="0">
              <a:buNone/>
            </a:pPr>
            <a:r>
              <a:rPr lang="en-US" altLang="zh-TW" dirty="0">
                <a:ea typeface="新細明體" charset="-120"/>
              </a:rPr>
              <a:t>Switch to C</a:t>
            </a:r>
            <a:r>
              <a:rPr lang="zh-TW" altLang="en-US" dirty="0">
                <a:ea typeface="新細明體" charset="-120"/>
              </a:rPr>
              <a:t> </a:t>
            </a:r>
            <a:r>
              <a:rPr lang="en-US" altLang="zh-TW" dirty="0">
                <a:ea typeface="新細明體" charset="-120"/>
              </a:rPr>
              <a:t>code</a:t>
            </a:r>
            <a:endParaRPr lang="zh-TW" altLang="en-US" dirty="0">
              <a:ea typeface="新細明體" charset="-120"/>
            </a:endParaRPr>
          </a:p>
          <a:p>
            <a:pPr lvl="1">
              <a:buFont typeface="Wingdings" panose="05000000000000000000" pitchFamily="2" charset="2"/>
              <a:buChar char="Ø"/>
            </a:pPr>
            <a:r>
              <a:rPr lang="en-US" altLang="zh-TW" dirty="0">
                <a:ea typeface="新細明體" charset="-120"/>
              </a:rPr>
              <a:t>Enter Protected Mode(Flat Mode)</a:t>
            </a:r>
            <a:endParaRPr lang="zh-TW" altLang="en-US" dirty="0">
              <a:ea typeface="新細明體" charset="-120"/>
            </a:endParaRPr>
          </a:p>
          <a:p>
            <a:pPr lvl="1">
              <a:buFont typeface="Wingdings" panose="05000000000000000000" pitchFamily="2" charset="2"/>
              <a:buChar char="Ø"/>
            </a:pPr>
            <a:r>
              <a:rPr lang="en-US" altLang="zh-TW" dirty="0">
                <a:ea typeface="新細明體" charset="-120"/>
              </a:rPr>
              <a:t>Linear address mode</a:t>
            </a:r>
            <a:endParaRPr lang="zh-TW" altLang="en-US" dirty="0">
              <a:ea typeface="新細明體" charset="-120"/>
            </a:endParaRPr>
          </a:p>
          <a:p>
            <a:pPr lvl="1">
              <a:buFont typeface="Wingdings" panose="05000000000000000000" pitchFamily="2" charset="2"/>
              <a:buChar char="Ø"/>
            </a:pPr>
            <a:r>
              <a:rPr lang="en-US" altLang="zh-TW" dirty="0">
                <a:ea typeface="新細明體" charset="-120"/>
              </a:rPr>
              <a:t>Stack for C code</a:t>
            </a:r>
          </a:p>
          <a:p>
            <a:pPr lvl="1">
              <a:buFont typeface="Wingdings" panose="05000000000000000000" pitchFamily="2" charset="2"/>
              <a:buChar char="Ø"/>
            </a:pPr>
            <a:r>
              <a:rPr lang="en-US" altLang="zh-TW" dirty="0">
                <a:ea typeface="新細明體" charset="-120"/>
              </a:rPr>
              <a:t>Transfer to PEI Phase</a:t>
            </a:r>
          </a:p>
          <a:p>
            <a:endParaRPr lang="zh-CN" altLang="en-US" dirty="0"/>
          </a:p>
        </p:txBody>
      </p:sp>
    </p:spTree>
    <p:extLst>
      <p:ext uri="{BB962C8B-B14F-4D97-AF65-F5344CB8AC3E}">
        <p14:creationId xmlns:p14="http://schemas.microsoft.com/office/powerpoint/2010/main" val="3916765016"/>
      </p:ext>
    </p:extLst>
  </p:cSld>
  <p:clrMapOvr>
    <a:masterClrMapping/>
  </p:clrMapOvr>
</p:sld>
</file>

<file path=ppt/theme/theme1.xml><?xml version="1.0" encoding="utf-8"?>
<a:theme xmlns:a="http://schemas.openxmlformats.org/drawingml/2006/main" name="Office 主题​​">
  <a:themeElements>
    <a:clrScheme name="自定义 2">
      <a:dk1>
        <a:srgbClr val="111111"/>
      </a:dk1>
      <a:lt1>
        <a:sysClr val="window" lastClr="FFFFFF"/>
      </a:lt1>
      <a:dk2>
        <a:srgbClr val="B01D23"/>
      </a:dk2>
      <a:lt2>
        <a:srgbClr val="F1ADB0"/>
      </a:lt2>
      <a:accent1>
        <a:srgbClr val="B01D23"/>
      </a:accent1>
      <a:accent2>
        <a:srgbClr val="00B0F0"/>
      </a:accent2>
      <a:accent3>
        <a:srgbClr val="FFC000"/>
      </a:accent3>
      <a:accent4>
        <a:srgbClr val="CC00FF"/>
      </a:accent4>
      <a:accent5>
        <a:srgbClr val="C00000"/>
      </a:accent5>
      <a:accent6>
        <a:srgbClr val="92D050"/>
      </a:accent6>
      <a:hlink>
        <a:srgbClr val="1068B2"/>
      </a:hlink>
      <a:folHlink>
        <a:srgbClr val="7F7F7F"/>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3593</TotalTime>
  <Words>1181</Words>
  <Application>Microsoft Office PowerPoint</Application>
  <PresentationFormat>自定义</PresentationFormat>
  <Paragraphs>303</Paragraphs>
  <Slides>33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1" baseType="lpstr">
      <vt:lpstr>新細明體</vt:lpstr>
      <vt:lpstr>等线</vt:lpstr>
      <vt:lpstr>微软雅黑</vt:lpstr>
      <vt:lpstr>Arial</vt:lpstr>
      <vt:lpstr>Wingdings</vt:lpstr>
      <vt:lpstr>Office 主题​​</vt:lpstr>
      <vt:lpstr>Bitmap Image</vt:lpstr>
      <vt:lpstr>Picture</vt:lpstr>
      <vt:lpstr>PowerPoint 演示文稿</vt:lpstr>
      <vt:lpstr>PowerPoint 演示文稿</vt:lpstr>
      <vt:lpstr>Aptio V types of files</vt:lpstr>
      <vt:lpstr>Aptio V types of files</vt:lpstr>
      <vt:lpstr>Basic Concepts in EDKII</vt:lpstr>
      <vt:lpstr>Basic Concepts in EDKII</vt:lpstr>
      <vt:lpstr>Basic Concepts in EDKII</vt:lpstr>
      <vt:lpstr>SEC Phase</vt:lpstr>
      <vt:lpstr>SEC Phase</vt:lpstr>
      <vt:lpstr>Pre-EFI Initialization(PEI) </vt:lpstr>
      <vt:lpstr>PEI – Do what?</vt:lpstr>
      <vt:lpstr>PEI – CORE, SERVICE, PEIM, PPI</vt:lpstr>
      <vt:lpstr>PEI – Flow Chart</vt:lpstr>
      <vt:lpstr>PEI - Dependency</vt:lpstr>
      <vt:lpstr>PEIM &amp; PPI Working Model</vt:lpstr>
      <vt:lpstr>PEI – HOB </vt:lpstr>
      <vt:lpstr>PEI – HOB</vt:lpstr>
      <vt:lpstr>PEI – Summary</vt:lpstr>
      <vt:lpstr>DXE – Why?</vt:lpstr>
      <vt:lpstr>DXE – Do what?</vt:lpstr>
      <vt:lpstr>DXE Feature</vt:lpstr>
      <vt:lpstr>DXE Handle &amp; Protocol</vt:lpstr>
      <vt:lpstr>DXE Handle &amp; Protocol</vt:lpstr>
      <vt:lpstr>Handles Protocol Database</vt:lpstr>
      <vt:lpstr>Protocol</vt:lpstr>
      <vt:lpstr>DXE Driver Architecture</vt:lpstr>
      <vt:lpstr>EFI System Table</vt:lpstr>
      <vt:lpstr>DXE - Summary</vt:lpstr>
      <vt:lpstr>Why need BDS phase</vt:lpstr>
      <vt:lpstr>What does BDS phase do</vt:lpstr>
      <vt:lpstr>BDS HiiDatabase, VFR &amp; UNI</vt:lpstr>
      <vt:lpstr>Setup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DLE</dc:creator>
  <cp:lastModifiedBy>qiu hw</cp:lastModifiedBy>
  <cp:revision>252</cp:revision>
  <dcterms:created xsi:type="dcterms:W3CDTF">2020-01-18T02:25:02Z</dcterms:created>
  <dcterms:modified xsi:type="dcterms:W3CDTF">2020-07-20T09:57:05Z</dcterms:modified>
</cp:coreProperties>
</file>