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9" r:id="rId3"/>
    <p:sldId id="268" r:id="rId4"/>
    <p:sldId id="292" r:id="rId5"/>
    <p:sldId id="324" r:id="rId6"/>
    <p:sldId id="293" r:id="rId7"/>
    <p:sldId id="306" r:id="rId8"/>
    <p:sldId id="325" r:id="rId10"/>
    <p:sldId id="305" r:id="rId11"/>
    <p:sldId id="298" r:id="rId12"/>
    <p:sldId id="307" r:id="rId13"/>
    <p:sldId id="308" r:id="rId14"/>
    <p:sldId id="310" r:id="rId15"/>
    <p:sldId id="312" r:id="rId16"/>
    <p:sldId id="311" r:id="rId17"/>
    <p:sldId id="344" r:id="rId18"/>
    <p:sldId id="303" r:id="rId19"/>
    <p:sldId id="304" r:id="rId20"/>
    <p:sldId id="279" r:id="rId21"/>
  </p:sldIdLst>
  <p:sldSz cx="9145270" cy="514477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FC5"/>
    <a:srgbClr val="E7E5E6"/>
    <a:srgbClr val="E7DCE6"/>
    <a:srgbClr val="E45A61"/>
    <a:srgbClr val="B01D23"/>
    <a:srgbClr val="E24A51"/>
    <a:srgbClr val="D4222A"/>
    <a:srgbClr val="E50023"/>
    <a:srgbClr val="B01F2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1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930" y="132"/>
      </p:cViewPr>
      <p:guideLst>
        <p:guide orient="horz" pos="356"/>
        <p:guide orient="horz" pos="3053"/>
        <p:guide orient="horz" pos="124"/>
        <p:guide pos="4914"/>
        <p:guide pos="170"/>
        <p:guide pos="5560"/>
        <p:guide pos="4830"/>
        <p:guide orient="horz" pos="2966"/>
        <p:guide orient="horz" pos="777"/>
        <p:guide orient="horz" pos="202"/>
        <p:guide orient="horz" pos="2844"/>
        <p:guide orient="horz" pos="3060"/>
        <p:guide orient="horz" pos="126"/>
        <p:guide orient="horz" pos="264"/>
        <p:guide pos="4656"/>
        <p:guide pos="1266"/>
        <p:guide pos="49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20D5-F9DD-4389-A6C8-003AD8986E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DFB6-85F9-4DDA-8646-9184AE5C78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2925" y="1081718"/>
            <a:ext cx="7305675" cy="480382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单击此处编辑母标副标题样式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2925" y="2628900"/>
            <a:ext cx="6859191" cy="452009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撰写部门及人员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3083879"/>
            <a:ext cx="3533775" cy="2381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撰写日期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562101"/>
            <a:ext cx="7305675" cy="762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单击此处编辑母版主标题样式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609600" y="2430451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418509"/>
            <a:ext cx="1400174" cy="4297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9" cy="421878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33350" y="721"/>
            <a:ext cx="471282" cy="713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四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7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8" name="梯形 17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8" cy="42187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07" y="3362325"/>
            <a:ext cx="2258955" cy="693277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47725" y="103088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安全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47725" y="155869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易用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7725" y="208650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全能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47725" y="2614311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可靠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62125" y="261431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762125" y="103088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Secure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762125" y="155869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62125" y="208650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69" y="1628303"/>
            <a:ext cx="2258955" cy="69327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105819" y="2689020"/>
            <a:ext cx="4933950" cy="648397"/>
            <a:chOff x="1762125" y="3165270"/>
            <a:chExt cx="4933950" cy="6483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21240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安全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3178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易用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5116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全能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57054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可靠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435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Available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7621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Secure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9559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Usable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497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Multiple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12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rgbClr val="B01D23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rgbClr val="B01D23"/>
              </a:solidFill>
              <a:latin typeface="+mn-ea"/>
              <a:ea typeface="+mn-ea"/>
            </a:endParaRPr>
          </a:p>
        </p:txBody>
      </p:sp>
      <p:sp>
        <p:nvSpPr>
          <p:cNvPr id="13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rgbClr val="B01D23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rgbClr val="B01D23"/>
              </a:solidFill>
              <a:latin typeface="+mn-ea"/>
              <a:ea typeface="+mn-ea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5" name="梯形 14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  <a:solidFill>
            <a:srgbClr val="B01D23"/>
          </a:solidFill>
        </p:grpSpPr>
        <p:sp>
          <p:nvSpPr>
            <p:cNvPr id="12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8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9" name="梯形 18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亢曼曼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BDS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EFI Driver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D</a:t>
            </a:r>
            <a:r>
              <a:rPr lang="en-US" altLang="zh-CN" dirty="0" smtClean="0">
                <a:solidFill>
                  <a:schemeClr val="tx1"/>
                </a:solidFill>
              </a:rPr>
              <a:t>river Model</a:t>
            </a:r>
            <a:r>
              <a:rPr lang="zh-CN" altLang="en-US" dirty="0" smtClean="0">
                <a:solidFill>
                  <a:schemeClr val="tx1"/>
                </a:solidFill>
              </a:rPr>
              <a:t>四部曲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Initialize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–</a:t>
            </a:r>
            <a:r>
              <a:rPr lang="zh-TW" altLang="en-US" dirty="0">
                <a:solidFill>
                  <a:schemeClr val="tx1"/>
                </a:solidFill>
              </a:rPr>
              <a:t>安裝</a:t>
            </a:r>
            <a:r>
              <a:rPr lang="en-US" altLang="zh-TW" dirty="0" err="1">
                <a:solidFill>
                  <a:schemeClr val="tx1"/>
                </a:solidFill>
              </a:rPr>
              <a:t>BindingProtocols</a:t>
            </a:r>
            <a:r>
              <a:rPr lang="zh-TW" altLang="en-US" dirty="0">
                <a:solidFill>
                  <a:schemeClr val="tx1"/>
                </a:solidFill>
              </a:rPr>
              <a:t>到</a:t>
            </a:r>
            <a:r>
              <a:rPr lang="en-US" altLang="zh-TW" dirty="0">
                <a:solidFill>
                  <a:schemeClr val="tx1"/>
                </a:solidFill>
              </a:rPr>
              <a:t>DXE </a:t>
            </a:r>
            <a:r>
              <a:rPr lang="en-US" altLang="zh-TW" dirty="0" smtClean="0">
                <a:solidFill>
                  <a:schemeClr val="tx1"/>
                </a:solidFill>
              </a:rPr>
              <a:t>Core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•</a:t>
            </a:r>
            <a:r>
              <a:rPr lang="en-US" altLang="zh-TW" dirty="0" smtClean="0">
                <a:solidFill>
                  <a:schemeClr val="tx1"/>
                </a:solidFill>
              </a:rPr>
              <a:t>Support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 smtClean="0">
                <a:solidFill>
                  <a:schemeClr val="tx1"/>
                </a:solidFill>
              </a:rPr>
              <a:t>•Start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•</a:t>
            </a:r>
            <a:r>
              <a:rPr lang="en-US" altLang="zh-TW" dirty="0" smtClean="0">
                <a:solidFill>
                  <a:schemeClr val="tx1"/>
                </a:solidFill>
              </a:rPr>
              <a:t>Stop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S</a:t>
            </a:r>
            <a:r>
              <a:rPr lang="en-US" altLang="zh-CN" dirty="0" smtClean="0">
                <a:solidFill>
                  <a:schemeClr val="tx1"/>
                </a:solidFill>
              </a:rPr>
              <a:t>upport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–</a:t>
            </a:r>
            <a:r>
              <a:rPr lang="zh-CN" altLang="en-US" dirty="0" smtClean="0">
                <a:solidFill>
                  <a:schemeClr val="tx1"/>
                </a:solidFill>
              </a:rPr>
              <a:t>检测</a:t>
            </a:r>
            <a:r>
              <a:rPr lang="zh-TW" altLang="en-US" dirty="0" smtClean="0">
                <a:solidFill>
                  <a:schemeClr val="tx1"/>
                </a:solidFill>
              </a:rPr>
              <a:t>是否可以</a:t>
            </a:r>
            <a:r>
              <a:rPr lang="zh-CN" altLang="en-US" dirty="0" smtClean="0">
                <a:solidFill>
                  <a:schemeClr val="tx1"/>
                </a:solidFill>
              </a:rPr>
              <a:t>支持传入</a:t>
            </a:r>
            <a:r>
              <a:rPr lang="zh-TW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TW" dirty="0">
                <a:solidFill>
                  <a:schemeClr val="tx1"/>
                </a:solidFill>
              </a:rPr>
              <a:t>Handle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S</a:t>
            </a:r>
            <a:r>
              <a:rPr lang="en-US" altLang="zh-CN" dirty="0" smtClean="0">
                <a:solidFill>
                  <a:schemeClr val="tx1"/>
                </a:solidFill>
              </a:rPr>
              <a:t>tart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–</a:t>
            </a:r>
            <a:r>
              <a:rPr lang="zh-CN" altLang="en-US" dirty="0">
                <a:solidFill>
                  <a:schemeClr val="tx1"/>
                </a:solidFill>
              </a:rPr>
              <a:t>连接</a:t>
            </a:r>
            <a:r>
              <a:rPr lang="en-US" altLang="zh-TW" dirty="0" smtClean="0">
                <a:solidFill>
                  <a:schemeClr val="tx1"/>
                </a:solidFill>
              </a:rPr>
              <a:t>Driver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en-US" altLang="zh-TW" dirty="0" smtClean="0">
                <a:solidFill>
                  <a:schemeClr val="tx1"/>
                </a:solidFill>
              </a:rPr>
              <a:t>Handle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S</a:t>
            </a:r>
            <a:r>
              <a:rPr lang="en-US" altLang="zh-CN" dirty="0" smtClean="0">
                <a:solidFill>
                  <a:schemeClr val="tx1"/>
                </a:solidFill>
              </a:rPr>
              <a:t>top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–</a:t>
            </a:r>
            <a:r>
              <a:rPr lang="zh-CN" altLang="en-US" dirty="0" smtClean="0">
                <a:solidFill>
                  <a:schemeClr val="tx1"/>
                </a:solidFill>
              </a:rPr>
              <a:t>断开</a:t>
            </a:r>
            <a:r>
              <a:rPr lang="en-US" altLang="zh-TW" dirty="0" smtClean="0">
                <a:solidFill>
                  <a:schemeClr val="tx1"/>
                </a:solidFill>
              </a:rPr>
              <a:t>Driver</a:t>
            </a:r>
            <a:r>
              <a:rPr lang="zh-TW" altLang="en-US" dirty="0">
                <a:solidFill>
                  <a:schemeClr val="tx1"/>
                </a:solidFill>
              </a:rPr>
              <a:t>跟</a:t>
            </a:r>
            <a:r>
              <a:rPr lang="en-US" altLang="zh-TW" dirty="0" smtClean="0">
                <a:solidFill>
                  <a:schemeClr val="tx1"/>
                </a:solidFill>
              </a:rPr>
              <a:t>Handle</a:t>
            </a:r>
            <a:r>
              <a:rPr lang="zh-CN" altLang="en-US" dirty="0" smtClean="0">
                <a:solidFill>
                  <a:schemeClr val="tx1"/>
                </a:solidFill>
              </a:rPr>
              <a:t>之间的联系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EFI Driver </a:t>
            </a:r>
            <a:r>
              <a:rPr lang="en-US" altLang="zh-CN" dirty="0" smtClean="0"/>
              <a:t>Mode-</a:t>
            </a:r>
            <a:r>
              <a:rPr lang="en-US" altLang="zh-TW" dirty="0" smtClean="0">
                <a:solidFill>
                  <a:schemeClr val="tx1"/>
                </a:solidFill>
              </a:rPr>
              <a:t>Initialize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700" dirty="0">
                <a:solidFill>
                  <a:schemeClr val="tx1"/>
                </a:solidFill>
              </a:rPr>
              <a:t>EFI_DRIVER_BINDING_PROTOCOL </a:t>
            </a:r>
            <a:r>
              <a:rPr lang="en-US" altLang="zh-TW" sz="700" dirty="0" err="1">
                <a:solidFill>
                  <a:schemeClr val="tx1"/>
                </a:solidFill>
              </a:rPr>
              <a:t>gSataControllerDriverBinding</a:t>
            </a:r>
            <a:r>
              <a:rPr lang="en-US" altLang="zh-TW" sz="700" dirty="0">
                <a:solidFill>
                  <a:schemeClr val="tx1"/>
                </a:solidFill>
              </a:rPr>
              <a:t>= {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SataControllerSupported,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</a:t>
            </a:r>
            <a:r>
              <a:rPr lang="en-US" altLang="zh-TW" sz="700" dirty="0" err="1" smtClean="0">
                <a:solidFill>
                  <a:schemeClr val="tx1"/>
                </a:solidFill>
              </a:rPr>
              <a:t>SataControllerStart</a:t>
            </a:r>
            <a:r>
              <a:rPr lang="en-US" altLang="zh-TW" sz="700" dirty="0">
                <a:solidFill>
                  <a:schemeClr val="tx1"/>
                </a:solidFill>
              </a:rPr>
              <a:t>,    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</a:t>
            </a:r>
            <a:r>
              <a:rPr lang="en-US" altLang="zh-TW" sz="700" dirty="0" err="1" smtClean="0">
                <a:solidFill>
                  <a:schemeClr val="tx1"/>
                </a:solidFill>
              </a:rPr>
              <a:t>SataControllerStop</a:t>
            </a:r>
            <a:r>
              <a:rPr lang="en-US" altLang="zh-TW" sz="700" dirty="0">
                <a:solidFill>
                  <a:schemeClr val="tx1"/>
                </a:solidFill>
              </a:rPr>
              <a:t>,     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>
                <a:solidFill>
                  <a:schemeClr val="tx1"/>
                </a:solidFill>
              </a:rPr>
              <a:t> </a:t>
            </a:r>
            <a:r>
              <a:rPr lang="en-US" altLang="zh-TW" sz="700" dirty="0" smtClean="0">
                <a:solidFill>
                  <a:schemeClr val="tx1"/>
                </a:solidFill>
              </a:rPr>
              <a:t>   1</a:t>
            </a:r>
            <a:r>
              <a:rPr lang="en-US" altLang="zh-TW" sz="700" dirty="0">
                <a:solidFill>
                  <a:schemeClr val="tx1"/>
                </a:solidFill>
              </a:rPr>
              <a:t>,                           // </a:t>
            </a:r>
            <a:r>
              <a:rPr lang="en-US" altLang="zh-TW" sz="700" dirty="0" smtClean="0">
                <a:solidFill>
                  <a:schemeClr val="tx1"/>
                </a:solidFill>
              </a:rPr>
              <a:t>version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</a:t>
            </a:r>
            <a:r>
              <a:rPr lang="en-US" altLang="zh-TW" sz="700" dirty="0">
                <a:solidFill>
                  <a:schemeClr val="tx1"/>
                </a:solidFill>
              </a:rPr>
              <a:t>NULL,                    // </a:t>
            </a:r>
            <a:r>
              <a:rPr lang="en-US" altLang="zh-TW" sz="700" dirty="0" err="1" smtClean="0">
                <a:solidFill>
                  <a:schemeClr val="tx1"/>
                </a:solidFill>
              </a:rPr>
              <a:t>ImageHandle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NULL                     </a:t>
            </a:r>
            <a:r>
              <a:rPr lang="en-US" altLang="zh-TW" sz="700" dirty="0">
                <a:solidFill>
                  <a:schemeClr val="tx1"/>
                </a:solidFill>
              </a:rPr>
              <a:t>// </a:t>
            </a:r>
            <a:r>
              <a:rPr lang="en-US" altLang="zh-TW" sz="700" dirty="0" err="1" smtClean="0">
                <a:solidFill>
                  <a:schemeClr val="tx1"/>
                </a:solidFill>
              </a:rPr>
              <a:t>DriverBindingHandle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</a:t>
            </a:r>
            <a:r>
              <a:rPr lang="en-US" altLang="zh-TW" sz="700" dirty="0">
                <a:solidFill>
                  <a:schemeClr val="tx1"/>
                </a:solidFill>
              </a:rPr>
              <a:t>};</a:t>
            </a:r>
            <a:endParaRPr lang="en-US" altLang="zh-TW" sz="7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>
                <a:solidFill>
                  <a:schemeClr val="tx1"/>
                </a:solidFill>
              </a:rPr>
              <a:t>EFI_STATUS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err="1" smtClean="0">
                <a:solidFill>
                  <a:schemeClr val="tx1"/>
                </a:solidFill>
              </a:rPr>
              <a:t>InitializeSataControllerDriver</a:t>
            </a:r>
            <a:r>
              <a:rPr lang="en-US" altLang="zh-TW" sz="700" dirty="0">
                <a:solidFill>
                  <a:schemeClr val="tx1"/>
                </a:solidFill>
              </a:rPr>
              <a:t>(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IN </a:t>
            </a:r>
            <a:r>
              <a:rPr lang="en-US" altLang="zh-TW" sz="700" dirty="0">
                <a:solidFill>
                  <a:schemeClr val="tx1"/>
                </a:solidFill>
              </a:rPr>
              <a:t>EFI_HANDLE       </a:t>
            </a:r>
            <a:r>
              <a:rPr lang="en-US" altLang="zh-TW" sz="700" dirty="0" err="1">
                <a:solidFill>
                  <a:schemeClr val="tx1"/>
                </a:solidFill>
              </a:rPr>
              <a:t>ImageHandle</a:t>
            </a:r>
            <a:r>
              <a:rPr lang="en-US" altLang="zh-TW" sz="700" dirty="0">
                <a:solidFill>
                  <a:schemeClr val="tx1"/>
                </a:solidFill>
              </a:rPr>
              <a:t>,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IN </a:t>
            </a:r>
            <a:r>
              <a:rPr lang="en-US" altLang="zh-TW" sz="700" dirty="0">
                <a:solidFill>
                  <a:schemeClr val="tx1"/>
                </a:solidFill>
              </a:rPr>
              <a:t>EFI_SYSTEM_TABLE *</a:t>
            </a:r>
            <a:r>
              <a:rPr lang="en-US" altLang="zh-TW" sz="700" dirty="0" err="1">
                <a:solidFill>
                  <a:schemeClr val="tx1"/>
                </a:solidFill>
              </a:rPr>
              <a:t>SystemTable</a:t>
            </a:r>
            <a:r>
              <a:rPr lang="en-US" altLang="zh-TW" sz="700" dirty="0">
                <a:solidFill>
                  <a:schemeClr val="tx1"/>
                </a:solidFill>
              </a:rPr>
              <a:t> )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{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Status </a:t>
            </a:r>
            <a:r>
              <a:rPr lang="en-US" altLang="zh-TW" sz="700" dirty="0">
                <a:solidFill>
                  <a:schemeClr val="tx1"/>
                </a:solidFill>
              </a:rPr>
              <a:t>= </a:t>
            </a:r>
            <a:r>
              <a:rPr lang="en-US" altLang="zh-TW" sz="700" dirty="0" err="1">
                <a:solidFill>
                  <a:schemeClr val="tx1"/>
                </a:solidFill>
              </a:rPr>
              <a:t>pBS</a:t>
            </a:r>
            <a:r>
              <a:rPr lang="en-US" altLang="zh-TW" sz="700" dirty="0">
                <a:solidFill>
                  <a:schemeClr val="tx1"/>
                </a:solidFill>
              </a:rPr>
              <a:t>-&gt;</a:t>
            </a:r>
            <a:r>
              <a:rPr lang="en-US" altLang="zh-TW" sz="700" dirty="0" err="1">
                <a:solidFill>
                  <a:schemeClr val="tx1"/>
                </a:solidFill>
              </a:rPr>
              <a:t>InstallMultipleProtocolInterfaces</a:t>
            </a:r>
            <a:r>
              <a:rPr lang="en-US" altLang="zh-TW" sz="700" dirty="0">
                <a:solidFill>
                  <a:schemeClr val="tx1"/>
                </a:solidFill>
              </a:rPr>
              <a:t>(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>
                <a:solidFill>
                  <a:schemeClr val="tx1"/>
                </a:solidFill>
              </a:rPr>
              <a:t>	</a:t>
            </a:r>
            <a:r>
              <a:rPr lang="en-US" altLang="zh-TW" sz="700" dirty="0" smtClean="0">
                <a:solidFill>
                  <a:schemeClr val="tx1"/>
                </a:solidFill>
              </a:rPr>
              <a:t>&amp;</a:t>
            </a:r>
            <a:r>
              <a:rPr lang="en-US" altLang="zh-TW" sz="700" dirty="0" err="1">
                <a:solidFill>
                  <a:schemeClr val="tx1"/>
                </a:solidFill>
              </a:rPr>
              <a:t>ImageHandle</a:t>
            </a:r>
            <a:r>
              <a:rPr lang="en-US" altLang="zh-TW" sz="700" dirty="0">
                <a:solidFill>
                  <a:schemeClr val="tx1"/>
                </a:solidFill>
              </a:rPr>
              <a:t>,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>
                <a:solidFill>
                  <a:schemeClr val="tx1"/>
                </a:solidFill>
              </a:rPr>
              <a:t>	</a:t>
            </a:r>
            <a:r>
              <a:rPr lang="en-US" altLang="zh-TW" sz="700" dirty="0" smtClean="0">
                <a:solidFill>
                  <a:schemeClr val="tx1"/>
                </a:solidFill>
              </a:rPr>
              <a:t>&amp;</a:t>
            </a:r>
            <a:r>
              <a:rPr lang="en-US" altLang="zh-TW" sz="700" dirty="0" err="1">
                <a:solidFill>
                  <a:schemeClr val="tx1"/>
                </a:solidFill>
              </a:rPr>
              <a:t>gSataControllerDriverBindingProtocolGuid</a:t>
            </a:r>
            <a:r>
              <a:rPr lang="en-US" altLang="zh-TW" sz="700" dirty="0">
                <a:solidFill>
                  <a:schemeClr val="tx1"/>
                </a:solidFill>
              </a:rPr>
              <a:t>,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>
                <a:solidFill>
                  <a:schemeClr val="tx1"/>
                </a:solidFill>
              </a:rPr>
              <a:t>	</a:t>
            </a:r>
            <a:r>
              <a:rPr lang="en-US" altLang="zh-TW" sz="700" dirty="0" smtClean="0">
                <a:solidFill>
                  <a:schemeClr val="tx1"/>
                </a:solidFill>
              </a:rPr>
              <a:t>&amp;</a:t>
            </a:r>
            <a:r>
              <a:rPr lang="en-US" altLang="zh-TW" sz="700" dirty="0" err="1">
                <a:solidFill>
                  <a:schemeClr val="tx1"/>
                </a:solidFill>
              </a:rPr>
              <a:t>gSataControllerDriverBinding</a:t>
            </a:r>
            <a:r>
              <a:rPr lang="en-US" altLang="zh-TW" sz="700" dirty="0">
                <a:solidFill>
                  <a:schemeClr val="tx1"/>
                </a:solidFill>
              </a:rPr>
              <a:t>,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>
                <a:solidFill>
                  <a:schemeClr val="tx1"/>
                </a:solidFill>
              </a:rPr>
              <a:t>	</a:t>
            </a:r>
            <a:r>
              <a:rPr lang="en-US" altLang="zh-TW" sz="700" dirty="0" smtClean="0">
                <a:solidFill>
                  <a:schemeClr val="tx1"/>
                </a:solidFill>
              </a:rPr>
              <a:t>&amp;</a:t>
            </a:r>
            <a:r>
              <a:rPr lang="en-US" altLang="zh-TW" sz="700" dirty="0" err="1">
                <a:solidFill>
                  <a:schemeClr val="tx1"/>
                </a:solidFill>
              </a:rPr>
              <a:t>gComponentNameProtocolGuid</a:t>
            </a:r>
            <a:r>
              <a:rPr lang="en-US" altLang="zh-TW" sz="700" dirty="0">
                <a:solidFill>
                  <a:schemeClr val="tx1"/>
                </a:solidFill>
              </a:rPr>
              <a:t>,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>
                <a:solidFill>
                  <a:schemeClr val="tx1"/>
                </a:solidFill>
              </a:rPr>
              <a:t>	</a:t>
            </a:r>
            <a:r>
              <a:rPr lang="en-US" altLang="zh-TW" sz="700" dirty="0" smtClean="0">
                <a:solidFill>
                  <a:schemeClr val="tx1"/>
                </a:solidFill>
              </a:rPr>
              <a:t>&amp;</a:t>
            </a:r>
            <a:r>
              <a:rPr lang="en-US" altLang="zh-TW" sz="700" dirty="0" err="1">
                <a:solidFill>
                  <a:schemeClr val="tx1"/>
                </a:solidFill>
              </a:rPr>
              <a:t>gIdeControllerDriverName</a:t>
            </a:r>
            <a:r>
              <a:rPr lang="en-US" altLang="zh-TW" sz="700" dirty="0">
                <a:solidFill>
                  <a:schemeClr val="tx1"/>
                </a:solidFill>
              </a:rPr>
              <a:t>, NULL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>
                <a:solidFill>
                  <a:schemeClr val="tx1"/>
                </a:solidFill>
              </a:rPr>
              <a:t>	</a:t>
            </a:r>
            <a:r>
              <a:rPr lang="en-US" altLang="zh-TW" sz="700" dirty="0" smtClean="0">
                <a:solidFill>
                  <a:schemeClr val="tx1"/>
                </a:solidFill>
              </a:rPr>
              <a:t>);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</a:t>
            </a:r>
            <a:r>
              <a:rPr lang="en-US" altLang="zh-TW" sz="700" dirty="0">
                <a:solidFill>
                  <a:schemeClr val="tx1"/>
                </a:solidFill>
              </a:rPr>
              <a:t>} </a:t>
            </a:r>
            <a:endParaRPr lang="en-US" altLang="zh-TW" sz="7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EFI Driver </a:t>
            </a:r>
            <a:r>
              <a:rPr lang="en-US" altLang="zh-CN" dirty="0" smtClean="0"/>
              <a:t>Mode-Support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53980" y="744854"/>
            <a:ext cx="8585565" cy="440023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700" dirty="0">
                <a:solidFill>
                  <a:schemeClr val="tx1"/>
                </a:solidFill>
              </a:rPr>
              <a:t>EFI_STATUS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SataControllerSupported</a:t>
            </a:r>
            <a:r>
              <a:rPr lang="en-US" altLang="zh-TW" sz="700" dirty="0">
                <a:solidFill>
                  <a:schemeClr val="tx1"/>
                </a:solidFill>
              </a:rPr>
              <a:t>(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>
                <a:solidFill>
                  <a:schemeClr val="tx1"/>
                </a:solidFill>
              </a:rPr>
              <a:t> </a:t>
            </a:r>
            <a:r>
              <a:rPr lang="en-US" altLang="zh-TW" sz="700" dirty="0" smtClean="0">
                <a:solidFill>
                  <a:schemeClr val="tx1"/>
                </a:solidFill>
              </a:rPr>
              <a:t> IN </a:t>
            </a:r>
            <a:r>
              <a:rPr lang="en-US" altLang="zh-TW" sz="700" dirty="0">
                <a:solidFill>
                  <a:schemeClr val="tx1"/>
                </a:solidFill>
              </a:rPr>
              <a:t>EFI_DRIVER_BINDING_PROTOCOL *This</a:t>
            </a:r>
            <a:r>
              <a:rPr lang="en-US" altLang="zh-TW" sz="700" dirty="0" smtClean="0">
                <a:solidFill>
                  <a:schemeClr val="tx1"/>
                </a:solidFill>
              </a:rPr>
              <a:t>,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IN </a:t>
            </a:r>
            <a:r>
              <a:rPr lang="en-US" altLang="zh-TW" sz="700" dirty="0">
                <a:solidFill>
                  <a:schemeClr val="tx1"/>
                </a:solidFill>
              </a:rPr>
              <a:t>EFI_HANDLE                  Controller,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IN </a:t>
            </a:r>
            <a:r>
              <a:rPr lang="en-US" altLang="zh-TW" sz="700" dirty="0">
                <a:solidFill>
                  <a:schemeClr val="tx1"/>
                </a:solidFill>
              </a:rPr>
              <a:t>EFI_DEVICE_PATH_PROTOCOL    *</a:t>
            </a:r>
            <a:r>
              <a:rPr lang="en-US" altLang="zh-TW" sz="700" dirty="0" err="1" smtClean="0">
                <a:solidFill>
                  <a:schemeClr val="tx1"/>
                </a:solidFill>
              </a:rPr>
              <a:t>RemainingDevicePath</a:t>
            </a:r>
            <a:r>
              <a:rPr lang="en-US" altLang="zh-TW" sz="700" dirty="0" smtClean="0">
                <a:solidFill>
                  <a:schemeClr val="tx1"/>
                </a:solidFill>
              </a:rPr>
              <a:t> </a:t>
            </a:r>
            <a:r>
              <a:rPr lang="en-US" altLang="zh-TW" sz="700" dirty="0">
                <a:solidFill>
                  <a:schemeClr val="tx1"/>
                </a:solidFill>
              </a:rPr>
              <a:t>)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{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Status </a:t>
            </a:r>
            <a:r>
              <a:rPr lang="en-US" altLang="zh-TW" sz="700" dirty="0">
                <a:solidFill>
                  <a:schemeClr val="tx1"/>
                </a:solidFill>
              </a:rPr>
              <a:t>= </a:t>
            </a:r>
            <a:r>
              <a:rPr lang="en-US" altLang="zh-TW" sz="700" dirty="0" err="1">
                <a:solidFill>
                  <a:schemeClr val="tx1"/>
                </a:solidFill>
              </a:rPr>
              <a:t>gBS</a:t>
            </a:r>
            <a:r>
              <a:rPr lang="en-US" altLang="zh-TW" sz="700" dirty="0">
                <a:solidFill>
                  <a:schemeClr val="tx1"/>
                </a:solidFill>
              </a:rPr>
              <a:t>-&gt;</a:t>
            </a:r>
            <a:r>
              <a:rPr lang="en-US" altLang="zh-TW" sz="700" dirty="0" err="1" smtClean="0">
                <a:solidFill>
                  <a:schemeClr val="tx1"/>
                </a:solidFill>
              </a:rPr>
              <a:t>OpenProtocol</a:t>
            </a:r>
            <a:r>
              <a:rPr lang="zh-CN" altLang="en-US" sz="700" dirty="0" smtClean="0">
                <a:solidFill>
                  <a:schemeClr val="tx1"/>
                </a:solidFill>
              </a:rPr>
              <a:t> </a:t>
            </a:r>
            <a:r>
              <a:rPr lang="en-US" altLang="zh-CN" sz="700" dirty="0" smtClean="0">
                <a:solidFill>
                  <a:schemeClr val="tx1"/>
                </a:solidFill>
              </a:rPr>
              <a:t>{</a:t>
            </a:r>
            <a:r>
              <a:rPr lang="zh-CN" altLang="en-US" sz="700" dirty="0" smtClean="0">
                <a:solidFill>
                  <a:schemeClr val="tx1"/>
                </a:solidFill>
              </a:rPr>
              <a:t>取得</a:t>
            </a:r>
            <a:r>
              <a:rPr lang="zh-CN" altLang="en-US" sz="700" dirty="0">
                <a:solidFill>
                  <a:schemeClr val="tx1"/>
                </a:solidFill>
              </a:rPr>
              <a:t>这个</a:t>
            </a:r>
            <a:r>
              <a:rPr lang="en-US" altLang="zh-TW" sz="700" dirty="0" smtClean="0">
                <a:solidFill>
                  <a:schemeClr val="tx1"/>
                </a:solidFill>
              </a:rPr>
              <a:t>Device Handle</a:t>
            </a:r>
            <a:r>
              <a:rPr lang="zh-CN" altLang="en-US" sz="700" dirty="0" smtClean="0">
                <a:solidFill>
                  <a:schemeClr val="tx1"/>
                </a:solidFill>
              </a:rPr>
              <a:t>的</a:t>
            </a:r>
            <a:r>
              <a:rPr lang="en-US" altLang="zh-TW" sz="700" dirty="0" smtClean="0">
                <a:solidFill>
                  <a:schemeClr val="tx1"/>
                </a:solidFill>
              </a:rPr>
              <a:t>PCI</a:t>
            </a:r>
            <a:r>
              <a:rPr lang="zh-CN" altLang="en-US" sz="700" dirty="0" smtClean="0">
                <a:solidFill>
                  <a:schemeClr val="tx1"/>
                </a:solidFill>
              </a:rPr>
              <a:t> </a:t>
            </a:r>
            <a:endParaRPr lang="en-US" altLang="zh-CN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                 Controller</a:t>
            </a:r>
            <a:r>
              <a:rPr lang="en-US" altLang="zh-TW" sz="700" dirty="0">
                <a:solidFill>
                  <a:schemeClr val="tx1"/>
                </a:solidFill>
              </a:rPr>
              <a:t>,               </a:t>
            </a:r>
            <a:endParaRPr lang="en-US" altLang="zh-TW" sz="7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                 &amp;</a:t>
            </a:r>
            <a:r>
              <a:rPr lang="en-US" altLang="zh-TW" sz="700" dirty="0" err="1">
                <a:solidFill>
                  <a:schemeClr val="tx1"/>
                </a:solidFill>
              </a:rPr>
              <a:t>gEfiPciIoProtocolGuid</a:t>
            </a:r>
            <a:r>
              <a:rPr lang="en-US" altLang="zh-TW" sz="700" dirty="0">
                <a:solidFill>
                  <a:schemeClr val="tx1"/>
                </a:solidFill>
              </a:rPr>
              <a:t>, 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                 (</a:t>
            </a:r>
            <a:r>
              <a:rPr lang="en-US" altLang="zh-TW" sz="700" dirty="0">
                <a:solidFill>
                  <a:schemeClr val="tx1"/>
                </a:solidFill>
              </a:rPr>
              <a:t>VOID **)&amp;</a:t>
            </a:r>
            <a:r>
              <a:rPr lang="en-US" altLang="zh-TW" sz="700" dirty="0" err="1">
                <a:solidFill>
                  <a:schemeClr val="tx1"/>
                </a:solidFill>
              </a:rPr>
              <a:t>PciIo</a:t>
            </a:r>
            <a:r>
              <a:rPr lang="en-US" altLang="zh-TW" sz="700" dirty="0">
                <a:solidFill>
                  <a:schemeClr val="tx1"/>
                </a:solidFill>
              </a:rPr>
              <a:t>,        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                 This-</a:t>
            </a:r>
            <a:r>
              <a:rPr lang="en-US" altLang="zh-TW" sz="700" dirty="0">
                <a:solidFill>
                  <a:schemeClr val="tx1"/>
                </a:solidFill>
              </a:rPr>
              <a:t>&gt;</a:t>
            </a:r>
            <a:r>
              <a:rPr lang="en-US" altLang="zh-TW" sz="700" dirty="0" err="1">
                <a:solidFill>
                  <a:schemeClr val="tx1"/>
                </a:solidFill>
              </a:rPr>
              <a:t>DriverBindingHandle</a:t>
            </a:r>
            <a:r>
              <a:rPr lang="en-US" altLang="zh-TW" sz="700" dirty="0">
                <a:solidFill>
                  <a:schemeClr val="tx1"/>
                </a:solidFill>
              </a:rPr>
              <a:t>,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                 Controller</a:t>
            </a:r>
            <a:r>
              <a:rPr lang="en-US" altLang="zh-TW" sz="700" dirty="0">
                <a:solidFill>
                  <a:schemeClr val="tx1"/>
                </a:solidFill>
              </a:rPr>
              <a:t>,              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                 EFI_OPEN_PROTOCOL_BY_DRIVER );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Status </a:t>
            </a:r>
            <a:r>
              <a:rPr lang="en-US" altLang="zh-TW" sz="700" dirty="0">
                <a:solidFill>
                  <a:schemeClr val="tx1"/>
                </a:solidFill>
              </a:rPr>
              <a:t>= </a:t>
            </a:r>
            <a:r>
              <a:rPr lang="en-US" altLang="zh-TW" sz="700" dirty="0" err="1">
                <a:solidFill>
                  <a:schemeClr val="tx1"/>
                </a:solidFill>
              </a:rPr>
              <a:t>PciIo</a:t>
            </a:r>
            <a:r>
              <a:rPr lang="en-US" altLang="zh-TW" sz="700" dirty="0">
                <a:solidFill>
                  <a:schemeClr val="tx1"/>
                </a:solidFill>
              </a:rPr>
              <a:t>-&gt;</a:t>
            </a:r>
            <a:r>
              <a:rPr lang="en-US" altLang="zh-TW" sz="700" dirty="0" err="1">
                <a:solidFill>
                  <a:schemeClr val="tx1"/>
                </a:solidFill>
              </a:rPr>
              <a:t>Pci.Read</a:t>
            </a:r>
            <a:r>
              <a:rPr lang="en-US" altLang="zh-TW" sz="700" dirty="0">
                <a:solidFill>
                  <a:schemeClr val="tx1"/>
                </a:solidFill>
              </a:rPr>
              <a:t>(// </a:t>
            </a:r>
            <a:r>
              <a:rPr lang="zh-CN" altLang="en-US" sz="700" dirty="0" smtClean="0">
                <a:solidFill>
                  <a:schemeClr val="tx1"/>
                </a:solidFill>
              </a:rPr>
              <a:t> 读出</a:t>
            </a:r>
            <a:r>
              <a:rPr lang="en-US" altLang="zh-TW" sz="700" dirty="0">
                <a:solidFill>
                  <a:schemeClr val="tx1"/>
                </a:solidFill>
              </a:rPr>
              <a:t>PCI </a:t>
            </a:r>
            <a:r>
              <a:rPr lang="en-US" altLang="zh-TW" sz="700" dirty="0" smtClean="0">
                <a:solidFill>
                  <a:schemeClr val="tx1"/>
                </a:solidFill>
              </a:rPr>
              <a:t>Data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                 </a:t>
            </a:r>
            <a:r>
              <a:rPr lang="en-US" altLang="zh-TW" sz="700" dirty="0" err="1" smtClean="0">
                <a:solidFill>
                  <a:schemeClr val="tx1"/>
                </a:solidFill>
              </a:rPr>
              <a:t>PciIo</a:t>
            </a:r>
            <a:r>
              <a:rPr lang="en-US" altLang="zh-TW" sz="700" dirty="0">
                <a:solidFill>
                  <a:schemeClr val="tx1"/>
                </a:solidFill>
              </a:rPr>
              <a:t>,            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                 EfiPciIoWidthUint8</a:t>
            </a:r>
            <a:r>
              <a:rPr lang="en-US" altLang="zh-TW" sz="700" dirty="0">
                <a:solidFill>
                  <a:schemeClr val="tx1"/>
                </a:solidFill>
              </a:rPr>
              <a:t>,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                 0</a:t>
            </a:r>
            <a:r>
              <a:rPr lang="en-US" altLang="zh-TW" sz="700" dirty="0">
                <a:solidFill>
                  <a:schemeClr val="tx1"/>
                </a:solidFill>
              </a:rPr>
              <a:t>,                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                 </a:t>
            </a:r>
            <a:r>
              <a:rPr lang="en-US" altLang="zh-TW" sz="700" dirty="0" err="1" smtClean="0">
                <a:solidFill>
                  <a:schemeClr val="tx1"/>
                </a:solidFill>
              </a:rPr>
              <a:t>sizeof</a:t>
            </a:r>
            <a:r>
              <a:rPr lang="en-US" altLang="zh-TW" sz="700" dirty="0" smtClean="0">
                <a:solidFill>
                  <a:schemeClr val="tx1"/>
                </a:solidFill>
              </a:rPr>
              <a:t>(</a:t>
            </a:r>
            <a:r>
              <a:rPr lang="en-US" altLang="zh-TW" sz="700" dirty="0" err="1" smtClean="0">
                <a:solidFill>
                  <a:schemeClr val="tx1"/>
                </a:solidFill>
              </a:rPr>
              <a:t>PciData</a:t>
            </a:r>
            <a:r>
              <a:rPr lang="en-US" altLang="zh-TW" sz="700" dirty="0">
                <a:solidFill>
                  <a:schemeClr val="tx1"/>
                </a:solidFill>
              </a:rPr>
              <a:t>), &amp;</a:t>
            </a:r>
            <a:r>
              <a:rPr lang="en-US" altLang="zh-TW" sz="700" dirty="0" err="1">
                <a:solidFill>
                  <a:schemeClr val="tx1"/>
                </a:solidFill>
              </a:rPr>
              <a:t>PciData</a:t>
            </a:r>
            <a:r>
              <a:rPr lang="en-US" altLang="zh-TW" sz="700" dirty="0">
                <a:solidFill>
                  <a:schemeClr val="tx1"/>
                </a:solidFill>
              </a:rPr>
              <a:t> ); // </a:t>
            </a:r>
            <a:r>
              <a:rPr lang="zh-CN" altLang="en-US" sz="700" dirty="0">
                <a:solidFill>
                  <a:schemeClr val="tx1"/>
                </a:solidFill>
              </a:rPr>
              <a:t>检查</a:t>
            </a:r>
            <a:r>
              <a:rPr lang="zh-CN" altLang="en-US" sz="700" dirty="0" smtClean="0">
                <a:solidFill>
                  <a:schemeClr val="tx1"/>
                </a:solidFill>
              </a:rPr>
              <a:t>是否是</a:t>
            </a:r>
            <a:r>
              <a:rPr lang="en-US" altLang="zh-TW" sz="700" dirty="0" smtClean="0">
                <a:solidFill>
                  <a:schemeClr val="tx1"/>
                </a:solidFill>
              </a:rPr>
              <a:t>SATA Controller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if </a:t>
            </a:r>
            <a:r>
              <a:rPr lang="en-US" altLang="zh-TW" sz="700" dirty="0">
                <a:solidFill>
                  <a:schemeClr val="tx1"/>
                </a:solidFill>
              </a:rPr>
              <a:t>( (PciData.Hdr.ClassCode[2] != PCI_CLASS_MASS_STORAGE) || ((PciData.Hdr.ClassCode[1] != PCI_SUB_CLASS_IDE) &amp;&amp; ((PciData.Hdr.ClassCode[1] != PCI_SUB_CLASS_INTEL_RAID))) || (PciData.Hdr.VendorId!= PCI_VENDOR_ID_INTEL) || ((PciData.Hdr.DeviceId!= PCI_DEVICE_ID_SATA) &amp;&amp; (PciData.Hdr.DeviceId!= PCI_DEVICE_ID_SATA_RAID</a:t>
            </a:r>
            <a:r>
              <a:rPr lang="en-US" altLang="zh-TW" sz="700" dirty="0" smtClean="0">
                <a:solidFill>
                  <a:schemeClr val="tx1"/>
                </a:solidFill>
              </a:rPr>
              <a:t>)))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{</a:t>
            </a:r>
            <a:r>
              <a:rPr lang="en-US" altLang="zh-TW" sz="700" dirty="0">
                <a:solidFill>
                  <a:schemeClr val="tx1"/>
                </a:solidFill>
              </a:rPr>
              <a:t>	</a:t>
            </a:r>
            <a:r>
              <a:rPr lang="en-US" altLang="zh-TW" sz="700" dirty="0" smtClean="0">
                <a:solidFill>
                  <a:schemeClr val="tx1"/>
                </a:solidFill>
              </a:rPr>
              <a:t> </a:t>
            </a:r>
            <a:r>
              <a:rPr lang="en-US" altLang="zh-TW" sz="700" dirty="0">
                <a:solidFill>
                  <a:schemeClr val="tx1"/>
                </a:solidFill>
              </a:rPr>
              <a:t>Status = EFI_UNSUPPORTED;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}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>
                <a:solidFill>
                  <a:schemeClr val="tx1"/>
                </a:solidFill>
              </a:rPr>
              <a:t>}</a:t>
            </a:r>
            <a:r>
              <a:rPr lang="en-US" altLang="zh-TW" sz="700" dirty="0" smtClean="0">
                <a:solidFill>
                  <a:schemeClr val="tx1"/>
                </a:solidFill>
              </a:rPr>
              <a:t> </a:t>
            </a:r>
            <a:endParaRPr lang="en-US" altLang="zh-TW" sz="7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EFI Driver </a:t>
            </a:r>
            <a:r>
              <a:rPr lang="en-US" altLang="zh-CN" dirty="0" smtClean="0"/>
              <a:t>Mode-Start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53980" y="744855"/>
            <a:ext cx="8585565" cy="410908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700" dirty="0">
                <a:solidFill>
                  <a:schemeClr val="tx1"/>
                </a:solidFill>
              </a:rPr>
              <a:t>EFI_STATUS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err="1" smtClean="0">
                <a:solidFill>
                  <a:schemeClr val="tx1"/>
                </a:solidFill>
              </a:rPr>
              <a:t>SataControllerStart</a:t>
            </a:r>
            <a:r>
              <a:rPr lang="en-US" altLang="zh-TW" sz="700" dirty="0" smtClean="0">
                <a:solidFill>
                  <a:schemeClr val="tx1"/>
                </a:solidFill>
              </a:rPr>
              <a:t>(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</a:t>
            </a:r>
            <a:r>
              <a:rPr lang="en-US" altLang="zh-TW" sz="700" dirty="0">
                <a:solidFill>
                  <a:schemeClr val="tx1"/>
                </a:solidFill>
              </a:rPr>
              <a:t>IN EFI_DRIVER_BINDING_PROTOCOL    *This</a:t>
            </a:r>
            <a:r>
              <a:rPr lang="en-US" altLang="zh-TW" sz="700" dirty="0" smtClean="0">
                <a:solidFill>
                  <a:schemeClr val="tx1"/>
                </a:solidFill>
              </a:rPr>
              <a:t>,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</a:t>
            </a:r>
            <a:r>
              <a:rPr lang="en-US" altLang="zh-TW" sz="700" dirty="0">
                <a:solidFill>
                  <a:schemeClr val="tx1"/>
                </a:solidFill>
              </a:rPr>
              <a:t>IN EFI_HANDLE                     </a:t>
            </a:r>
            <a:r>
              <a:rPr lang="en-US" altLang="zh-TW" sz="700" dirty="0" smtClean="0">
                <a:solidFill>
                  <a:schemeClr val="tx1"/>
                </a:solidFill>
              </a:rPr>
              <a:t>Controller,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</a:t>
            </a:r>
            <a:r>
              <a:rPr lang="en-US" altLang="zh-TW" sz="700" dirty="0">
                <a:solidFill>
                  <a:schemeClr val="tx1"/>
                </a:solidFill>
              </a:rPr>
              <a:t>IN EFI_DEVICE_PATH_PROTOCOL       *</a:t>
            </a:r>
            <a:r>
              <a:rPr lang="en-US" altLang="zh-TW" sz="700" dirty="0" err="1">
                <a:solidFill>
                  <a:schemeClr val="tx1"/>
                </a:solidFill>
              </a:rPr>
              <a:t>RemainingDevicePath</a:t>
            </a:r>
            <a:r>
              <a:rPr lang="en-US" altLang="zh-TW" sz="700" dirty="0">
                <a:solidFill>
                  <a:schemeClr val="tx1"/>
                </a:solidFill>
              </a:rPr>
              <a:t> </a:t>
            </a:r>
            <a:r>
              <a:rPr lang="en-US" altLang="zh-TW" sz="700" dirty="0" smtClean="0">
                <a:solidFill>
                  <a:schemeClr val="tx1"/>
                </a:solidFill>
              </a:rPr>
              <a:t>)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</a:t>
            </a:r>
            <a:r>
              <a:rPr lang="en-US" altLang="zh-TW" sz="700" dirty="0">
                <a:solidFill>
                  <a:schemeClr val="tx1"/>
                </a:solidFill>
              </a:rPr>
              <a:t>{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EFI_STATUS                          </a:t>
            </a:r>
            <a:r>
              <a:rPr lang="en-US" altLang="zh-TW" sz="700" dirty="0">
                <a:solidFill>
                  <a:schemeClr val="tx1"/>
                </a:solidFill>
              </a:rPr>
              <a:t>Status;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EFI_PCI_IO_PROTOCOL                 </a:t>
            </a:r>
            <a:r>
              <a:rPr lang="en-US" altLang="zh-TW" sz="700" dirty="0">
                <a:solidFill>
                  <a:schemeClr val="tx1"/>
                </a:solidFill>
              </a:rPr>
              <a:t>*</a:t>
            </a:r>
            <a:r>
              <a:rPr lang="en-US" altLang="zh-TW" sz="700" dirty="0" err="1">
                <a:solidFill>
                  <a:schemeClr val="tx1"/>
                </a:solidFill>
              </a:rPr>
              <a:t>PciIo</a:t>
            </a:r>
            <a:r>
              <a:rPr lang="en-US" altLang="zh-TW" sz="700" dirty="0">
                <a:solidFill>
                  <a:schemeClr val="tx1"/>
                </a:solidFill>
              </a:rPr>
              <a:t>;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EFI_SATA_CONTROLLER_PRIVATE_DATA   </a:t>
            </a:r>
            <a:r>
              <a:rPr lang="en-US" altLang="zh-TW" sz="700" dirty="0">
                <a:solidFill>
                  <a:schemeClr val="tx1"/>
                </a:solidFill>
              </a:rPr>
              <a:t>*</a:t>
            </a:r>
            <a:r>
              <a:rPr lang="en-US" altLang="zh-TW" sz="700" dirty="0" err="1">
                <a:solidFill>
                  <a:schemeClr val="tx1"/>
                </a:solidFill>
              </a:rPr>
              <a:t>SataPrivateData</a:t>
            </a:r>
            <a:r>
              <a:rPr lang="en-US" altLang="zh-TW" sz="700" dirty="0">
                <a:solidFill>
                  <a:schemeClr val="tx1"/>
                </a:solidFill>
              </a:rPr>
              <a:t>;</a:t>
            </a:r>
            <a:endParaRPr lang="en-US" altLang="zh-TW" sz="7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Status </a:t>
            </a:r>
            <a:r>
              <a:rPr lang="en-US" altLang="zh-TW" sz="700" dirty="0">
                <a:solidFill>
                  <a:schemeClr val="tx1"/>
                </a:solidFill>
              </a:rPr>
              <a:t>= </a:t>
            </a:r>
            <a:r>
              <a:rPr lang="en-US" altLang="zh-TW" sz="700" dirty="0" err="1">
                <a:solidFill>
                  <a:schemeClr val="tx1"/>
                </a:solidFill>
              </a:rPr>
              <a:t>gBS</a:t>
            </a:r>
            <a:r>
              <a:rPr lang="en-US" altLang="zh-TW" sz="700" dirty="0">
                <a:solidFill>
                  <a:schemeClr val="tx1"/>
                </a:solidFill>
              </a:rPr>
              <a:t>-&gt;</a:t>
            </a:r>
            <a:r>
              <a:rPr lang="en-US" altLang="zh-TW" sz="700" dirty="0" err="1">
                <a:solidFill>
                  <a:schemeClr val="tx1"/>
                </a:solidFill>
              </a:rPr>
              <a:t>OpenProtocol</a:t>
            </a:r>
            <a:r>
              <a:rPr lang="en-US" altLang="zh-TW" sz="700" dirty="0">
                <a:solidFill>
                  <a:schemeClr val="tx1"/>
                </a:solidFill>
              </a:rPr>
              <a:t>( Controller,              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&amp;</a:t>
            </a:r>
            <a:r>
              <a:rPr lang="en-US" altLang="zh-TW" sz="700" dirty="0" err="1">
                <a:solidFill>
                  <a:schemeClr val="tx1"/>
                </a:solidFill>
              </a:rPr>
              <a:t>gEfiPciIoProtocolGuid</a:t>
            </a:r>
            <a:r>
              <a:rPr lang="en-US" altLang="zh-TW" sz="700" dirty="0">
                <a:solidFill>
                  <a:schemeClr val="tx1"/>
                </a:solidFill>
              </a:rPr>
              <a:t>,  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(</a:t>
            </a:r>
            <a:r>
              <a:rPr lang="en-US" altLang="zh-TW" sz="700" dirty="0">
                <a:solidFill>
                  <a:schemeClr val="tx1"/>
                </a:solidFill>
              </a:rPr>
              <a:t>VOID **)&amp;</a:t>
            </a:r>
            <a:r>
              <a:rPr lang="en-US" altLang="zh-TW" sz="700" dirty="0" err="1">
                <a:solidFill>
                  <a:schemeClr val="tx1"/>
                </a:solidFill>
              </a:rPr>
              <a:t>PciIo</a:t>
            </a:r>
            <a:r>
              <a:rPr lang="en-US" altLang="zh-TW" sz="700" dirty="0">
                <a:solidFill>
                  <a:schemeClr val="tx1"/>
                </a:solidFill>
              </a:rPr>
              <a:t>,         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This-</a:t>
            </a:r>
            <a:r>
              <a:rPr lang="en-US" altLang="zh-TW" sz="700" dirty="0">
                <a:solidFill>
                  <a:schemeClr val="tx1"/>
                </a:solidFill>
              </a:rPr>
              <a:t>&gt;</a:t>
            </a:r>
            <a:r>
              <a:rPr lang="en-US" altLang="zh-TW" sz="700" dirty="0" err="1">
                <a:solidFill>
                  <a:schemeClr val="tx1"/>
                </a:solidFill>
              </a:rPr>
              <a:t>DriverBindingHandle</a:t>
            </a:r>
            <a:r>
              <a:rPr lang="en-US" altLang="zh-TW" sz="700" dirty="0">
                <a:solidFill>
                  <a:schemeClr val="tx1"/>
                </a:solidFill>
              </a:rPr>
              <a:t>,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Controller</a:t>
            </a:r>
            <a:r>
              <a:rPr lang="en-US" altLang="zh-TW" sz="700" dirty="0">
                <a:solidFill>
                  <a:schemeClr val="tx1"/>
                </a:solidFill>
              </a:rPr>
              <a:t>,              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EFI_OPEN_PROTOCOL_BY_DRIVER </a:t>
            </a:r>
            <a:r>
              <a:rPr lang="en-US" altLang="zh-TW" sz="700" dirty="0">
                <a:solidFill>
                  <a:schemeClr val="tx1"/>
                </a:solidFill>
              </a:rPr>
              <a:t>);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………………………..</a:t>
            </a:r>
            <a:endParaRPr lang="en-US" altLang="zh-TW" sz="7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// </a:t>
            </a:r>
            <a:r>
              <a:rPr lang="en-US" altLang="zh-TW" sz="700" dirty="0">
                <a:solidFill>
                  <a:schemeClr val="tx1"/>
                </a:solidFill>
              </a:rPr>
              <a:t>// Enable SATA controller working in appropriate mode //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Status </a:t>
            </a:r>
            <a:r>
              <a:rPr lang="en-US" altLang="zh-TW" sz="700" dirty="0">
                <a:solidFill>
                  <a:schemeClr val="tx1"/>
                </a:solidFill>
              </a:rPr>
              <a:t>= </a:t>
            </a:r>
            <a:r>
              <a:rPr lang="en-US" altLang="zh-TW" sz="700" dirty="0" err="1">
                <a:solidFill>
                  <a:schemeClr val="tx1"/>
                </a:solidFill>
              </a:rPr>
              <a:t>EnableSataController</a:t>
            </a:r>
            <a:r>
              <a:rPr lang="en-US" altLang="zh-TW" sz="700" dirty="0">
                <a:solidFill>
                  <a:schemeClr val="tx1"/>
                </a:solidFill>
              </a:rPr>
              <a:t>(</a:t>
            </a:r>
            <a:r>
              <a:rPr lang="en-US" altLang="zh-TW" sz="700" dirty="0" err="1">
                <a:solidFill>
                  <a:schemeClr val="tx1"/>
                </a:solidFill>
              </a:rPr>
              <a:t>PciIo</a:t>
            </a:r>
            <a:r>
              <a:rPr lang="en-US" altLang="zh-TW" sz="700" dirty="0">
                <a:solidFill>
                  <a:schemeClr val="tx1"/>
                </a:solidFill>
              </a:rPr>
              <a:t>); if (EFI_ERROR(Status)) { return EFI_DEVICE_ERROR; }</a:t>
            </a:r>
            <a:endParaRPr lang="en-US" altLang="zh-TW" sz="7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</a:rPr>
              <a:t>    ………………………..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00" dirty="0">
                <a:solidFill>
                  <a:schemeClr val="tx1"/>
                </a:solidFill>
              </a:rPr>
              <a:t>}</a:t>
            </a:r>
            <a:endParaRPr lang="en-US" altLang="zh-TW" sz="7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EFI Driver </a:t>
            </a:r>
            <a:r>
              <a:rPr lang="en-US" altLang="zh-CN" dirty="0" smtClean="0"/>
              <a:t>Mode-Stop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53980" y="744854"/>
            <a:ext cx="8585565" cy="440023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700" dirty="0">
                <a:solidFill>
                  <a:schemeClr val="tx1"/>
                </a:solidFill>
                <a:latin typeface="+mn-ea"/>
              </a:rPr>
              <a:t>EFI_STATUS </a:t>
            </a:r>
            <a:endParaRPr lang="en-US" altLang="zh-TW" sz="7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700" dirty="0" err="1" smtClean="0">
                <a:solidFill>
                  <a:schemeClr val="tx1"/>
                </a:solidFill>
                <a:latin typeface="+mn-ea"/>
              </a:rPr>
              <a:t>SataControllerStop</a:t>
            </a:r>
            <a:r>
              <a:rPr lang="en-US" altLang="zh-TW" sz="700" dirty="0">
                <a:solidFill>
                  <a:schemeClr val="tx1"/>
                </a:solidFill>
                <a:latin typeface="+mn-ea"/>
              </a:rPr>
              <a:t>( </a:t>
            </a:r>
            <a:endParaRPr lang="en-US" altLang="zh-TW" sz="7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  <a:latin typeface="+mn-ea"/>
              </a:rPr>
              <a:t>  IN  </a:t>
            </a:r>
            <a:r>
              <a:rPr lang="en-US" altLang="zh-TW" sz="700" dirty="0">
                <a:solidFill>
                  <a:schemeClr val="tx1"/>
                </a:solidFill>
                <a:latin typeface="+mn-ea"/>
              </a:rPr>
              <a:t>EFI_DRIVER_BINDING_PROTOCOL     *</a:t>
            </a:r>
            <a:r>
              <a:rPr lang="en-US" altLang="zh-TW" sz="700" dirty="0" smtClean="0">
                <a:solidFill>
                  <a:schemeClr val="tx1"/>
                </a:solidFill>
                <a:latin typeface="+mn-ea"/>
              </a:rPr>
              <a:t>This,</a:t>
            </a:r>
            <a:endParaRPr lang="en-US" altLang="zh-TW" sz="7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7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TW" sz="700" dirty="0" smtClean="0">
                <a:solidFill>
                  <a:schemeClr val="tx1"/>
                </a:solidFill>
                <a:latin typeface="+mn-ea"/>
              </a:rPr>
              <a:t> IN  EFI_HANDLE                      Controller, </a:t>
            </a:r>
            <a:endParaRPr lang="en-US" altLang="zh-TW" sz="7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7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TW" sz="700" dirty="0" smtClean="0">
                <a:solidFill>
                  <a:schemeClr val="tx1"/>
                </a:solidFill>
                <a:latin typeface="+mn-ea"/>
              </a:rPr>
              <a:t> IN  UINTN                           </a:t>
            </a:r>
            <a:r>
              <a:rPr lang="en-US" altLang="zh-TW" sz="700" dirty="0" err="1" smtClean="0">
                <a:solidFill>
                  <a:schemeClr val="tx1"/>
                </a:solidFill>
                <a:latin typeface="+mn-ea"/>
              </a:rPr>
              <a:t>NumberOfChildren</a:t>
            </a:r>
            <a:r>
              <a:rPr lang="en-US" altLang="zh-TW" sz="700" dirty="0" smtClean="0">
                <a:solidFill>
                  <a:schemeClr val="tx1"/>
                </a:solidFill>
                <a:latin typeface="+mn-ea"/>
              </a:rPr>
              <a:t>,</a:t>
            </a:r>
            <a:endParaRPr lang="en-US" altLang="zh-TW" sz="7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7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TW" sz="700" dirty="0" smtClean="0">
                <a:solidFill>
                  <a:schemeClr val="tx1"/>
                </a:solidFill>
                <a:latin typeface="+mn-ea"/>
              </a:rPr>
              <a:t> IN  EFI_HANDLE                      *</a:t>
            </a:r>
            <a:r>
              <a:rPr lang="en-US" altLang="zh-TW" sz="700" dirty="0" err="1" smtClean="0">
                <a:solidFill>
                  <a:schemeClr val="tx1"/>
                </a:solidFill>
                <a:latin typeface="+mn-ea"/>
              </a:rPr>
              <a:t>ChildHandleBuffer</a:t>
            </a:r>
            <a:r>
              <a:rPr lang="en-US" altLang="zh-TW" sz="700" dirty="0" smtClean="0">
                <a:solidFill>
                  <a:schemeClr val="tx1"/>
                </a:solidFill>
                <a:latin typeface="+mn-ea"/>
              </a:rPr>
              <a:t> ) </a:t>
            </a:r>
            <a:endParaRPr lang="en-US" altLang="zh-TW" sz="7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  <a:latin typeface="+mn-ea"/>
              </a:rPr>
              <a:t>{ </a:t>
            </a:r>
            <a:endParaRPr lang="en-US" altLang="zh-TW" sz="7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  <a:latin typeface="+mn-ea"/>
              </a:rPr>
              <a:t>  EFI_STATUS                          </a:t>
            </a:r>
            <a:r>
              <a:rPr lang="en-US" altLang="zh-TW" sz="700" dirty="0">
                <a:solidFill>
                  <a:schemeClr val="tx1"/>
                </a:solidFill>
                <a:latin typeface="+mn-ea"/>
              </a:rPr>
              <a:t>Status; </a:t>
            </a:r>
            <a:endParaRPr lang="en-US" altLang="zh-TW" sz="7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  <a:latin typeface="+mn-ea"/>
              </a:rPr>
              <a:t>  ………….</a:t>
            </a:r>
            <a:endParaRPr lang="en-US" altLang="zh-TW" sz="7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zh-TW" sz="700" dirty="0" err="1" smtClean="0">
                <a:solidFill>
                  <a:schemeClr val="tx1"/>
                </a:solidFill>
                <a:latin typeface="+mn-ea"/>
              </a:rPr>
              <a:t>gBS</a:t>
            </a:r>
            <a:r>
              <a:rPr lang="en-US" altLang="zh-TW" sz="70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TW" sz="700" dirty="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zh-TW" sz="700" dirty="0" err="1">
                <a:solidFill>
                  <a:schemeClr val="tx1"/>
                </a:solidFill>
                <a:latin typeface="+mn-ea"/>
              </a:rPr>
              <a:t>UninstallMultipleProtocolInterfaces</a:t>
            </a:r>
            <a:r>
              <a:rPr lang="en-US" altLang="zh-TW" sz="700" dirty="0">
                <a:solidFill>
                  <a:schemeClr val="tx1"/>
                </a:solidFill>
                <a:latin typeface="+mn-ea"/>
              </a:rPr>
              <a:t>(// Uninstall Protocol </a:t>
            </a:r>
            <a:endParaRPr lang="en-US" altLang="zh-TW" sz="7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  <a:latin typeface="+mn-ea"/>
              </a:rPr>
              <a:t>  Controller</a:t>
            </a:r>
            <a:r>
              <a:rPr lang="en-US" altLang="zh-TW" sz="700" dirty="0">
                <a:solidFill>
                  <a:schemeClr val="tx1"/>
                </a:solidFill>
                <a:latin typeface="+mn-ea"/>
              </a:rPr>
              <a:t>, </a:t>
            </a:r>
            <a:endParaRPr lang="en-US" altLang="zh-TW" sz="7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  <a:latin typeface="+mn-ea"/>
              </a:rPr>
              <a:t>  &amp;</a:t>
            </a:r>
            <a:r>
              <a:rPr lang="en-US" altLang="zh-TW" sz="700" dirty="0" err="1">
                <a:solidFill>
                  <a:schemeClr val="tx1"/>
                </a:solidFill>
                <a:latin typeface="+mn-ea"/>
              </a:rPr>
              <a:t>gSataControllerDriverGuid</a:t>
            </a:r>
            <a:r>
              <a:rPr lang="en-US" altLang="zh-TW" sz="700" dirty="0">
                <a:solidFill>
                  <a:schemeClr val="tx1"/>
                </a:solidFill>
                <a:latin typeface="+mn-ea"/>
              </a:rPr>
              <a:t>, </a:t>
            </a:r>
            <a:endParaRPr lang="en-US" altLang="zh-TW" sz="7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zh-TW" sz="700" dirty="0" err="1" smtClean="0">
                <a:solidFill>
                  <a:schemeClr val="tx1"/>
                </a:solidFill>
                <a:latin typeface="+mn-ea"/>
              </a:rPr>
              <a:t>SataPrivateData</a:t>
            </a:r>
            <a:r>
              <a:rPr lang="en-US" altLang="zh-TW" sz="700" dirty="0">
                <a:solidFill>
                  <a:schemeClr val="tx1"/>
                </a:solidFill>
                <a:latin typeface="+mn-ea"/>
              </a:rPr>
              <a:t>, </a:t>
            </a:r>
            <a:endParaRPr lang="en-US" altLang="zh-TW" sz="7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  <a:latin typeface="+mn-ea"/>
              </a:rPr>
              <a:t>  &amp;</a:t>
            </a:r>
            <a:r>
              <a:rPr lang="en-US" altLang="zh-TW" sz="700" dirty="0" err="1">
                <a:solidFill>
                  <a:schemeClr val="tx1"/>
                </a:solidFill>
                <a:latin typeface="+mn-ea"/>
              </a:rPr>
              <a:t>gEfiIdeControllerInitGuid</a:t>
            </a:r>
            <a:r>
              <a:rPr lang="en-US" altLang="zh-TW" sz="700" dirty="0">
                <a:solidFill>
                  <a:schemeClr val="tx1"/>
                </a:solidFill>
                <a:latin typeface="+mn-ea"/>
              </a:rPr>
              <a:t>, </a:t>
            </a:r>
            <a:endParaRPr lang="en-US" altLang="zh-TW" sz="7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  <a:latin typeface="+mn-ea"/>
              </a:rPr>
              <a:t>  &amp;(</a:t>
            </a:r>
            <a:r>
              <a:rPr lang="en-US" altLang="zh-TW" sz="700" dirty="0" err="1">
                <a:solidFill>
                  <a:schemeClr val="tx1"/>
                </a:solidFill>
                <a:latin typeface="+mn-ea"/>
              </a:rPr>
              <a:t>SataPrivateData</a:t>
            </a:r>
            <a:r>
              <a:rPr lang="en-US" altLang="zh-TW" sz="700" dirty="0">
                <a:solidFill>
                  <a:schemeClr val="tx1"/>
                </a:solidFill>
                <a:latin typeface="+mn-ea"/>
              </a:rPr>
              <a:t>-&gt;</a:t>
            </a:r>
            <a:r>
              <a:rPr lang="en-US" altLang="zh-TW" sz="700" dirty="0" err="1">
                <a:solidFill>
                  <a:schemeClr val="tx1"/>
                </a:solidFill>
                <a:latin typeface="+mn-ea"/>
              </a:rPr>
              <a:t>IdeInit</a:t>
            </a:r>
            <a:r>
              <a:rPr lang="en-US" altLang="zh-TW" sz="700" dirty="0">
                <a:solidFill>
                  <a:schemeClr val="tx1"/>
                </a:solidFill>
                <a:latin typeface="+mn-ea"/>
              </a:rPr>
              <a:t>), </a:t>
            </a:r>
            <a:endParaRPr lang="en-US" altLang="zh-TW" sz="7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  <a:latin typeface="+mn-ea"/>
              </a:rPr>
              <a:t>  NULL </a:t>
            </a:r>
            <a:r>
              <a:rPr lang="en-US" altLang="zh-TW" sz="700" dirty="0">
                <a:solidFill>
                  <a:schemeClr val="tx1"/>
                </a:solidFill>
                <a:latin typeface="+mn-ea"/>
              </a:rPr>
              <a:t>); </a:t>
            </a:r>
            <a:endParaRPr lang="en-US" altLang="zh-TW" sz="7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zh-TW" sz="700" dirty="0" err="1" smtClean="0">
                <a:solidFill>
                  <a:schemeClr val="tx1"/>
                </a:solidFill>
                <a:latin typeface="+mn-ea"/>
              </a:rPr>
              <a:t>gBS</a:t>
            </a:r>
            <a:r>
              <a:rPr lang="en-US" altLang="zh-TW" sz="70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TW" sz="700" dirty="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zh-TW" sz="700" dirty="0" err="1">
                <a:solidFill>
                  <a:schemeClr val="tx1"/>
                </a:solidFill>
                <a:latin typeface="+mn-ea"/>
              </a:rPr>
              <a:t>FreePool</a:t>
            </a:r>
            <a:r>
              <a:rPr lang="en-US" altLang="zh-TW" sz="7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zh-TW" sz="700" dirty="0" err="1">
                <a:solidFill>
                  <a:schemeClr val="tx1"/>
                </a:solidFill>
                <a:latin typeface="+mn-ea"/>
              </a:rPr>
              <a:t>SataPrivateData</a:t>
            </a:r>
            <a:r>
              <a:rPr lang="en-US" altLang="zh-TW" sz="700" dirty="0">
                <a:solidFill>
                  <a:schemeClr val="tx1"/>
                </a:solidFill>
                <a:latin typeface="+mn-ea"/>
              </a:rPr>
              <a:t>); </a:t>
            </a:r>
            <a:endParaRPr lang="en-US" altLang="zh-TW" sz="7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7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zh-TW" sz="700" dirty="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BDS Flow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" y="1092835"/>
            <a:ext cx="4695190" cy="36182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5770" y="564515"/>
            <a:ext cx="6377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BDS</a:t>
            </a:r>
            <a:r>
              <a:rPr lang="zh-CN" altLang="en-US"/>
              <a:t>阶段执行函数主要通过</a:t>
            </a:r>
            <a:r>
              <a:rPr lang="en-US" altLang="zh-CN"/>
              <a:t>Elink</a:t>
            </a:r>
            <a:r>
              <a:rPr lang="zh-CN" altLang="en-US"/>
              <a:t>方式挂在</a:t>
            </a:r>
            <a:r>
              <a:rPr lang="en-US" altLang="zh-CN"/>
              <a:t>BDS_CONTROL_FLOW</a:t>
            </a:r>
            <a:r>
              <a:rPr lang="zh-CN" altLang="en-US"/>
              <a:t>下一次执行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0" y="1527810"/>
            <a:ext cx="381190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BDS Flow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045" y="716280"/>
            <a:ext cx="8233535" cy="4160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58283" y="1042639"/>
            <a:ext cx="71535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作业要求如下：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写一个</a:t>
            </a:r>
            <a:r>
              <a:rPr lang="en-US" altLang="zh-CN" dirty="0" smtClean="0"/>
              <a:t>Module</a:t>
            </a:r>
            <a:endParaRPr lang="en-US" altLang="zh-CN" dirty="0"/>
          </a:p>
          <a:p>
            <a:r>
              <a:rPr lang="en-US" altLang="zh-CN" dirty="0" smtClean="0"/>
              <a:t>2.Module</a:t>
            </a:r>
            <a:r>
              <a:rPr lang="zh-CN" altLang="en-US" dirty="0" smtClean="0"/>
              <a:t>里创建一个</a:t>
            </a:r>
            <a:r>
              <a:rPr lang="en-US" altLang="zh-CN" dirty="0" err="1" smtClean="0"/>
              <a:t>Elink</a:t>
            </a:r>
            <a:r>
              <a:rPr lang="zh-CN" altLang="en-US" dirty="0" smtClean="0"/>
              <a:t>函数，将函数</a:t>
            </a:r>
            <a:r>
              <a:rPr lang="en-US" altLang="zh-CN" dirty="0" err="1" smtClean="0"/>
              <a:t>Elink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SetupStringInit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功能是读取网卡的型号信息，并将信息显示在屏幕上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BDS Phase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BDS</a:t>
            </a:r>
            <a:r>
              <a:rPr lang="zh-CN" altLang="en-US" dirty="0"/>
              <a:t> </a:t>
            </a:r>
            <a:r>
              <a:rPr lang="en-US" altLang="zh-CN" dirty="0" err="1"/>
              <a:t>Architectuarl</a:t>
            </a:r>
            <a:r>
              <a:rPr lang="en-US" altLang="zh-CN" dirty="0"/>
              <a:t> Protocol</a:t>
            </a:r>
            <a:endParaRPr lang="zh-CN" altLang="en-US" dirty="0"/>
          </a:p>
        </p:txBody>
      </p:sp>
      <p:sp>
        <p:nvSpPr>
          <p:cNvPr id="76" name="内容占位符 7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altLang="zh-CN" dirty="0" smtClean="0"/>
              <a:t>BDS </a:t>
            </a:r>
            <a:r>
              <a:rPr lang="zh-CN" altLang="en-US" dirty="0" smtClean="0"/>
              <a:t>终止服务</a:t>
            </a:r>
            <a:endParaRPr lang="zh-CN" altLang="en-US" dirty="0"/>
          </a:p>
        </p:txBody>
      </p:sp>
      <p:sp>
        <p:nvSpPr>
          <p:cNvPr id="77" name="内容占位符 76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HiiDatabase</a:t>
            </a:r>
            <a:r>
              <a:rPr lang="en-US" altLang="zh-CN" dirty="0">
                <a:ea typeface="宋体" panose="02010600030101010101" pitchFamily="2" charset="-122"/>
              </a:rPr>
              <a:t> VFR &amp; UNI</a:t>
            </a:r>
            <a:endParaRPr lang="zh-CN" altLang="en-US" dirty="0"/>
          </a:p>
        </p:txBody>
      </p:sp>
      <p:sp>
        <p:nvSpPr>
          <p:cNvPr id="8" name="等腰三角形 7"/>
          <p:cNvSpPr/>
          <p:nvPr/>
        </p:nvSpPr>
        <p:spPr>
          <a:xfrm rot="5400000">
            <a:off x="1691325" y="159592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1691325" y="207058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691325" y="254524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1691325" y="301990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内容占位符 76"/>
          <p:cNvSpPr>
            <a:spLocks noGrp="1"/>
          </p:cNvSpPr>
          <p:nvPr>
            <p:ph sz="half" idx="14"/>
          </p:nvPr>
        </p:nvSpPr>
        <p:spPr>
          <a:xfrm>
            <a:off x="1988879" y="3376020"/>
            <a:ext cx="5418160" cy="405125"/>
          </a:xfrm>
        </p:spPr>
        <p:txBody>
          <a:bodyPr/>
          <a:lstStyle/>
          <a:p>
            <a:r>
              <a:rPr lang="en-US" altLang="zh-CN" dirty="0" smtClean="0"/>
              <a:t>EFI Driver </a:t>
            </a:r>
            <a:r>
              <a:rPr lang="en-US" altLang="zh-CN" dirty="0"/>
              <a:t>Mode</a:t>
            </a:r>
            <a:endParaRPr lang="zh-CN" altLang="en-US" dirty="0"/>
          </a:p>
        </p:txBody>
      </p:sp>
      <p:sp>
        <p:nvSpPr>
          <p:cNvPr id="16" name="等腰三角形 15"/>
          <p:cNvSpPr/>
          <p:nvPr/>
        </p:nvSpPr>
        <p:spPr>
          <a:xfrm rot="5400000">
            <a:off x="1691325" y="3494790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76"/>
          <p:cNvSpPr>
            <a:spLocks noGrp="1"/>
          </p:cNvSpPr>
          <p:nvPr>
            <p:ph sz="half" idx="14"/>
          </p:nvPr>
        </p:nvSpPr>
        <p:spPr>
          <a:xfrm>
            <a:off x="1988879" y="3850905"/>
            <a:ext cx="5418160" cy="405125"/>
          </a:xfrm>
        </p:spPr>
        <p:txBody>
          <a:bodyPr/>
          <a:lstStyle/>
          <a:p>
            <a:r>
              <a:rPr lang="en-US" altLang="zh-CN" dirty="0" smtClean="0"/>
              <a:t>BDS Flow</a:t>
            </a:r>
            <a:endParaRPr lang="zh-CN" altLang="en-US" dirty="0"/>
          </a:p>
        </p:txBody>
      </p:sp>
      <p:sp>
        <p:nvSpPr>
          <p:cNvPr id="18" name="等腰三角形 17"/>
          <p:cNvSpPr/>
          <p:nvPr/>
        </p:nvSpPr>
        <p:spPr>
          <a:xfrm rot="5400000">
            <a:off x="1691325" y="396967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BDS Phase</a:t>
            </a:r>
            <a:r>
              <a:rPr lang="zh-CN" altLang="en-US" dirty="0"/>
              <a:t>简介</a:t>
            </a:r>
            <a:r>
              <a:rPr lang="en-US" altLang="zh-CN" dirty="0"/>
              <a:t>-What is BDS Phase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 </a:t>
            </a:r>
            <a:r>
              <a:rPr lang="en-US" altLang="zh-CN" dirty="0" smtClean="0">
                <a:solidFill>
                  <a:schemeClr val="tx1"/>
                </a:solidFill>
              </a:rPr>
              <a:t>Boot </a:t>
            </a:r>
            <a:r>
              <a:rPr lang="en-US" altLang="zh-CN" dirty="0">
                <a:solidFill>
                  <a:schemeClr val="tx1"/>
                </a:solidFill>
              </a:rPr>
              <a:t>Device Selection (BDS) phases work </a:t>
            </a:r>
            <a:r>
              <a:rPr lang="en-US" altLang="zh-CN" dirty="0" smtClean="0">
                <a:solidFill>
                  <a:schemeClr val="tx1"/>
                </a:solidFill>
              </a:rPr>
              <a:t>together with DXE phase </a:t>
            </a:r>
            <a:r>
              <a:rPr lang="en-US" altLang="zh-CN" dirty="0">
                <a:solidFill>
                  <a:schemeClr val="tx1"/>
                </a:solidFill>
              </a:rPr>
              <a:t>to establish consoles and attempt the booting of operating </a:t>
            </a:r>
            <a:r>
              <a:rPr lang="en-US" altLang="zh-CN" dirty="0" smtClean="0">
                <a:solidFill>
                  <a:schemeClr val="tx1"/>
                </a:solidFill>
              </a:rPr>
              <a:t>systems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602" y="1525845"/>
            <a:ext cx="7579603" cy="32006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BDS Phase</a:t>
            </a:r>
            <a:r>
              <a:rPr lang="zh-CN" altLang="en-US" dirty="0"/>
              <a:t>简介</a:t>
            </a:r>
            <a:r>
              <a:rPr lang="en-US" altLang="zh-CN" dirty="0"/>
              <a:t>-What BDS phase do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8171" y="865654"/>
            <a:ext cx="7678398" cy="133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sz="2400" dirty="0"/>
              <a:t>为什么需要</a:t>
            </a:r>
            <a:r>
              <a:rPr lang="en-US" altLang="zh-CN" sz="2400" dirty="0"/>
              <a:t>BDS</a:t>
            </a:r>
            <a:endParaRPr lang="en-US" altLang="zh-CN" sz="2400" dirty="0"/>
          </a:p>
          <a:p>
            <a:pPr marL="0" lvl="1"/>
            <a:endParaRPr lang="en-US" altLang="zh-CN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提供一个和</a:t>
            </a:r>
            <a:r>
              <a:rPr lang="en-US" altLang="zh-CN" dirty="0"/>
              <a:t>OS</a:t>
            </a:r>
            <a:r>
              <a:rPr lang="zh-CN" altLang="en-US" dirty="0"/>
              <a:t>沟通的界面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提供一个</a:t>
            </a:r>
            <a:r>
              <a:rPr lang="en-US" altLang="zh-CN" dirty="0"/>
              <a:t>Set Hardware</a:t>
            </a:r>
            <a:r>
              <a:rPr lang="zh-CN" altLang="en-US" dirty="0"/>
              <a:t>状态的界面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BDS Phase</a:t>
            </a:r>
            <a:r>
              <a:rPr lang="zh-CN" altLang="en-US" dirty="0"/>
              <a:t>简介</a:t>
            </a:r>
            <a:r>
              <a:rPr lang="en-US" altLang="zh-CN" dirty="0"/>
              <a:t>-What BDS phase do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8171" y="865654"/>
            <a:ext cx="7678398" cy="2922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sz="1500" dirty="0"/>
              <a:t>EFI </a:t>
            </a:r>
            <a:r>
              <a:rPr lang="zh-CN" altLang="en-US" sz="1500" dirty="0"/>
              <a:t>执行过程中，在</a:t>
            </a:r>
            <a:r>
              <a:rPr lang="en-US" altLang="zh-CN" sz="1500" dirty="0"/>
              <a:t>BDS</a:t>
            </a:r>
            <a:r>
              <a:rPr lang="zh-CN" altLang="en-US" sz="1500" dirty="0"/>
              <a:t>阶段之前只完成部分的系统初始化和配置，重要的显示和启动是在</a:t>
            </a:r>
            <a:r>
              <a:rPr lang="en-US" altLang="zh-CN" sz="1500" dirty="0"/>
              <a:t>BDS</a:t>
            </a:r>
            <a:r>
              <a:rPr lang="zh-CN" altLang="en-US" sz="1500" dirty="0"/>
              <a:t>阶段实现</a:t>
            </a:r>
            <a:r>
              <a:rPr lang="zh-CN" altLang="en-US" sz="1500" dirty="0" smtClean="0"/>
              <a:t>的</a:t>
            </a:r>
            <a:endParaRPr lang="en-US" altLang="zh-CN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启动必要的驱动</a:t>
            </a:r>
            <a:endParaRPr lang="en-US" altLang="zh-CN" dirty="0"/>
          </a:p>
          <a:p>
            <a:pPr lvl="1"/>
            <a:r>
              <a:rPr lang="zh-CN" altLang="en-US" dirty="0"/>
              <a:t>–PCI Enumeration</a:t>
            </a:r>
            <a:endParaRPr lang="en-US" altLang="zh-CN" dirty="0"/>
          </a:p>
          <a:p>
            <a:pPr lvl="1"/>
            <a:r>
              <a:rPr lang="zh-CN" altLang="en-US" dirty="0"/>
              <a:t>–Connect consoles </a:t>
            </a:r>
            <a:r>
              <a:rPr lang="zh-CN" altLang="en-US" dirty="0" smtClean="0"/>
              <a:t>(VGA</a:t>
            </a:r>
            <a:r>
              <a:rPr lang="zh-CN" altLang="en-US" dirty="0"/>
              <a:t>, USB KBD) </a:t>
            </a:r>
            <a:endParaRPr lang="en-US" altLang="zh-CN" dirty="0"/>
          </a:p>
          <a:p>
            <a:pPr lvl="1"/>
            <a:r>
              <a:rPr lang="zh-CN" altLang="en-US" dirty="0"/>
              <a:t>–Boot device initialization (IDE/SCSI</a:t>
            </a:r>
            <a:r>
              <a:rPr lang="en-US" altLang="zh-CN" dirty="0"/>
              <a:t>/AHCI/NET</a:t>
            </a:r>
            <a:r>
              <a:rPr lang="zh-CN" altLang="en-US" dirty="0"/>
              <a:t>) </a:t>
            </a:r>
            <a:endParaRPr lang="en-US" altLang="zh-CN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进</a:t>
            </a:r>
            <a:r>
              <a:rPr lang="zh-CN" altLang="en-US" dirty="0" smtClean="0"/>
              <a:t>入</a:t>
            </a:r>
            <a:r>
              <a:rPr lang="zh-CN" altLang="en-US" dirty="0"/>
              <a:t>Setup</a:t>
            </a:r>
            <a:endParaRPr lang="en-US" altLang="zh-CN" dirty="0"/>
          </a:p>
          <a:p>
            <a:pPr lvl="1"/>
            <a:r>
              <a:rPr lang="zh-CN" altLang="en-US" dirty="0"/>
              <a:t>–Boot Manager </a:t>
            </a:r>
            <a:endParaRPr lang="en-US" altLang="zh-CN" dirty="0"/>
          </a:p>
          <a:p>
            <a:pPr lvl="1"/>
            <a:r>
              <a:rPr lang="zh-CN" altLang="en-US" dirty="0"/>
              <a:t>–Device Setting </a:t>
            </a:r>
            <a:endParaRPr lang="en-US" altLang="zh-CN" dirty="0"/>
          </a:p>
          <a:p>
            <a:pPr lvl="1"/>
            <a:r>
              <a:rPr lang="zh-CN" altLang="en-US" dirty="0"/>
              <a:t>–System information </a:t>
            </a:r>
            <a:endParaRPr lang="en-US" altLang="zh-CN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选择从哪个设备启动到系统OS </a:t>
            </a:r>
            <a:endParaRPr lang="en-US" altLang="zh-CN" dirty="0"/>
          </a:p>
          <a:p>
            <a:pPr lvl="1"/>
            <a:r>
              <a:rPr lang="zh-CN" altLang="en-US" dirty="0"/>
              <a:t>–Boot Legacy OS </a:t>
            </a:r>
            <a:endParaRPr lang="en-US" altLang="zh-CN" dirty="0"/>
          </a:p>
          <a:p>
            <a:pPr lvl="1"/>
            <a:r>
              <a:rPr lang="zh-CN" altLang="en-US" dirty="0"/>
              <a:t>–Boot </a:t>
            </a:r>
            <a:r>
              <a:rPr lang="en-US" altLang="zh-CN" dirty="0"/>
              <a:t>U</a:t>
            </a:r>
            <a:r>
              <a:rPr lang="zh-CN" altLang="en-US" dirty="0"/>
              <a:t>EFI </a:t>
            </a:r>
            <a:r>
              <a:rPr lang="zh-CN" altLang="en-US" dirty="0" smtClean="0"/>
              <a:t>O</a:t>
            </a:r>
            <a:r>
              <a:rPr lang="en-US" altLang="zh-CN" dirty="0" smtClean="0"/>
              <a:t>S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BDS</a:t>
            </a:r>
            <a:r>
              <a:rPr lang="zh-CN" altLang="en-US" dirty="0"/>
              <a:t> </a:t>
            </a:r>
            <a:r>
              <a:rPr lang="en-US" altLang="zh-CN" dirty="0"/>
              <a:t>Architectural Protocol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8171" y="865654"/>
            <a:ext cx="7678398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altLang="zh-CN" sz="1500" dirty="0" smtClean="0"/>
              <a:t>BDS </a:t>
            </a:r>
            <a:r>
              <a:rPr lang="en-US" altLang="zh-CN" sz="1500" dirty="0"/>
              <a:t>Architectural Protocol</a:t>
            </a:r>
            <a:r>
              <a:rPr lang="zh-CN" altLang="en-US" sz="1500" dirty="0"/>
              <a:t>提供一个在</a:t>
            </a:r>
            <a:r>
              <a:rPr lang="en-US" altLang="zh-CN" sz="1500" dirty="0"/>
              <a:t>DXE</a:t>
            </a:r>
            <a:r>
              <a:rPr lang="zh-CN" altLang="en-US" sz="1500" dirty="0"/>
              <a:t>阶段结束时的入口</a:t>
            </a:r>
            <a:r>
              <a:rPr lang="zh-CN" altLang="en-US" sz="1500" dirty="0" smtClean="0"/>
              <a:t>地址，它本身是在</a:t>
            </a:r>
            <a:r>
              <a:rPr lang="en-US" altLang="zh-CN" sz="1500" dirty="0" smtClean="0"/>
              <a:t>DXE</a:t>
            </a:r>
            <a:r>
              <a:rPr lang="zh-CN" altLang="en-US" sz="1500" dirty="0" smtClean="0"/>
              <a:t>阶段被</a:t>
            </a:r>
            <a:r>
              <a:rPr lang="en-US" altLang="zh-CN" sz="1500" dirty="0" smtClean="0"/>
              <a:t>install</a:t>
            </a:r>
            <a:r>
              <a:rPr lang="zh-CN" altLang="en-US" sz="1500" dirty="0" smtClean="0"/>
              <a:t>，而执行代表进入</a:t>
            </a:r>
            <a:r>
              <a:rPr lang="en-US" altLang="zh-CN" sz="1500" dirty="0" smtClean="0"/>
              <a:t>BDS</a:t>
            </a:r>
            <a:endParaRPr lang="en-US" altLang="zh-CN" sz="1500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zh-CN" altLang="en-US" sz="1500" dirty="0"/>
              <a:t>它会在所有</a:t>
            </a:r>
            <a:r>
              <a:rPr lang="en-US" altLang="zh-CN" sz="1500" dirty="0"/>
              <a:t>DXE</a:t>
            </a:r>
            <a:r>
              <a:rPr lang="zh-CN" altLang="en-US" sz="1500" dirty="0"/>
              <a:t> </a:t>
            </a:r>
            <a:r>
              <a:rPr lang="en-US" altLang="zh-CN" sz="1500" dirty="0"/>
              <a:t>driver dispatcher</a:t>
            </a:r>
            <a:r>
              <a:rPr lang="zh-CN" altLang="en-US" sz="1500" dirty="0"/>
              <a:t>完成后被</a:t>
            </a:r>
            <a:r>
              <a:rPr lang="zh-CN" altLang="en-US" sz="1500" dirty="0" smtClean="0"/>
              <a:t>调用</a:t>
            </a:r>
            <a:endParaRPr lang="en-US" altLang="zh-CN" sz="1500" dirty="0" smtClean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zh-CN" altLang="en-US" sz="1500" dirty="0" smtClean="0"/>
              <a:t>它负责系统运行从</a:t>
            </a:r>
            <a:r>
              <a:rPr lang="en-US" altLang="zh-CN" sz="1500" dirty="0" smtClean="0"/>
              <a:t>DXE</a:t>
            </a:r>
            <a:r>
              <a:rPr lang="zh-CN" altLang="en-US" sz="1500" dirty="0" smtClean="0"/>
              <a:t>阶段到</a:t>
            </a:r>
            <a:r>
              <a:rPr lang="en-US" altLang="zh-CN" sz="1500" dirty="0" smtClean="0"/>
              <a:t>BDS</a:t>
            </a:r>
            <a:r>
              <a:rPr lang="zh-CN" altLang="en-US" sz="1500" dirty="0" smtClean="0"/>
              <a:t>阶段</a:t>
            </a:r>
            <a:endParaRPr lang="zh-CN" altLang="en-US" sz="1500" dirty="0" smtClean="0"/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US" altLang="zh-CN" sz="1500" dirty="0" smtClean="0"/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5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3890" y="1960880"/>
            <a:ext cx="4281805" cy="28505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BDS</a:t>
            </a:r>
            <a:r>
              <a:rPr lang="zh-CN" altLang="en-US" dirty="0"/>
              <a:t> </a:t>
            </a:r>
            <a:r>
              <a:rPr lang="en-US" altLang="zh-CN" dirty="0"/>
              <a:t>Architectural Protocol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871220"/>
            <a:ext cx="3843655" cy="1882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3248660"/>
            <a:ext cx="5186680" cy="18961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9615" y="564515"/>
            <a:ext cx="23107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BDS</a:t>
            </a:r>
            <a:r>
              <a:rPr lang="zh-CN" altLang="en-US"/>
              <a:t>模块是一个</a:t>
            </a:r>
            <a:r>
              <a:rPr lang="en-US" altLang="zh-CN"/>
              <a:t>Dxe Driver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871470"/>
            <a:ext cx="3409950" cy="561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BDS </a:t>
            </a:r>
            <a:r>
              <a:rPr lang="zh-CN" altLang="en-US" dirty="0"/>
              <a:t>终止服务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lvl="1" indent="0">
              <a:spcBef>
                <a:spcPts val="750"/>
              </a:spcBef>
              <a:buNone/>
            </a:pPr>
            <a:r>
              <a:rPr lang="zh-CN" altLang="en-US" dirty="0"/>
              <a:t>终</a:t>
            </a:r>
            <a:r>
              <a:rPr lang="zh-CN" altLang="en-US" dirty="0" smtClean="0"/>
              <a:t>止启动服务</a:t>
            </a:r>
            <a:endParaRPr lang="en-US" altLang="zh-CN" dirty="0" smtClean="0"/>
          </a:p>
          <a:p>
            <a:pPr marL="285750" lvl="1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在</a:t>
            </a:r>
            <a:r>
              <a:rPr lang="en-US" altLang="zh-CN" dirty="0"/>
              <a:t>OS</a:t>
            </a:r>
            <a:r>
              <a:rPr lang="zh-CN" altLang="en-US" dirty="0"/>
              <a:t>加载和成功启动完成后，</a:t>
            </a:r>
            <a:r>
              <a:rPr lang="en-US" altLang="zh-CN" dirty="0"/>
              <a:t>BDS</a:t>
            </a:r>
            <a:r>
              <a:rPr lang="zh-CN" altLang="en-US" dirty="0"/>
              <a:t>阶段就结束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marL="285750" lvl="1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OS</a:t>
            </a:r>
            <a:r>
              <a:rPr lang="zh-CN" altLang="en-US" dirty="0"/>
              <a:t>加载器或者</a:t>
            </a:r>
            <a:r>
              <a:rPr lang="en-US" altLang="zh-CN" dirty="0"/>
              <a:t>OS kernel</a:t>
            </a:r>
            <a:r>
              <a:rPr lang="zh-CN" altLang="en-US" dirty="0"/>
              <a:t>可以通过调用</a:t>
            </a:r>
            <a:r>
              <a:rPr lang="en-US" altLang="zh-CN" dirty="0" err="1"/>
              <a:t>ExitBootServices</a:t>
            </a:r>
            <a:r>
              <a:rPr lang="en-US" altLang="zh-CN" dirty="0"/>
              <a:t>()</a:t>
            </a:r>
            <a:r>
              <a:rPr lang="zh-CN" altLang="en-US" dirty="0"/>
              <a:t>服务来中止</a:t>
            </a:r>
            <a:r>
              <a:rPr lang="en-US" altLang="zh-CN" dirty="0"/>
              <a:t>BDS</a:t>
            </a:r>
            <a:r>
              <a:rPr lang="zh-CN" altLang="en-US" dirty="0"/>
              <a:t>阶段，调用结束后，所有的启动服务都会释放其使用过的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marL="285750" lvl="1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调用</a:t>
            </a:r>
            <a:r>
              <a:rPr lang="zh-CN" altLang="en-US" dirty="0"/>
              <a:t>返回后，系统进入</a:t>
            </a:r>
            <a:r>
              <a:rPr lang="en-US" altLang="zh-CN" dirty="0"/>
              <a:t>RT</a:t>
            </a:r>
            <a:r>
              <a:rPr lang="zh-CN" altLang="en-US" dirty="0" smtClean="0"/>
              <a:t>阶段</a:t>
            </a:r>
            <a:endParaRPr lang="en-US" altLang="zh-CN" dirty="0" smtClean="0"/>
          </a:p>
          <a:p>
            <a:pPr marL="285750" lvl="1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4070" y="2040890"/>
            <a:ext cx="5001260" cy="2960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ea typeface="宋体" panose="02010600030101010101" pitchFamily="2" charset="-122"/>
              </a:rPr>
              <a:t>HiiDatabase</a:t>
            </a:r>
            <a:r>
              <a:rPr lang="en-US" altLang="zh-CN" dirty="0">
                <a:ea typeface="宋体" panose="02010600030101010101" pitchFamily="2" charset="-122"/>
              </a:rPr>
              <a:t> VFR &amp; </a:t>
            </a:r>
            <a:r>
              <a:rPr lang="en-US" altLang="zh-CN" dirty="0" smtClean="0">
                <a:ea typeface="宋体" panose="02010600030101010101" pitchFamily="2" charset="-122"/>
              </a:rPr>
              <a:t>UNI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字串</a:t>
            </a:r>
            <a:r>
              <a:rPr lang="en-US" altLang="zh-TW" dirty="0">
                <a:solidFill>
                  <a:schemeClr val="tx1"/>
                </a:solidFill>
              </a:rPr>
              <a:t>(String Token/.UNI)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</a:rPr>
              <a:t>Unicode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zh-TW" altLang="en-US" dirty="0">
                <a:solidFill>
                  <a:schemeClr val="tx1"/>
                </a:solidFill>
              </a:rPr>
              <a:t>可以在</a:t>
            </a:r>
            <a:r>
              <a:rPr lang="zh-TW" altLang="en-US" dirty="0" smtClean="0">
                <a:solidFill>
                  <a:schemeClr val="tx1"/>
                </a:solidFill>
              </a:rPr>
              <a:t>同</a:t>
            </a:r>
            <a:r>
              <a:rPr lang="zh-CN" altLang="en-US" dirty="0">
                <a:solidFill>
                  <a:schemeClr val="tx1"/>
                </a:solidFill>
              </a:rPr>
              <a:t>一</a:t>
            </a:r>
            <a:r>
              <a:rPr lang="zh-CN" altLang="en-US" dirty="0" smtClean="0">
                <a:solidFill>
                  <a:schemeClr val="tx1"/>
                </a:solidFill>
              </a:rPr>
              <a:t>个画面显示不同国家的</a:t>
            </a:r>
            <a:r>
              <a:rPr lang="zh-CN" altLang="en-US" dirty="0">
                <a:solidFill>
                  <a:schemeClr val="tx1"/>
                </a:solidFill>
              </a:rPr>
              <a:t>语言</a:t>
            </a:r>
            <a:endParaRPr lang="zh-TW" altLang="en-US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TW" altLang="en-US" dirty="0">
                <a:solidFill>
                  <a:schemeClr val="tx1"/>
                </a:solidFill>
              </a:rPr>
              <a:t>用</a:t>
            </a:r>
            <a:r>
              <a:rPr lang="en-US" altLang="zh-TW" dirty="0">
                <a:solidFill>
                  <a:schemeClr val="tx1"/>
                </a:solidFill>
              </a:rPr>
              <a:t>Token</a:t>
            </a:r>
            <a:r>
              <a:rPr lang="zh-TW" altLang="en-US" dirty="0" smtClean="0">
                <a:solidFill>
                  <a:schemeClr val="tx1"/>
                </a:solidFill>
              </a:rPr>
              <a:t>支援</a:t>
            </a:r>
            <a:r>
              <a:rPr lang="zh-CN" altLang="en-US" dirty="0" smtClean="0">
                <a:solidFill>
                  <a:schemeClr val="tx1"/>
                </a:solidFill>
              </a:rPr>
              <a:t>多国</a:t>
            </a:r>
            <a:r>
              <a:rPr lang="zh-CN" altLang="en-US" dirty="0">
                <a:solidFill>
                  <a:schemeClr val="tx1"/>
                </a:solidFill>
              </a:rPr>
              <a:t>语言</a:t>
            </a:r>
            <a:r>
              <a:rPr lang="zh-TW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显</a:t>
            </a:r>
            <a:r>
              <a:rPr lang="zh-TW" altLang="en-US" dirty="0" smtClean="0">
                <a:solidFill>
                  <a:schemeClr val="tx1"/>
                </a:solidFill>
              </a:rPr>
              <a:t>示</a:t>
            </a:r>
            <a:endParaRPr lang="zh-TW" altLang="en-US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字体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采</a:t>
            </a:r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>
                <a:solidFill>
                  <a:schemeClr val="tx1"/>
                </a:solidFill>
              </a:rPr>
              <a:t>bitmap</a:t>
            </a:r>
            <a:r>
              <a:rPr lang="zh-TW" altLang="en-US" dirty="0">
                <a:solidFill>
                  <a:schemeClr val="tx1"/>
                </a:solidFill>
              </a:rPr>
              <a:t>方式存放</a:t>
            </a:r>
            <a:r>
              <a:rPr lang="zh-TW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并</a:t>
            </a:r>
            <a:r>
              <a:rPr lang="zh-TW" altLang="en-US" dirty="0" smtClean="0">
                <a:solidFill>
                  <a:schemeClr val="tx1"/>
                </a:solidFill>
              </a:rPr>
              <a:t>以</a:t>
            </a:r>
            <a:r>
              <a:rPr lang="en-US" altLang="zh-TW" dirty="0" smtClean="0">
                <a:solidFill>
                  <a:schemeClr val="tx1"/>
                </a:solidFill>
              </a:rPr>
              <a:t>Unicode</a:t>
            </a:r>
            <a:r>
              <a:rPr lang="zh-CN" altLang="en-US" dirty="0" smtClean="0">
                <a:solidFill>
                  <a:schemeClr val="tx1"/>
                </a:solidFill>
              </a:rPr>
              <a:t>来索引</a:t>
            </a:r>
            <a:endParaRPr lang="zh-TW" altLang="en-US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系统</a:t>
            </a:r>
            <a:r>
              <a:rPr lang="zh-TW" altLang="en-US" dirty="0" smtClean="0">
                <a:solidFill>
                  <a:schemeClr val="tx1"/>
                </a:solidFill>
              </a:rPr>
              <a:t>提供</a:t>
            </a:r>
            <a:r>
              <a:rPr lang="en-US" altLang="zh-TW" dirty="0">
                <a:solidFill>
                  <a:schemeClr val="tx1"/>
                </a:solidFill>
              </a:rPr>
              <a:t>ASCII &amp; ISO Latin-1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TW" altLang="en-US" dirty="0">
                <a:solidFill>
                  <a:schemeClr val="tx1"/>
                </a:solidFill>
              </a:rPr>
              <a:t>只有用到</a:t>
            </a:r>
            <a:r>
              <a:rPr lang="zh-TW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字体</a:t>
            </a:r>
            <a:r>
              <a:rPr lang="zh-CN" altLang="en-US" dirty="0">
                <a:solidFill>
                  <a:schemeClr val="tx1"/>
                </a:solidFill>
              </a:rPr>
              <a:t>会</a:t>
            </a:r>
            <a:r>
              <a:rPr lang="zh-TW" altLang="en-US" dirty="0" smtClean="0">
                <a:solidFill>
                  <a:schemeClr val="tx1"/>
                </a:solidFill>
              </a:rPr>
              <a:t>放</a:t>
            </a:r>
            <a:r>
              <a:rPr lang="zh-TW" altLang="en-US" dirty="0">
                <a:solidFill>
                  <a:schemeClr val="tx1"/>
                </a:solidFill>
              </a:rPr>
              <a:t>入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键盘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zh-TW" altLang="en-US" dirty="0" smtClean="0">
                <a:solidFill>
                  <a:schemeClr val="tx1"/>
                </a:solidFill>
              </a:rPr>
              <a:t>不同</a:t>
            </a:r>
            <a:r>
              <a:rPr lang="zh-CN" altLang="en-US" dirty="0" smtClean="0">
                <a:solidFill>
                  <a:schemeClr val="tx1"/>
                </a:solidFill>
              </a:rPr>
              <a:t>国家的键盘对应</a:t>
            </a:r>
            <a:endParaRPr lang="zh-TW" altLang="en-US" dirty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表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>
                <a:solidFill>
                  <a:schemeClr val="tx1"/>
                </a:solidFill>
              </a:rPr>
              <a:t>Form/.VFR/.IFR)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类</a:t>
            </a:r>
            <a:r>
              <a:rPr lang="zh-TW" altLang="en-US" dirty="0" smtClean="0">
                <a:solidFill>
                  <a:schemeClr val="tx1"/>
                </a:solidFill>
              </a:rPr>
              <a:t>似</a:t>
            </a:r>
            <a:r>
              <a:rPr lang="en-US" altLang="zh-TW" dirty="0">
                <a:solidFill>
                  <a:schemeClr val="tx1"/>
                </a:solidFill>
              </a:rPr>
              <a:t>HTML</a:t>
            </a:r>
            <a:r>
              <a:rPr lang="zh-TW" altLang="en-US" dirty="0">
                <a:solidFill>
                  <a:schemeClr val="tx1"/>
                </a:solidFill>
              </a:rPr>
              <a:t>的做法</a:t>
            </a:r>
            <a:r>
              <a:rPr lang="zh-TW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用来描述表单与项目之间的关连</a:t>
            </a:r>
            <a:endParaRPr lang="zh-TW" altLang="en-US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dirty="0">
                <a:solidFill>
                  <a:schemeClr val="tx1"/>
                </a:solidFill>
              </a:rPr>
              <a:t>VFR</a:t>
            </a:r>
            <a:r>
              <a:rPr lang="zh-TW" altLang="en-US" dirty="0">
                <a:solidFill>
                  <a:schemeClr val="tx1"/>
                </a:solidFill>
              </a:rPr>
              <a:t>是以</a:t>
            </a:r>
            <a:r>
              <a:rPr lang="zh-TW" altLang="en-US" dirty="0" smtClean="0">
                <a:solidFill>
                  <a:schemeClr val="tx1"/>
                </a:solidFill>
              </a:rPr>
              <a:t>文字</a:t>
            </a:r>
            <a:r>
              <a:rPr lang="zh-CN" altLang="en-US" dirty="0">
                <a:solidFill>
                  <a:schemeClr val="tx1"/>
                </a:solidFill>
              </a:rPr>
              <a:t>档案</a:t>
            </a:r>
            <a:r>
              <a:rPr lang="zh-TW" altLang="en-US" dirty="0" smtClean="0">
                <a:solidFill>
                  <a:schemeClr val="tx1"/>
                </a:solidFill>
              </a:rPr>
              <a:t>的</a:t>
            </a:r>
            <a:r>
              <a:rPr lang="zh-TW" altLang="en-US" dirty="0">
                <a:solidFill>
                  <a:schemeClr val="tx1"/>
                </a:solidFill>
              </a:rPr>
              <a:t>型式存在，方便版面的修改</a:t>
            </a:r>
            <a:endParaRPr lang="zh-TW" altLang="en-US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solidFill>
                  <a:schemeClr val="tx1"/>
                </a:solidFill>
              </a:rPr>
              <a:t>IFR</a:t>
            </a:r>
            <a:r>
              <a:rPr lang="zh-TW" altLang="en-US" dirty="0">
                <a:solidFill>
                  <a:schemeClr val="tx1"/>
                </a:solidFill>
              </a:rPr>
              <a:t>是</a:t>
            </a:r>
            <a:r>
              <a:rPr lang="en-US" altLang="zh-TW" dirty="0">
                <a:solidFill>
                  <a:schemeClr val="tx1"/>
                </a:solidFill>
              </a:rPr>
              <a:t>VFR </a:t>
            </a:r>
            <a:r>
              <a:rPr lang="zh-CN" altLang="en-US" dirty="0" smtClean="0">
                <a:solidFill>
                  <a:schemeClr val="tx1"/>
                </a:solidFill>
              </a:rPr>
              <a:t>编译后</a:t>
            </a:r>
            <a:r>
              <a:rPr lang="zh-TW" altLang="en-US" dirty="0" smtClean="0">
                <a:solidFill>
                  <a:schemeClr val="tx1"/>
                </a:solidFill>
              </a:rPr>
              <a:t>的二</a:t>
            </a:r>
            <a:r>
              <a:rPr lang="zh-CN" altLang="en-US" dirty="0" smtClean="0">
                <a:solidFill>
                  <a:schemeClr val="tx1"/>
                </a:solidFill>
              </a:rPr>
              <a:t>进制</a:t>
            </a:r>
            <a:r>
              <a:rPr lang="zh-TW" altLang="en-US" dirty="0" smtClean="0">
                <a:solidFill>
                  <a:schemeClr val="tx1"/>
                </a:solidFill>
              </a:rPr>
              <a:t>格式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zh-TW" altLang="en-US" dirty="0" smtClean="0">
                <a:solidFill>
                  <a:schemeClr val="tx1"/>
                </a:solidFill>
              </a:rPr>
              <a:t>表的描述</a:t>
            </a:r>
            <a:r>
              <a:rPr lang="zh-CN" altLang="en-US" dirty="0" smtClean="0">
                <a:solidFill>
                  <a:schemeClr val="tx1"/>
                </a:solidFill>
              </a:rPr>
              <a:t>则</a:t>
            </a:r>
            <a:r>
              <a:rPr lang="zh-TW" altLang="en-US" dirty="0" smtClean="0">
                <a:solidFill>
                  <a:schemeClr val="tx1"/>
                </a:solidFill>
              </a:rPr>
              <a:t>以</a:t>
            </a:r>
            <a:r>
              <a:rPr lang="en-US" altLang="zh-TW" dirty="0" err="1">
                <a:solidFill>
                  <a:schemeClr val="tx1"/>
                </a:solidFill>
              </a:rPr>
              <a:t>OpCode</a:t>
            </a:r>
            <a:r>
              <a:rPr lang="zh-TW" altLang="en-US" dirty="0">
                <a:solidFill>
                  <a:schemeClr val="tx1"/>
                </a:solidFill>
              </a:rPr>
              <a:t>的形式存在，</a:t>
            </a:r>
            <a:r>
              <a:rPr lang="zh-TW" altLang="en-US" dirty="0" smtClean="0">
                <a:solidFill>
                  <a:schemeClr val="tx1"/>
                </a:solidFill>
              </a:rPr>
              <a:t>以</a:t>
            </a:r>
            <a:r>
              <a:rPr lang="zh-CN" altLang="en-US" dirty="0" smtClean="0">
                <a:solidFill>
                  <a:schemeClr val="tx1"/>
                </a:solidFill>
              </a:rPr>
              <a:t>节</a:t>
            </a:r>
            <a:r>
              <a:rPr lang="zh-TW" altLang="en-US" dirty="0" smtClean="0">
                <a:solidFill>
                  <a:schemeClr val="tx1"/>
                </a:solidFill>
              </a:rPr>
              <a:t>省</a:t>
            </a:r>
            <a:r>
              <a:rPr lang="en-US" altLang="zh-TW" dirty="0">
                <a:solidFill>
                  <a:schemeClr val="tx1"/>
                </a:solidFill>
              </a:rPr>
              <a:t>ROM</a:t>
            </a:r>
            <a:r>
              <a:rPr lang="zh-TW" altLang="en-US" dirty="0">
                <a:solidFill>
                  <a:schemeClr val="tx1"/>
                </a:solidFill>
              </a:rPr>
              <a:t>的</a:t>
            </a:r>
            <a:r>
              <a:rPr lang="zh-TW" altLang="en-US" dirty="0" smtClean="0">
                <a:solidFill>
                  <a:schemeClr val="tx1"/>
                </a:solidFill>
              </a:rPr>
              <a:t>空</a:t>
            </a:r>
            <a:r>
              <a:rPr lang="zh-CN" altLang="en-US" dirty="0" smtClean="0">
                <a:solidFill>
                  <a:schemeClr val="tx1"/>
                </a:solidFill>
              </a:rPr>
              <a:t>间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">
      <a:dk1>
        <a:srgbClr val="111111"/>
      </a:dk1>
      <a:lt1>
        <a:sysClr val="window" lastClr="FFFFFF"/>
      </a:lt1>
      <a:dk2>
        <a:srgbClr val="B01D23"/>
      </a:dk2>
      <a:lt2>
        <a:srgbClr val="F1ADB0"/>
      </a:lt2>
      <a:accent1>
        <a:srgbClr val="B01D23"/>
      </a:accent1>
      <a:accent2>
        <a:srgbClr val="00B0F0"/>
      </a:accent2>
      <a:accent3>
        <a:srgbClr val="FFC000"/>
      </a:accent3>
      <a:accent4>
        <a:srgbClr val="CC00FF"/>
      </a:accent4>
      <a:accent5>
        <a:srgbClr val="C00000"/>
      </a:accent5>
      <a:accent6>
        <a:srgbClr val="92D050"/>
      </a:accent6>
      <a:hlink>
        <a:srgbClr val="1068B2"/>
      </a:hlink>
      <a:folHlink>
        <a:srgbClr val="7F7F7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4584</Words>
  <Application>WPS 演示</Application>
  <PresentationFormat>自定义</PresentationFormat>
  <Paragraphs>206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BDS Phase简介-What is BDS Phase</vt:lpstr>
      <vt:lpstr>BDS Phase简介-What BDS phase do</vt:lpstr>
      <vt:lpstr>BDS Phase简介-What BDS phase do</vt:lpstr>
      <vt:lpstr>BDS Architectural Protocol</vt:lpstr>
      <vt:lpstr>BDS Architectural Protocol</vt:lpstr>
      <vt:lpstr>BDS 终止服务</vt:lpstr>
      <vt:lpstr>HiiDatabase VFR &amp; UNI</vt:lpstr>
      <vt:lpstr>EFI Driver Mode</vt:lpstr>
      <vt:lpstr>EFI Driver Mode-Initialize</vt:lpstr>
      <vt:lpstr>EFI Driver Mode-Support</vt:lpstr>
      <vt:lpstr>EFI Driver Mode-Start</vt:lpstr>
      <vt:lpstr>EFI Driver Mode-Stop</vt:lpstr>
      <vt:lpstr>BDS Flow</vt:lpstr>
      <vt:lpstr>BDS Flow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DLE</dc:creator>
  <cp:lastModifiedBy>小键</cp:lastModifiedBy>
  <cp:revision>253</cp:revision>
  <dcterms:created xsi:type="dcterms:W3CDTF">2020-01-18T02:25:00Z</dcterms:created>
  <dcterms:modified xsi:type="dcterms:W3CDTF">2021-08-31T05:23:02Z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3673270E1EB24D5BB24DDCB619DE9011</vt:lpwstr>
  </property>
</Properties>
</file>