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9" r:id="rId3"/>
    <p:sldId id="268" r:id="rId4"/>
    <p:sldId id="292" r:id="rId5"/>
    <p:sldId id="304" r:id="rId6"/>
    <p:sldId id="299" r:id="rId7"/>
    <p:sldId id="296" r:id="rId8"/>
    <p:sldId id="298" r:id="rId9"/>
    <p:sldId id="297" r:id="rId10"/>
    <p:sldId id="301" r:id="rId11"/>
    <p:sldId id="306" r:id="rId12"/>
    <p:sldId id="308" r:id="rId13"/>
    <p:sldId id="307" r:id="rId14"/>
    <p:sldId id="305" r:id="rId15"/>
    <p:sldId id="303" r:id="rId16"/>
    <p:sldId id="302" r:id="rId17"/>
    <p:sldId id="279" r:id="rId18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FC5"/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384"/>
      </p:cViewPr>
      <p:guideLst>
        <p:guide orient="horz" pos="356"/>
        <p:guide orient="horz" pos="3053"/>
        <p:guide orient="horz" pos="428"/>
        <p:guide orient="horz" pos="124"/>
        <p:guide pos="4944"/>
        <p:guide pos="160"/>
        <p:guide pos="5568"/>
        <p:guide pos="4830"/>
        <p:guide pos="160"/>
        <p:guide orient="horz" pos="2999"/>
        <p:guide orient="horz" pos="740"/>
        <p:guide orient="horz" pos="202"/>
        <p:guide pos="4944"/>
        <p:guide orient="horz" pos="2850"/>
        <p:guide orient="horz" pos="3060"/>
        <p:guide orient="horz" pos="126"/>
        <p:guide orient="horz" pos="264"/>
        <p:guide pos="4663"/>
        <p:guide pos="1266"/>
        <p:guide pos="4944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DXE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Driver-INF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4802086" y="1843588"/>
            <a:ext cx="4190476" cy="1190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2" y="797522"/>
            <a:ext cx="3844515" cy="4076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Driver-</a:t>
            </a:r>
            <a:r>
              <a:rPr lang="en-US" altLang="zh-CN" sz="2800" b="1" dirty="0">
                <a:latin typeface="+mn-ea"/>
              </a:rPr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45602" y="925191"/>
            <a:ext cx="6980901" cy="37519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b="1" dirty="0">
                <a:latin typeface="+mn-ea"/>
              </a:rPr>
              <a:t>定义</a:t>
            </a:r>
            <a:r>
              <a:rPr lang="en-US" altLang="zh-CN" sz="1200" b="1" dirty="0">
                <a:latin typeface="+mn-ea"/>
              </a:rPr>
              <a:t>DXE Protocol </a:t>
            </a:r>
            <a:endParaRPr lang="en-US" altLang="zh-CN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200" dirty="0"/>
              <a:t>struct{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EFI_PCI_ROOT_BRIDGE_IO_PROTOCOL_IO_MEM  Read;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EFI_PCI_ROOT_BRIDGE_IO_PROTOCOL_IO_MEM  Write;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} EFI_PCI_ROOT_BRIDGE_IO_PROTOCOL_ACCESS;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err="1"/>
              <a:t>struct_EFI_PCI_ROOT_BRIDGE_IO_PROTOCOL</a:t>
            </a:r>
            <a:r>
              <a:rPr lang="en-US" altLang="zh-CN" sz="1200" dirty="0"/>
              <a:t> 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........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EFI_PCI_ROOT_BRIDGE_IO_PROTOCOL_ACCESS </a:t>
            </a:r>
            <a:r>
              <a:rPr lang="en-US" altLang="zh-CN" sz="1200" dirty="0" err="1"/>
              <a:t>Pci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} EFI_PCI_ROOT_BRIDGE_IO_PROTOCOL;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Driver-</a:t>
            </a:r>
            <a:r>
              <a:rPr lang="en-US" altLang="zh-CN" sz="2800" b="1" dirty="0"/>
              <a:t>Install Protocol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4162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EFI_STATUS EFIAPI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err="1"/>
              <a:t>InitializePCIHostBridge</a:t>
            </a:r>
            <a:r>
              <a:rPr lang="en-US" altLang="zh-CN" sz="1200" dirty="0"/>
              <a:t>(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IN EFI_HANDLE </a:t>
            </a:r>
            <a:r>
              <a:rPr lang="en-US" altLang="zh-CN" sz="1200" dirty="0" err="1"/>
              <a:t>ImageHandle</a:t>
            </a:r>
            <a:r>
              <a:rPr lang="en-US" altLang="zh-CN" sz="1200" dirty="0"/>
              <a:t>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IN EFI_SYSTEM_TABLE *</a:t>
            </a:r>
            <a:r>
              <a:rPr lang="en-US" altLang="zh-CN" sz="1200" dirty="0" err="1"/>
              <a:t>SystemTable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)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{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EFI_PCI_ROOT_BRIDGE_IO_PROTOCOL *Protocol;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>
                <a:solidFill>
                  <a:srgbClr val="00B050"/>
                </a:solidFill>
              </a:rPr>
              <a:t>// initialize functions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  Protocol-&gt;</a:t>
            </a:r>
            <a:r>
              <a:rPr lang="en-US" altLang="zh-CN" sz="1200" dirty="0" err="1"/>
              <a:t>Pci.Read</a:t>
            </a:r>
            <a:r>
              <a:rPr lang="en-US" altLang="zh-CN" sz="1200" dirty="0"/>
              <a:t>=</a:t>
            </a:r>
            <a:r>
              <a:rPr lang="en-US" altLang="zh-CN" sz="1200" dirty="0" err="1"/>
              <a:t>PciRead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Protocol-&gt;</a:t>
            </a:r>
            <a:r>
              <a:rPr lang="en-US" altLang="zh-CN" sz="1200" dirty="0" err="1"/>
              <a:t>Pci.Write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PciWrite</a:t>
            </a:r>
            <a:r>
              <a:rPr lang="en-US" altLang="zh-CN" sz="1200" dirty="0"/>
              <a:t>;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  // Install protocol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  Status = </a:t>
            </a:r>
            <a:r>
              <a:rPr lang="en-US" altLang="zh-CN" sz="1200" dirty="0" err="1"/>
              <a:t>gBS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InstallProtocolInterface</a:t>
            </a:r>
            <a:r>
              <a:rPr lang="en-US" altLang="zh-CN" sz="1200" dirty="0"/>
              <a:t>(&amp;Handle,&amp; </a:t>
            </a:r>
            <a:r>
              <a:rPr lang="en-US" altLang="zh-CN" sz="1200" dirty="0" err="1"/>
              <a:t>gEfiPciRootBridgeIoProtocolGuid,EFI_NATIVE_INTERFACE</a:t>
            </a:r>
            <a:r>
              <a:rPr lang="en-US" altLang="zh-CN" sz="1200" dirty="0"/>
              <a:t>,     &amp;Protocol);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Driver-Invoke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9886" y="821725"/>
            <a:ext cx="8605815" cy="4001873"/>
          </a:xfrm>
        </p:spPr>
        <p:txBody>
          <a:bodyPr/>
          <a:lstStyle/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{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  // Locate Protocol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  Status = </a:t>
            </a:r>
            <a:r>
              <a:rPr lang="en-US" altLang="zh-CN" sz="1200" dirty="0" err="1"/>
              <a:t>pBS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LocateProtocol</a:t>
            </a:r>
            <a:r>
              <a:rPr lang="en-US" altLang="zh-CN" sz="1200" dirty="0"/>
              <a:t> (&amp;</a:t>
            </a:r>
            <a:r>
              <a:rPr lang="en-US" altLang="zh-CN" sz="1200" dirty="0" err="1"/>
              <a:t>gEfiPciRootBridgeIoProtocolGuid,NULL</a:t>
            </a:r>
            <a:r>
              <a:rPr lang="en-US" altLang="zh-CN" sz="1200" dirty="0"/>
              <a:t>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	&amp;</a:t>
            </a:r>
            <a:r>
              <a:rPr lang="en-US" altLang="zh-CN" sz="1200" dirty="0" err="1"/>
              <a:t>PciRootBridgeIo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ASSERT_EFI_ERROR (Status);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  //Call the function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 dirty="0"/>
              <a:t>  Status = </a:t>
            </a:r>
            <a:r>
              <a:rPr lang="en-US" altLang="zh-CN" sz="1200" dirty="0" err="1"/>
              <a:t>PciRootBridgeIo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Pci.Read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PciRootBridgeIo</a:t>
            </a:r>
            <a:r>
              <a:rPr lang="en-US" altLang="zh-CN" sz="1200" dirty="0"/>
              <a:t>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Width,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Address64,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1,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	&amp;Buffer8	);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……..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Flow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88948" y="1051332"/>
            <a:ext cx="868679" cy="4441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DxeIpl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4123288" y="1495468"/>
            <a:ext cx="4575" cy="48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72966" y="1151141"/>
            <a:ext cx="56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PEI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860" y="1982539"/>
            <a:ext cx="5862859" cy="2681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要求如下：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写一个</a:t>
            </a:r>
            <a:r>
              <a:rPr lang="en-US" altLang="zh-CN" dirty="0"/>
              <a:t>DXE driver</a:t>
            </a:r>
            <a:r>
              <a:rPr lang="zh-CN" altLang="en-US" dirty="0"/>
              <a:t>，要求</a:t>
            </a:r>
            <a:r>
              <a:rPr lang="en-US" altLang="zh-CN" dirty="0"/>
              <a:t>install</a:t>
            </a:r>
            <a:r>
              <a:rPr lang="zh-CN" altLang="en-US" dirty="0"/>
              <a:t>一个读写</a:t>
            </a:r>
            <a:r>
              <a:rPr lang="en-US" altLang="zh-CN" dirty="0"/>
              <a:t>PCI</a:t>
            </a:r>
            <a:r>
              <a:rPr lang="zh-CN" altLang="en-US" dirty="0"/>
              <a:t>设备的</a:t>
            </a:r>
            <a:r>
              <a:rPr lang="en-US" altLang="zh-CN" dirty="0"/>
              <a:t>Protocol</a:t>
            </a:r>
            <a:r>
              <a:rPr lang="zh-CN" altLang="en-US" dirty="0"/>
              <a:t>，</a:t>
            </a:r>
            <a:r>
              <a:rPr lang="en-US" altLang="zh-CN" dirty="0"/>
              <a:t>Protocol</a:t>
            </a:r>
            <a:r>
              <a:rPr lang="zh-CN" altLang="en-US" dirty="0"/>
              <a:t>里有两个功能函数，两个函数的功能如下：</a:t>
            </a:r>
            <a:endParaRPr lang="en-US" altLang="zh-CN" dirty="0"/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Read</a:t>
            </a:r>
            <a:r>
              <a:rPr lang="zh-CN" altLang="en-US" dirty="0"/>
              <a:t>函数：读取</a:t>
            </a:r>
            <a:r>
              <a:rPr lang="en-US" altLang="zh-CN" dirty="0"/>
              <a:t>PCI</a:t>
            </a:r>
            <a:r>
              <a:rPr lang="zh-CN" altLang="en-US" dirty="0"/>
              <a:t>寄存器的值</a:t>
            </a:r>
            <a:endParaRPr lang="en-US" altLang="zh-CN" dirty="0"/>
          </a:p>
          <a:p>
            <a:pPr marL="6286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Write</a:t>
            </a:r>
            <a:r>
              <a:rPr lang="zh-CN" altLang="en-US" dirty="0"/>
              <a:t>函数：向</a:t>
            </a:r>
            <a:r>
              <a:rPr lang="en-US" altLang="zh-CN" dirty="0"/>
              <a:t>PCI</a:t>
            </a:r>
            <a:r>
              <a:rPr lang="zh-CN" altLang="en-US" dirty="0"/>
              <a:t>寄存器写值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2.Locate</a:t>
            </a:r>
            <a:r>
              <a:rPr lang="zh-CN" altLang="en-US" dirty="0"/>
              <a:t>自己创建的</a:t>
            </a:r>
            <a:r>
              <a:rPr lang="en-US" altLang="zh-CN" dirty="0"/>
              <a:t>Protocol</a:t>
            </a:r>
            <a:r>
              <a:rPr lang="zh-CN" altLang="en-US" dirty="0"/>
              <a:t>，使用</a:t>
            </a:r>
            <a:r>
              <a:rPr lang="en-US" altLang="zh-CN" dirty="0"/>
              <a:t>Read</a:t>
            </a:r>
            <a:r>
              <a:rPr lang="zh-CN" altLang="en-US" dirty="0"/>
              <a:t>函数读取</a:t>
            </a:r>
            <a:r>
              <a:rPr lang="en-US" altLang="zh-CN" dirty="0"/>
              <a:t>PCI VIDDID</a:t>
            </a:r>
            <a:r>
              <a:rPr lang="zh-CN" altLang="en-US" dirty="0"/>
              <a:t>的值，调用</a:t>
            </a:r>
            <a:r>
              <a:rPr lang="en-US" altLang="zh-CN" dirty="0"/>
              <a:t>Write</a:t>
            </a:r>
            <a:r>
              <a:rPr lang="zh-CN" altLang="en-US" dirty="0"/>
              <a:t>函数给</a:t>
            </a:r>
            <a:r>
              <a:rPr lang="en-US" altLang="zh-CN" dirty="0"/>
              <a:t>PCI</a:t>
            </a:r>
            <a:r>
              <a:rPr lang="zh-CN" altLang="en-US" dirty="0"/>
              <a:t>设备分配</a:t>
            </a:r>
            <a:r>
              <a:rPr lang="en-US" altLang="zh-CN" dirty="0"/>
              <a:t>IO</a:t>
            </a:r>
            <a:r>
              <a:rPr lang="zh-CN" altLang="en-US" dirty="0"/>
              <a:t>或者</a:t>
            </a:r>
            <a:r>
              <a:rPr lang="en-US" altLang="zh-CN" dirty="0"/>
              <a:t>Memory</a:t>
            </a:r>
            <a:r>
              <a:rPr lang="zh-CN" altLang="en-US"/>
              <a:t>地址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DXE Phase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DXE Foundation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/>
              <a:t>DXE Dispatcher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zh-CN" dirty="0"/>
              <a:t>DXE Driver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6"/>
          <p:cNvSpPr txBox="1"/>
          <p:nvPr/>
        </p:nvSpPr>
        <p:spPr>
          <a:xfrm>
            <a:off x="1988879" y="336916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DXE Flow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5400000">
            <a:off x="1691325" y="3487934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Phase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What is DXE Phase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Driver Execution Environment(DXE) </a:t>
            </a:r>
            <a:r>
              <a:rPr lang="en-US" altLang="zh-CN" dirty="0"/>
              <a:t>phase is where most of the system initialization is performed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405" y="1674341"/>
            <a:ext cx="6864179" cy="3392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Phase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Why need DXE phase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DXE phase drivers build the interface for EFI framework</a:t>
            </a:r>
            <a:endParaRPr lang="en-US" altLang="zh-CN" dirty="0">
              <a:solidFill>
                <a:srgbClr val="000000"/>
              </a:solidFill>
              <a:latin typeface="Open Sans" panose="020B060603050402020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Easy to integrate 3rd party code</a:t>
            </a:r>
            <a:endParaRPr lang="en-US" altLang="zh-CN" dirty="0"/>
          </a:p>
          <a:p>
            <a:r>
              <a:rPr lang="en-US" altLang="zh-CN" dirty="0"/>
              <a:t>  − Initialize Code</a:t>
            </a:r>
            <a:endParaRPr lang="en-US" altLang="zh-CN" dirty="0"/>
          </a:p>
          <a:p>
            <a:r>
              <a:rPr lang="en-US" altLang="zh-CN" dirty="0"/>
              <a:t>  − Runtime Code</a:t>
            </a:r>
            <a:endParaRPr lang="en-US" altLang="zh-CN" dirty="0"/>
          </a:p>
          <a:p>
            <a:r>
              <a:rPr lang="en-US" altLang="zh-CN" dirty="0"/>
              <a:t>  − VGA, Network Onboard Driver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536" y="703276"/>
            <a:ext cx="3106010" cy="3428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Phase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78712" y="904875"/>
            <a:ext cx="3644576" cy="37519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DXE</a:t>
            </a:r>
            <a:r>
              <a:rPr lang="zh-CN" altLang="en-US" b="1" dirty="0"/>
              <a:t> </a:t>
            </a:r>
            <a:r>
              <a:rPr lang="en-US" altLang="zh-CN" b="1" dirty="0"/>
              <a:t>Feature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All Drivers are compressed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Code is running on RAM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CPU Cache Enabled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All Memory Resource are accessible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DXE core is not related to platform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Avoid using Interrupt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Single Thread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449100" y="904875"/>
            <a:ext cx="4039993" cy="1683372"/>
          </a:xfrm>
          <a:prstGeom prst="rect">
            <a:avLst/>
          </a:prstGeom>
        </p:spPr>
        <p:txBody>
          <a:bodyPr lIns="68589" tIns="34295" rIns="68589" bIns="34295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What DXE Phase do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Run all DXE drivers, Make them ready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Check Architectural Protocols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Invoke BDS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DXE Foundation is a boot service image that is responsible for producing UEFI system table and its associated set of services as following: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UEFI Boot Services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UEFI Runtime Services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DXE Services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The DXE Foundation is designed to be completely portable with no processor, chipset, 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platform dependencies.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Foundation Data Structure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894483" y="717365"/>
            <a:ext cx="6457610" cy="42796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DXE Dispatcher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622221" y="904875"/>
            <a:ext cx="3656934" cy="3751906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Dispatcher Dependence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The DXE Dispatcher is also required to execute the DXE drivers in the correct order, since Some DXE drivers may depend on the services produced by other DXE drivers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Similar to PEI Dispatcher, The DXE dispatcher can look up the dependency expression by looking the dependency section in a DXE driver file</a:t>
            </a:r>
            <a:endParaRPr lang="en-US" altLang="zh-CN" sz="12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3981" y="904875"/>
            <a:ext cx="4033814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What is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Dispatcher?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DXE Foundation is initialized, control is passed to DXE Dispatcher.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DXE Dispatcher is responsible for loading and invoking DXE Drivers found in Firmware Volumes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DXE 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/>
              <a:t>The DXE Drivers are the actually initialize the platform and provide the services required to boot the UEFI-compliant operating system or a set of UEFI-compliant system utilities.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There are two basic classes of DXE drivers: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Early DXE Drivers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Basic Services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Processor Initialization Code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Chipset Initialization Code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Platform Initialization Code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Architectural Protocols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DXE Drivers that follow the UEFI Driver Model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Console Devices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Boot Devices</a:t>
            </a:r>
            <a:endParaRPr lang="en-US" altLang="zh-CN" sz="1200" dirty="0"/>
          </a:p>
          <a:p>
            <a:pPr marL="342900" lvl="1" indent="0">
              <a:buNone/>
            </a:pPr>
            <a:r>
              <a:rPr lang="en-US" altLang="zh-CN" sz="1200" dirty="0"/>
              <a:t>Bus Controller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演示</Application>
  <PresentationFormat>自定义</PresentationFormat>
  <Paragraphs>155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Open Sans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DXE Phase简介</vt:lpstr>
      <vt:lpstr>DXE Phase简介</vt:lpstr>
      <vt:lpstr>DXE Phase简介</vt:lpstr>
      <vt:lpstr>DXE Foundation</vt:lpstr>
      <vt:lpstr>DXE Foundation Data Structure</vt:lpstr>
      <vt:lpstr>DXE Dispatcher</vt:lpstr>
      <vt:lpstr>DXE Driver</vt:lpstr>
      <vt:lpstr>DXE Driver-INF</vt:lpstr>
      <vt:lpstr>DXE Driver-Protocol</vt:lpstr>
      <vt:lpstr>DXE Driver-Install Protocol </vt:lpstr>
      <vt:lpstr>DXE Driver-Invoke Protocol</vt:lpstr>
      <vt:lpstr>DXE Flow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</cp:lastModifiedBy>
  <cp:revision>233</cp:revision>
  <dcterms:created xsi:type="dcterms:W3CDTF">2020-01-18T02:25:00Z</dcterms:created>
  <dcterms:modified xsi:type="dcterms:W3CDTF">2021-08-26T02:34:43Z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