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9" r:id="rId2"/>
    <p:sldId id="268" r:id="rId3"/>
    <p:sldId id="292" r:id="rId4"/>
    <p:sldId id="305" r:id="rId5"/>
    <p:sldId id="297" r:id="rId6"/>
    <p:sldId id="306" r:id="rId7"/>
    <p:sldId id="295" r:id="rId8"/>
    <p:sldId id="309" r:id="rId9"/>
    <p:sldId id="311" r:id="rId10"/>
    <p:sldId id="294" r:id="rId11"/>
    <p:sldId id="303" r:id="rId12"/>
    <p:sldId id="307" r:id="rId13"/>
    <p:sldId id="308" r:id="rId14"/>
    <p:sldId id="300" r:id="rId15"/>
    <p:sldId id="279" r:id="rId16"/>
  </p:sldIdLst>
  <p:sldSz cx="9145588" cy="5145088"/>
  <p:notesSz cx="6858000" cy="9144000"/>
  <p:defaultTextStyle>
    <a:defPPr>
      <a:defRPr lang="zh-CN"/>
    </a:defPPr>
    <a:lvl1pPr marL="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428">
          <p15:clr>
            <a:srgbClr val="A4A3A4"/>
          </p15:clr>
        </p15:guide>
        <p15:guide id="4" orient="horz" pos="124" userDrawn="1">
          <p15:clr>
            <a:srgbClr val="A4A3A4"/>
          </p15:clr>
        </p15:guide>
        <p15:guide id="5" pos="4908">
          <p15:clr>
            <a:srgbClr val="A4A3A4"/>
          </p15:clr>
        </p15:guide>
        <p15:guide id="6" pos="192">
          <p15:clr>
            <a:srgbClr val="A4A3A4"/>
          </p15:clr>
        </p15:guide>
        <p15:guide id="7" pos="5568">
          <p15:clr>
            <a:srgbClr val="A4A3A4"/>
          </p15:clr>
        </p15:guide>
        <p15:guide id="8" pos="4830">
          <p15:clr>
            <a:srgbClr val="A4A3A4"/>
          </p15:clr>
        </p15:guide>
        <p15:guide id="9" pos="132">
          <p15:clr>
            <a:srgbClr val="A4A3A4"/>
          </p15:clr>
        </p15:guide>
        <p15:guide id="10" orient="horz" pos="2999">
          <p15:clr>
            <a:srgbClr val="A4A3A4"/>
          </p15:clr>
        </p15:guide>
        <p15:guide id="11" orient="horz" pos="740">
          <p15:clr>
            <a:srgbClr val="A4A3A4"/>
          </p15:clr>
        </p15:guide>
        <p15:guide id="12" orient="horz" pos="238">
          <p15:clr>
            <a:srgbClr val="A4A3A4"/>
          </p15:clr>
        </p15:guide>
        <p15:guide id="13" pos="4902">
          <p15:clr>
            <a:srgbClr val="A4A3A4"/>
          </p15:clr>
        </p15:guide>
        <p15:guide id="14" orient="horz" pos="2850">
          <p15:clr>
            <a:srgbClr val="A4A3A4"/>
          </p15:clr>
        </p15:guide>
        <p15:guide id="15" orient="horz" pos="3060">
          <p15:clr>
            <a:srgbClr val="A4A3A4"/>
          </p15:clr>
        </p15:guide>
        <p15:guide id="16" orient="horz" pos="126">
          <p15:clr>
            <a:srgbClr val="A4A3A4"/>
          </p15:clr>
        </p15:guide>
        <p15:guide id="17" orient="horz" pos="264">
          <p15:clr>
            <a:srgbClr val="A4A3A4"/>
          </p15:clr>
        </p15:guide>
        <p15:guide id="18" pos="4656">
          <p15:clr>
            <a:srgbClr val="A4A3A4"/>
          </p15:clr>
        </p15:guide>
        <p15:guide id="19" pos="1266">
          <p15:clr>
            <a:srgbClr val="A4A3A4"/>
          </p15:clr>
        </p15:guide>
        <p15:guide id="20" pos="4968">
          <p15:clr>
            <a:srgbClr val="A4A3A4"/>
          </p15:clr>
        </p15:guide>
        <p15:guide id="21" pos="55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5E6"/>
    <a:srgbClr val="E7DCE6"/>
    <a:srgbClr val="E45A61"/>
    <a:srgbClr val="B01D23"/>
    <a:srgbClr val="E24A51"/>
    <a:srgbClr val="D4222A"/>
    <a:srgbClr val="E50023"/>
    <a:srgbClr val="B01F2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1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34" y="126"/>
      </p:cViewPr>
      <p:guideLst>
        <p:guide orient="horz" pos="387"/>
        <p:guide orient="horz" pos="3053"/>
        <p:guide orient="horz" pos="428"/>
        <p:guide orient="horz" pos="124"/>
        <p:guide pos="4908"/>
        <p:guide pos="192"/>
        <p:guide pos="5568"/>
        <p:guide pos="4830"/>
        <p:guide pos="132"/>
        <p:guide orient="horz" pos="2999"/>
        <p:guide orient="horz" pos="740"/>
        <p:guide orient="horz" pos="238"/>
        <p:guide pos="4902"/>
        <p:guide orient="horz" pos="2850"/>
        <p:guide orient="horz" pos="3060"/>
        <p:guide orient="horz" pos="126"/>
        <p:guide orient="horz" pos="264"/>
        <p:guide pos="4656"/>
        <p:guide pos="1266"/>
        <p:guide pos="4968"/>
        <p:guide pos="55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://zh.wikipedia.org/w/index.php?title=%E7%A3%81%E7%A2%9F%E8%A3%9D%E7%BD%AE&amp;action=edit&amp;redlink=1" TargetMode="External"/><Relationship Id="rId1" Type="http://schemas.openxmlformats.org/officeDocument/2006/relationships/hyperlink" Target="http://zh.wikipedia.org/wiki/%E9%8D%B5%E7%9B%A4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://zh.wikipedia.org/w/index.php?title=%E7%A3%81%E7%A2%9F%E8%A3%9D%E7%BD%AE&amp;action=edit&amp;redlink=1" TargetMode="External"/><Relationship Id="rId1" Type="http://schemas.openxmlformats.org/officeDocument/2006/relationships/hyperlink" Target="http://zh.wikipedia.org/wiki/%E9%8D%B5%E7%9B%A4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4D03A-338D-41DD-92DD-619BC119472B}" type="doc">
      <dgm:prSet loTypeId="urn:microsoft.com/office/officeart/2005/8/layout/hProcess11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zh-CN" altLang="en-US"/>
        </a:p>
      </dgm:t>
    </dgm:pt>
    <dgm:pt modelId="{4D711D42-09B6-4F03-AB20-4BA3B418C526}">
      <dgm:prSet custT="1"/>
      <dgm:spPr/>
      <dgm:t>
        <a:bodyPr/>
        <a:lstStyle/>
        <a:p>
          <a:pPr marL="0" lvl="1" indent="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/>
            <a:buNone/>
            <a:defRPr/>
          </a:pP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电源开启</a:t>
          </a:r>
          <a:endParaRPr lang="en-US" sz="12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26B999B2-6B17-403D-97A8-902B49CA8099}" type="parTrans" cxnId="{7FFCCE7D-E9D6-4A2B-A763-321F5459AA71}">
      <dgm:prSet/>
      <dgm:spPr/>
      <dgm:t>
        <a:bodyPr/>
        <a:lstStyle/>
        <a:p>
          <a:endParaRPr lang="zh-CN" altLang="en-US"/>
        </a:p>
      </dgm:t>
    </dgm:pt>
    <dgm:pt modelId="{12345E05-E243-43FD-B409-6D4FAC77F5F3}" type="sibTrans" cxnId="{7FFCCE7D-E9D6-4A2B-A763-321F5459AA71}">
      <dgm:prSet/>
      <dgm:spPr/>
      <dgm:t>
        <a:bodyPr/>
        <a:lstStyle/>
        <a:p>
          <a:endParaRPr lang="zh-CN" altLang="en-US"/>
        </a:p>
      </dgm:t>
    </dgm:pt>
    <dgm:pt modelId="{3CE8C867-50D0-4D37-8D14-B49C471C43EC}">
      <dgm:prSet custT="1"/>
      <dgm:spPr/>
      <dgm:t>
        <a:bodyPr/>
        <a:lstStyle/>
        <a:p>
          <a:pPr marL="0" lvl="1" indent="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/>
            <a:buNone/>
            <a:defRPr/>
          </a:pPr>
          <a:r>
            <a: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CPU BIST</a:t>
          </a:r>
          <a:endParaRPr lang="zh-CN" sz="12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91D9A239-3C63-482C-9D09-200A88E862B1}" type="parTrans" cxnId="{A8DD503B-8429-4DEB-AA61-5258DCF89103}">
      <dgm:prSet/>
      <dgm:spPr/>
      <dgm:t>
        <a:bodyPr/>
        <a:lstStyle/>
        <a:p>
          <a:endParaRPr lang="zh-CN" altLang="en-US"/>
        </a:p>
      </dgm:t>
    </dgm:pt>
    <dgm:pt modelId="{09A6B3E5-70E8-491E-9781-63239FB195F8}" type="sibTrans" cxnId="{A8DD503B-8429-4DEB-AA61-5258DCF89103}">
      <dgm:prSet/>
      <dgm:spPr/>
      <dgm:t>
        <a:bodyPr/>
        <a:lstStyle/>
        <a:p>
          <a:endParaRPr lang="zh-CN" altLang="en-US"/>
        </a:p>
      </dgm:t>
    </dgm:pt>
    <dgm:pt modelId="{84C85F41-5246-49E8-A635-9845D673066B}">
      <dgm:prSet custT="1"/>
      <dgm:spPr/>
      <dgm:t>
        <a:bodyPr/>
        <a:lstStyle/>
        <a:p>
          <a:pPr marL="0" lvl="1" indent="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/>
            <a:buNone/>
            <a:defRPr/>
          </a:pP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读取</a:t>
          </a:r>
          <a:r>
            <a: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BIOS</a:t>
          </a: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代码并执行</a:t>
          </a:r>
          <a:endParaRPr lang="en-US" sz="12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D832E99D-C392-4BA0-A0C2-96771D3C7285}" type="parTrans" cxnId="{7ADF2EEE-F91E-4EC9-9FBF-11BE4D3824EA}">
      <dgm:prSet/>
      <dgm:spPr/>
      <dgm:t>
        <a:bodyPr/>
        <a:lstStyle/>
        <a:p>
          <a:endParaRPr lang="zh-CN" altLang="en-US"/>
        </a:p>
      </dgm:t>
    </dgm:pt>
    <dgm:pt modelId="{7EECC218-5F71-4FA6-99C6-5AEB91F79675}" type="sibTrans" cxnId="{7ADF2EEE-F91E-4EC9-9FBF-11BE4D3824EA}">
      <dgm:prSet/>
      <dgm:spPr/>
      <dgm:t>
        <a:bodyPr/>
        <a:lstStyle/>
        <a:p>
          <a:endParaRPr lang="zh-CN" altLang="en-US"/>
        </a:p>
      </dgm:t>
    </dgm:pt>
    <dgm:pt modelId="{B70348CE-58D5-4BEB-A3AA-FE0AEA5785C1}">
      <dgm:prSet custT="1"/>
      <dgm:spPr/>
      <dgm:t>
        <a:bodyPr/>
        <a:lstStyle/>
        <a:p>
          <a:pPr marL="0" lvl="1" indent="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/>
            <a:buNone/>
            <a:defRPr/>
          </a:pP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芯片组初始化</a:t>
          </a:r>
          <a:endParaRPr lang="en-US" sz="12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D5AD5DB1-2178-4DCA-9E8E-AACEE24BD8B6}" type="parTrans" cxnId="{83320FF4-9316-4112-809D-446FA971A85E}">
      <dgm:prSet/>
      <dgm:spPr/>
      <dgm:t>
        <a:bodyPr/>
        <a:lstStyle/>
        <a:p>
          <a:endParaRPr lang="zh-CN" altLang="en-US"/>
        </a:p>
      </dgm:t>
    </dgm:pt>
    <dgm:pt modelId="{261A6A10-B0FD-498F-B90A-C81A809C713F}" type="sibTrans" cxnId="{83320FF4-9316-4112-809D-446FA971A85E}">
      <dgm:prSet/>
      <dgm:spPr/>
      <dgm:t>
        <a:bodyPr/>
        <a:lstStyle/>
        <a:p>
          <a:endParaRPr lang="zh-CN" altLang="en-US"/>
        </a:p>
      </dgm:t>
    </dgm:pt>
    <dgm:pt modelId="{572579BB-B672-490D-BAB8-72814D37D4A4}">
      <dgm:prSet custT="1"/>
      <dgm:spPr/>
      <dgm:t>
        <a:bodyPr/>
        <a:lstStyle/>
        <a:p>
          <a:pPr marL="0" lvl="1" indent="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/>
            <a:buNone/>
            <a:defRPr/>
          </a:pP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内存子系统初始化</a:t>
          </a:r>
          <a:endParaRPr lang="en-US" sz="12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9B4B61CC-2D0F-420B-890C-3FE89AD3FA3C}" type="parTrans" cxnId="{4F2E2988-0B0F-4490-A8A3-BFC5CAE74EA2}">
      <dgm:prSet/>
      <dgm:spPr/>
      <dgm:t>
        <a:bodyPr/>
        <a:lstStyle/>
        <a:p>
          <a:endParaRPr lang="zh-CN" altLang="en-US"/>
        </a:p>
      </dgm:t>
    </dgm:pt>
    <dgm:pt modelId="{9BAE5ACC-8DA8-4334-A2FE-CCA6ECA78175}" type="sibTrans" cxnId="{4F2E2988-0B0F-4490-A8A3-BFC5CAE74EA2}">
      <dgm:prSet/>
      <dgm:spPr/>
      <dgm:t>
        <a:bodyPr/>
        <a:lstStyle/>
        <a:p>
          <a:endParaRPr lang="zh-CN" altLang="en-US"/>
        </a:p>
      </dgm:t>
    </dgm:pt>
    <dgm:pt modelId="{FE5C3E95-D024-4420-B615-693F79366547}">
      <dgm:prSet custT="1"/>
      <dgm:spPr/>
      <dgm:t>
        <a:bodyPr/>
        <a:lstStyle/>
        <a:p>
          <a:pPr marL="0" lvl="1" indent="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/>
            <a:buNone/>
            <a:defRPr/>
          </a:pPr>
          <a:r>
            <a: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BIOS</a:t>
          </a: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解压缩到系统的</a:t>
          </a:r>
          <a:r>
            <a: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Memory</a:t>
          </a: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开始执行。</a:t>
          </a:r>
          <a:endParaRPr lang="en-US" sz="12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E0D67A3E-413F-48A0-9160-0E9F3087A30F}" type="parTrans" cxnId="{26A754D5-0468-4BE1-AAB4-70E03DDFD013}">
      <dgm:prSet/>
      <dgm:spPr/>
      <dgm:t>
        <a:bodyPr/>
        <a:lstStyle/>
        <a:p>
          <a:endParaRPr lang="zh-CN" altLang="en-US"/>
        </a:p>
      </dgm:t>
    </dgm:pt>
    <dgm:pt modelId="{6D51BD0A-92AC-4682-8443-22393B05719F}" type="sibTrans" cxnId="{26A754D5-0468-4BE1-AAB4-70E03DDFD013}">
      <dgm:prSet/>
      <dgm:spPr/>
      <dgm:t>
        <a:bodyPr/>
        <a:lstStyle/>
        <a:p>
          <a:endParaRPr lang="zh-CN" altLang="en-US"/>
        </a:p>
      </dgm:t>
    </dgm:pt>
    <dgm:pt modelId="{23315FF9-1BE1-49E9-8D46-71ED1144C255}">
      <dgm:prSet custT="1"/>
      <dgm:spPr/>
      <dgm:t>
        <a:bodyPr/>
        <a:lstStyle/>
        <a:p>
          <a:pPr marL="0" lvl="1" indent="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/>
            <a:buNone/>
            <a:defRPr/>
          </a:pPr>
          <a:r>
            <a:rPr lang="en-US" sz="1200" kern="1200" dirty="0" err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键盘</a:t>
          </a: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</a:t>
          </a:r>
          <a:r>
            <a:rPr lang="en-US" sz="1200" kern="1200" dirty="0" err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磁盘装置</a:t>
          </a: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、输出输入</a:t>
          </a:r>
          <a:r>
            <a: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 </a:t>
          </a: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</a:t>
          </a:r>
          <a:r>
            <a: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PCI</a:t>
          </a: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初始化等等</a:t>
          </a:r>
          <a:endParaRPr lang="en-US" sz="12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6985F359-5DB8-45B0-B649-33D79A4A0266}" type="parTrans" cxnId="{3BBD14B7-45E1-48A8-8D44-C952471A5E8B}">
      <dgm:prSet/>
      <dgm:spPr/>
      <dgm:t>
        <a:bodyPr/>
        <a:lstStyle/>
        <a:p>
          <a:endParaRPr lang="zh-CN" altLang="en-US"/>
        </a:p>
      </dgm:t>
    </dgm:pt>
    <dgm:pt modelId="{7A777A4D-AA03-4196-B493-9D995D3B5685}" type="sibTrans" cxnId="{3BBD14B7-45E1-48A8-8D44-C952471A5E8B}">
      <dgm:prSet/>
      <dgm:spPr/>
      <dgm:t>
        <a:bodyPr/>
        <a:lstStyle/>
        <a:p>
          <a:endParaRPr lang="zh-CN" altLang="en-US"/>
        </a:p>
      </dgm:t>
    </dgm:pt>
    <dgm:pt modelId="{43D28861-E419-4B47-A1A1-553804E7E077}">
      <dgm:prSet custT="1"/>
      <dgm:spPr/>
      <dgm:t>
        <a:bodyPr/>
        <a:lstStyle/>
        <a:p>
          <a:pPr marL="0" lvl="1" indent="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/>
            <a:buNone/>
            <a:defRPr/>
          </a:pP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交出控制权给</a:t>
          </a:r>
          <a:r>
            <a: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OS</a:t>
          </a:r>
          <a:endParaRPr lang="zh-CN" sz="12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0790957-BFBE-4648-8921-319CC373E840}" type="parTrans" cxnId="{EA0CAFF9-BB43-43FE-A0CB-8EABC0613B44}">
      <dgm:prSet/>
      <dgm:spPr/>
      <dgm:t>
        <a:bodyPr/>
        <a:lstStyle/>
        <a:p>
          <a:endParaRPr lang="zh-CN" altLang="en-US"/>
        </a:p>
      </dgm:t>
    </dgm:pt>
    <dgm:pt modelId="{03450836-4C1F-40AD-AEDC-F2157B7CF545}" type="sibTrans" cxnId="{EA0CAFF9-BB43-43FE-A0CB-8EABC0613B44}">
      <dgm:prSet/>
      <dgm:spPr/>
      <dgm:t>
        <a:bodyPr/>
        <a:lstStyle/>
        <a:p>
          <a:endParaRPr lang="zh-CN" altLang="en-US"/>
        </a:p>
      </dgm:t>
    </dgm:pt>
    <dgm:pt modelId="{F6A733E8-5D77-4C16-873D-2619F9964199}" type="pres">
      <dgm:prSet presAssocID="{4A74D03A-338D-41DD-92DD-619BC119472B}" presName="Name0" presStyleCnt="0">
        <dgm:presLayoutVars>
          <dgm:dir/>
          <dgm:resizeHandles val="exact"/>
        </dgm:presLayoutVars>
      </dgm:prSet>
      <dgm:spPr/>
    </dgm:pt>
    <dgm:pt modelId="{C478D3AF-D46A-4C1D-B956-58253FFEA434}" type="pres">
      <dgm:prSet presAssocID="{4A74D03A-338D-41DD-92DD-619BC119472B}" presName="arrow" presStyleLbl="bgShp" presStyleIdx="0" presStyleCnt="1" custLinFactNeighborX="-6631" custLinFactNeighborY="4969"/>
      <dgm:spPr/>
    </dgm:pt>
    <dgm:pt modelId="{98818419-99C5-47B6-8BE4-27E32D548063}" type="pres">
      <dgm:prSet presAssocID="{4A74D03A-338D-41DD-92DD-619BC119472B}" presName="points" presStyleCnt="0"/>
      <dgm:spPr/>
    </dgm:pt>
    <dgm:pt modelId="{2A8E58D4-2529-441F-8211-2BD2D05F409B}" type="pres">
      <dgm:prSet presAssocID="{4D711D42-09B6-4F03-AB20-4BA3B418C526}" presName="compositeA" presStyleCnt="0"/>
      <dgm:spPr/>
    </dgm:pt>
    <dgm:pt modelId="{469D43D8-747F-4432-96E5-45A201ABDC9D}" type="pres">
      <dgm:prSet presAssocID="{4D711D42-09B6-4F03-AB20-4BA3B418C526}" presName="textA" presStyleLbl="revTx" presStyleIdx="0" presStyleCnt="8">
        <dgm:presLayoutVars>
          <dgm:bulletEnabled val="1"/>
        </dgm:presLayoutVars>
      </dgm:prSet>
      <dgm:spPr/>
    </dgm:pt>
    <dgm:pt modelId="{664CE70B-D77D-48BA-B44D-22C1F32BAB23}" type="pres">
      <dgm:prSet presAssocID="{4D711D42-09B6-4F03-AB20-4BA3B418C526}" presName="circleA" presStyleLbl="node1" presStyleIdx="0" presStyleCnt="8"/>
      <dgm:spPr/>
    </dgm:pt>
    <dgm:pt modelId="{EE4C88D5-FEE0-4A35-A57F-9676E3B57987}" type="pres">
      <dgm:prSet presAssocID="{4D711D42-09B6-4F03-AB20-4BA3B418C526}" presName="spaceA" presStyleCnt="0"/>
      <dgm:spPr/>
    </dgm:pt>
    <dgm:pt modelId="{7190EFC5-6485-4C3E-B349-DAF6B02345A5}" type="pres">
      <dgm:prSet presAssocID="{12345E05-E243-43FD-B409-6D4FAC77F5F3}" presName="space" presStyleCnt="0"/>
      <dgm:spPr/>
    </dgm:pt>
    <dgm:pt modelId="{B8016935-49CD-4185-9E03-A4CC3B9ECF0A}" type="pres">
      <dgm:prSet presAssocID="{3CE8C867-50D0-4D37-8D14-B49C471C43EC}" presName="compositeB" presStyleCnt="0"/>
      <dgm:spPr/>
    </dgm:pt>
    <dgm:pt modelId="{447F9091-0BC5-4600-B4BE-3009DAC02D9E}" type="pres">
      <dgm:prSet presAssocID="{3CE8C867-50D0-4D37-8D14-B49C471C43EC}" presName="textB" presStyleLbl="revTx" presStyleIdx="1" presStyleCnt="8">
        <dgm:presLayoutVars>
          <dgm:bulletEnabled val="1"/>
        </dgm:presLayoutVars>
      </dgm:prSet>
      <dgm:spPr/>
    </dgm:pt>
    <dgm:pt modelId="{50F652BF-E334-49B6-9A49-4164D6BD7CD1}" type="pres">
      <dgm:prSet presAssocID="{3CE8C867-50D0-4D37-8D14-B49C471C43EC}" presName="circleB" presStyleLbl="node1" presStyleIdx="1" presStyleCnt="8"/>
      <dgm:spPr/>
    </dgm:pt>
    <dgm:pt modelId="{C3D218E3-9DAE-4A56-8EEA-BC1CD206100A}" type="pres">
      <dgm:prSet presAssocID="{3CE8C867-50D0-4D37-8D14-B49C471C43EC}" presName="spaceB" presStyleCnt="0"/>
      <dgm:spPr/>
    </dgm:pt>
    <dgm:pt modelId="{FE60F642-D5CE-4050-B704-044DBC56BF11}" type="pres">
      <dgm:prSet presAssocID="{09A6B3E5-70E8-491E-9781-63239FB195F8}" presName="space" presStyleCnt="0"/>
      <dgm:spPr/>
    </dgm:pt>
    <dgm:pt modelId="{C2C3A086-E6BB-4185-9DA7-42304EAF3EBB}" type="pres">
      <dgm:prSet presAssocID="{84C85F41-5246-49E8-A635-9845D673066B}" presName="compositeA" presStyleCnt="0"/>
      <dgm:spPr/>
    </dgm:pt>
    <dgm:pt modelId="{0DFE2742-2478-490D-A7E3-5B5BF03FBC30}" type="pres">
      <dgm:prSet presAssocID="{84C85F41-5246-49E8-A635-9845D673066B}" presName="textA" presStyleLbl="revTx" presStyleIdx="2" presStyleCnt="8">
        <dgm:presLayoutVars>
          <dgm:bulletEnabled val="1"/>
        </dgm:presLayoutVars>
      </dgm:prSet>
      <dgm:spPr/>
    </dgm:pt>
    <dgm:pt modelId="{467138C0-CF3F-4178-B8B6-06DF13FB5163}" type="pres">
      <dgm:prSet presAssocID="{84C85F41-5246-49E8-A635-9845D673066B}" presName="circleA" presStyleLbl="node1" presStyleIdx="2" presStyleCnt="8"/>
      <dgm:spPr/>
    </dgm:pt>
    <dgm:pt modelId="{1BFD3B2F-8DD6-4F72-8120-42746A52B5C7}" type="pres">
      <dgm:prSet presAssocID="{84C85F41-5246-49E8-A635-9845D673066B}" presName="spaceA" presStyleCnt="0"/>
      <dgm:spPr/>
    </dgm:pt>
    <dgm:pt modelId="{3AD9664F-6975-4B41-B18E-63E2F474B739}" type="pres">
      <dgm:prSet presAssocID="{7EECC218-5F71-4FA6-99C6-5AEB91F79675}" presName="space" presStyleCnt="0"/>
      <dgm:spPr/>
    </dgm:pt>
    <dgm:pt modelId="{C5EFE4BA-574D-4D28-8A3D-7047E4B8E02D}" type="pres">
      <dgm:prSet presAssocID="{B70348CE-58D5-4BEB-A3AA-FE0AEA5785C1}" presName="compositeB" presStyleCnt="0"/>
      <dgm:spPr/>
    </dgm:pt>
    <dgm:pt modelId="{2D50E92D-4B8C-4F88-B2F3-C20963724607}" type="pres">
      <dgm:prSet presAssocID="{B70348CE-58D5-4BEB-A3AA-FE0AEA5785C1}" presName="textB" presStyleLbl="revTx" presStyleIdx="3" presStyleCnt="8">
        <dgm:presLayoutVars>
          <dgm:bulletEnabled val="1"/>
        </dgm:presLayoutVars>
      </dgm:prSet>
      <dgm:spPr/>
    </dgm:pt>
    <dgm:pt modelId="{998ADEDA-C6C1-48B3-A30D-CD4DBEFC7DA5}" type="pres">
      <dgm:prSet presAssocID="{B70348CE-58D5-4BEB-A3AA-FE0AEA5785C1}" presName="circleB" presStyleLbl="node1" presStyleIdx="3" presStyleCnt="8"/>
      <dgm:spPr/>
    </dgm:pt>
    <dgm:pt modelId="{FCA81ADC-BB7A-4A00-BE8D-92B3957A586E}" type="pres">
      <dgm:prSet presAssocID="{B70348CE-58D5-4BEB-A3AA-FE0AEA5785C1}" presName="spaceB" presStyleCnt="0"/>
      <dgm:spPr/>
    </dgm:pt>
    <dgm:pt modelId="{B6E61EC5-E389-40DA-BA35-214FA3D81081}" type="pres">
      <dgm:prSet presAssocID="{261A6A10-B0FD-498F-B90A-C81A809C713F}" presName="space" presStyleCnt="0"/>
      <dgm:spPr/>
    </dgm:pt>
    <dgm:pt modelId="{0ACF90B6-C496-41EF-84F4-DF9101A10CC0}" type="pres">
      <dgm:prSet presAssocID="{572579BB-B672-490D-BAB8-72814D37D4A4}" presName="compositeA" presStyleCnt="0"/>
      <dgm:spPr/>
    </dgm:pt>
    <dgm:pt modelId="{57404017-BCFC-4700-9F81-8DFD354D146C}" type="pres">
      <dgm:prSet presAssocID="{572579BB-B672-490D-BAB8-72814D37D4A4}" presName="textA" presStyleLbl="revTx" presStyleIdx="4" presStyleCnt="8">
        <dgm:presLayoutVars>
          <dgm:bulletEnabled val="1"/>
        </dgm:presLayoutVars>
      </dgm:prSet>
      <dgm:spPr/>
    </dgm:pt>
    <dgm:pt modelId="{245D6086-7963-4DB0-BD6F-2E02651E14DE}" type="pres">
      <dgm:prSet presAssocID="{572579BB-B672-490D-BAB8-72814D37D4A4}" presName="circleA" presStyleLbl="node1" presStyleIdx="4" presStyleCnt="8"/>
      <dgm:spPr/>
    </dgm:pt>
    <dgm:pt modelId="{B058A910-10AA-4212-BBC5-FA73BFAADB91}" type="pres">
      <dgm:prSet presAssocID="{572579BB-B672-490D-BAB8-72814D37D4A4}" presName="spaceA" presStyleCnt="0"/>
      <dgm:spPr/>
    </dgm:pt>
    <dgm:pt modelId="{FD3F856C-1FF2-4DC8-B41E-D62B7216BBD0}" type="pres">
      <dgm:prSet presAssocID="{9BAE5ACC-8DA8-4334-A2FE-CCA6ECA78175}" presName="space" presStyleCnt="0"/>
      <dgm:spPr/>
    </dgm:pt>
    <dgm:pt modelId="{99FE34D0-FBBB-461F-BB8F-41096717695D}" type="pres">
      <dgm:prSet presAssocID="{FE5C3E95-D024-4420-B615-693F79366547}" presName="compositeB" presStyleCnt="0"/>
      <dgm:spPr/>
    </dgm:pt>
    <dgm:pt modelId="{9DB3A019-228F-4A54-BC28-08BAF4913732}" type="pres">
      <dgm:prSet presAssocID="{FE5C3E95-D024-4420-B615-693F79366547}" presName="textB" presStyleLbl="revTx" presStyleIdx="5" presStyleCnt="8">
        <dgm:presLayoutVars>
          <dgm:bulletEnabled val="1"/>
        </dgm:presLayoutVars>
      </dgm:prSet>
      <dgm:spPr/>
    </dgm:pt>
    <dgm:pt modelId="{D3E19161-6FFB-407E-A06B-9ABA60D9D958}" type="pres">
      <dgm:prSet presAssocID="{FE5C3E95-D024-4420-B615-693F79366547}" presName="circleB" presStyleLbl="node1" presStyleIdx="5" presStyleCnt="8"/>
      <dgm:spPr/>
    </dgm:pt>
    <dgm:pt modelId="{F9685993-F753-4E8B-9F99-582BAA6C7ABA}" type="pres">
      <dgm:prSet presAssocID="{FE5C3E95-D024-4420-B615-693F79366547}" presName="spaceB" presStyleCnt="0"/>
      <dgm:spPr/>
    </dgm:pt>
    <dgm:pt modelId="{B64D8C69-1D41-4FE3-AD3A-058D7140506B}" type="pres">
      <dgm:prSet presAssocID="{6D51BD0A-92AC-4682-8443-22393B05719F}" presName="space" presStyleCnt="0"/>
      <dgm:spPr/>
    </dgm:pt>
    <dgm:pt modelId="{2C98BEE7-C7C1-4A44-9965-E735C4E0846A}" type="pres">
      <dgm:prSet presAssocID="{23315FF9-1BE1-49E9-8D46-71ED1144C255}" presName="compositeA" presStyleCnt="0"/>
      <dgm:spPr/>
    </dgm:pt>
    <dgm:pt modelId="{1DBEE09B-4967-41CC-9168-A7C6B2F671DE}" type="pres">
      <dgm:prSet presAssocID="{23315FF9-1BE1-49E9-8D46-71ED1144C255}" presName="textA" presStyleLbl="revTx" presStyleIdx="6" presStyleCnt="8">
        <dgm:presLayoutVars>
          <dgm:bulletEnabled val="1"/>
        </dgm:presLayoutVars>
      </dgm:prSet>
      <dgm:spPr/>
    </dgm:pt>
    <dgm:pt modelId="{A4DD8A3C-0F2A-4424-86F4-DD1E76D3D9EC}" type="pres">
      <dgm:prSet presAssocID="{23315FF9-1BE1-49E9-8D46-71ED1144C255}" presName="circleA" presStyleLbl="node1" presStyleIdx="6" presStyleCnt="8"/>
      <dgm:spPr/>
    </dgm:pt>
    <dgm:pt modelId="{D54DCC5A-B6A6-47FA-BA68-813DAAD693E7}" type="pres">
      <dgm:prSet presAssocID="{23315FF9-1BE1-49E9-8D46-71ED1144C255}" presName="spaceA" presStyleCnt="0"/>
      <dgm:spPr/>
    </dgm:pt>
    <dgm:pt modelId="{7DF1BFF9-AC8A-40E0-A21D-F779A9F40819}" type="pres">
      <dgm:prSet presAssocID="{7A777A4D-AA03-4196-B493-9D995D3B5685}" presName="space" presStyleCnt="0"/>
      <dgm:spPr/>
    </dgm:pt>
    <dgm:pt modelId="{6803D6DD-42E9-4086-94FA-357E8BBED2FF}" type="pres">
      <dgm:prSet presAssocID="{43D28861-E419-4B47-A1A1-553804E7E077}" presName="compositeB" presStyleCnt="0"/>
      <dgm:spPr/>
    </dgm:pt>
    <dgm:pt modelId="{79DE52F0-25C8-470E-8967-01F83EA51B84}" type="pres">
      <dgm:prSet presAssocID="{43D28861-E419-4B47-A1A1-553804E7E077}" presName="textB" presStyleLbl="revTx" presStyleIdx="7" presStyleCnt="8">
        <dgm:presLayoutVars>
          <dgm:bulletEnabled val="1"/>
        </dgm:presLayoutVars>
      </dgm:prSet>
      <dgm:spPr/>
    </dgm:pt>
    <dgm:pt modelId="{69F7E3DE-67BA-48E4-863D-53125F5CA6BC}" type="pres">
      <dgm:prSet presAssocID="{43D28861-E419-4B47-A1A1-553804E7E077}" presName="circleB" presStyleLbl="node1" presStyleIdx="7" presStyleCnt="8"/>
      <dgm:spPr/>
    </dgm:pt>
    <dgm:pt modelId="{05CED288-3E97-4FDF-B7DB-22BCC2FBE3F5}" type="pres">
      <dgm:prSet presAssocID="{43D28861-E419-4B47-A1A1-553804E7E077}" presName="spaceB" presStyleCnt="0"/>
      <dgm:spPr/>
    </dgm:pt>
  </dgm:ptLst>
  <dgm:cxnLst>
    <dgm:cxn modelId="{0A45A412-1430-4E37-90A6-D0752721805C}" type="presOf" srcId="{23315FF9-1BE1-49E9-8D46-71ED1144C255}" destId="{1DBEE09B-4967-41CC-9168-A7C6B2F671DE}" srcOrd="0" destOrd="0" presId="urn:microsoft.com/office/officeart/2005/8/layout/hProcess11"/>
    <dgm:cxn modelId="{96A45639-0583-4482-8438-AB97830FDBA5}" type="presOf" srcId="{84C85F41-5246-49E8-A635-9845D673066B}" destId="{0DFE2742-2478-490D-A7E3-5B5BF03FBC30}" srcOrd="0" destOrd="0" presId="urn:microsoft.com/office/officeart/2005/8/layout/hProcess11"/>
    <dgm:cxn modelId="{4B086E3A-9FA7-4768-B3A7-E5E1CCF0E0DF}" type="presOf" srcId="{4D711D42-09B6-4F03-AB20-4BA3B418C526}" destId="{469D43D8-747F-4432-96E5-45A201ABDC9D}" srcOrd="0" destOrd="0" presId="urn:microsoft.com/office/officeart/2005/8/layout/hProcess11"/>
    <dgm:cxn modelId="{A8DD503B-8429-4DEB-AA61-5258DCF89103}" srcId="{4A74D03A-338D-41DD-92DD-619BC119472B}" destId="{3CE8C867-50D0-4D37-8D14-B49C471C43EC}" srcOrd="1" destOrd="0" parTransId="{91D9A239-3C63-482C-9D09-200A88E862B1}" sibTransId="{09A6B3E5-70E8-491E-9781-63239FB195F8}"/>
    <dgm:cxn modelId="{4909A84E-2ACB-43F7-8F7B-E5B85F11BE2D}" type="presOf" srcId="{572579BB-B672-490D-BAB8-72814D37D4A4}" destId="{57404017-BCFC-4700-9F81-8DFD354D146C}" srcOrd="0" destOrd="0" presId="urn:microsoft.com/office/officeart/2005/8/layout/hProcess11"/>
    <dgm:cxn modelId="{A5F52953-F7BE-4C34-9FA8-AB99B4FBA777}" type="presOf" srcId="{FE5C3E95-D024-4420-B615-693F79366547}" destId="{9DB3A019-228F-4A54-BC28-08BAF4913732}" srcOrd="0" destOrd="0" presId="urn:microsoft.com/office/officeart/2005/8/layout/hProcess11"/>
    <dgm:cxn modelId="{76F6A975-B587-4E14-9991-4C5739CFE000}" type="presOf" srcId="{43D28861-E419-4B47-A1A1-553804E7E077}" destId="{79DE52F0-25C8-470E-8967-01F83EA51B84}" srcOrd="0" destOrd="0" presId="urn:microsoft.com/office/officeart/2005/8/layout/hProcess11"/>
    <dgm:cxn modelId="{F475BB7A-0164-48F5-8DE9-24859B8F84C3}" type="presOf" srcId="{3CE8C867-50D0-4D37-8D14-B49C471C43EC}" destId="{447F9091-0BC5-4600-B4BE-3009DAC02D9E}" srcOrd="0" destOrd="0" presId="urn:microsoft.com/office/officeart/2005/8/layout/hProcess11"/>
    <dgm:cxn modelId="{7FFCCE7D-E9D6-4A2B-A763-321F5459AA71}" srcId="{4A74D03A-338D-41DD-92DD-619BC119472B}" destId="{4D711D42-09B6-4F03-AB20-4BA3B418C526}" srcOrd="0" destOrd="0" parTransId="{26B999B2-6B17-403D-97A8-902B49CA8099}" sibTransId="{12345E05-E243-43FD-B409-6D4FAC77F5F3}"/>
    <dgm:cxn modelId="{4F2E2988-0B0F-4490-A8A3-BFC5CAE74EA2}" srcId="{4A74D03A-338D-41DD-92DD-619BC119472B}" destId="{572579BB-B672-490D-BAB8-72814D37D4A4}" srcOrd="4" destOrd="0" parTransId="{9B4B61CC-2D0F-420B-890C-3FE89AD3FA3C}" sibTransId="{9BAE5ACC-8DA8-4334-A2FE-CCA6ECA78175}"/>
    <dgm:cxn modelId="{3BBD14B7-45E1-48A8-8D44-C952471A5E8B}" srcId="{4A74D03A-338D-41DD-92DD-619BC119472B}" destId="{23315FF9-1BE1-49E9-8D46-71ED1144C255}" srcOrd="6" destOrd="0" parTransId="{6985F359-5DB8-45B0-B649-33D79A4A0266}" sibTransId="{7A777A4D-AA03-4196-B493-9D995D3B5685}"/>
    <dgm:cxn modelId="{596E16CC-FAE2-4798-AD6E-8394ECDC91F1}" type="presOf" srcId="{4A74D03A-338D-41DD-92DD-619BC119472B}" destId="{F6A733E8-5D77-4C16-873D-2619F9964199}" srcOrd="0" destOrd="0" presId="urn:microsoft.com/office/officeart/2005/8/layout/hProcess11"/>
    <dgm:cxn modelId="{26A754D5-0468-4BE1-AAB4-70E03DDFD013}" srcId="{4A74D03A-338D-41DD-92DD-619BC119472B}" destId="{FE5C3E95-D024-4420-B615-693F79366547}" srcOrd="5" destOrd="0" parTransId="{E0D67A3E-413F-48A0-9160-0E9F3087A30F}" sibTransId="{6D51BD0A-92AC-4682-8443-22393B05719F}"/>
    <dgm:cxn modelId="{3BB771DC-E752-4C22-90CD-4EE9C4835455}" type="presOf" srcId="{B70348CE-58D5-4BEB-A3AA-FE0AEA5785C1}" destId="{2D50E92D-4B8C-4F88-B2F3-C20963724607}" srcOrd="0" destOrd="0" presId="urn:microsoft.com/office/officeart/2005/8/layout/hProcess11"/>
    <dgm:cxn modelId="{7ADF2EEE-F91E-4EC9-9FBF-11BE4D3824EA}" srcId="{4A74D03A-338D-41DD-92DD-619BC119472B}" destId="{84C85F41-5246-49E8-A635-9845D673066B}" srcOrd="2" destOrd="0" parTransId="{D832E99D-C392-4BA0-A0C2-96771D3C7285}" sibTransId="{7EECC218-5F71-4FA6-99C6-5AEB91F79675}"/>
    <dgm:cxn modelId="{83320FF4-9316-4112-809D-446FA971A85E}" srcId="{4A74D03A-338D-41DD-92DD-619BC119472B}" destId="{B70348CE-58D5-4BEB-A3AA-FE0AEA5785C1}" srcOrd="3" destOrd="0" parTransId="{D5AD5DB1-2178-4DCA-9E8E-AACEE24BD8B6}" sibTransId="{261A6A10-B0FD-498F-B90A-C81A809C713F}"/>
    <dgm:cxn modelId="{EA0CAFF9-BB43-43FE-A0CB-8EABC0613B44}" srcId="{4A74D03A-338D-41DD-92DD-619BC119472B}" destId="{43D28861-E419-4B47-A1A1-553804E7E077}" srcOrd="7" destOrd="0" parTransId="{F0790957-BFBE-4648-8921-319CC373E840}" sibTransId="{03450836-4C1F-40AD-AEDC-F2157B7CF545}"/>
    <dgm:cxn modelId="{8D27687C-252D-4606-B1B6-1B9405641C5E}" type="presParOf" srcId="{F6A733E8-5D77-4C16-873D-2619F9964199}" destId="{C478D3AF-D46A-4C1D-B956-58253FFEA434}" srcOrd="0" destOrd="0" presId="urn:microsoft.com/office/officeart/2005/8/layout/hProcess11"/>
    <dgm:cxn modelId="{7454BC88-F2D8-4103-8A41-167875E49A13}" type="presParOf" srcId="{F6A733E8-5D77-4C16-873D-2619F9964199}" destId="{98818419-99C5-47B6-8BE4-27E32D548063}" srcOrd="1" destOrd="0" presId="urn:microsoft.com/office/officeart/2005/8/layout/hProcess11"/>
    <dgm:cxn modelId="{DA5B62E6-7A76-4CBB-A9C7-C69D3985725C}" type="presParOf" srcId="{98818419-99C5-47B6-8BE4-27E32D548063}" destId="{2A8E58D4-2529-441F-8211-2BD2D05F409B}" srcOrd="0" destOrd="0" presId="urn:microsoft.com/office/officeart/2005/8/layout/hProcess11"/>
    <dgm:cxn modelId="{A0175044-47D4-494B-BA4A-F4F7A694DA1B}" type="presParOf" srcId="{2A8E58D4-2529-441F-8211-2BD2D05F409B}" destId="{469D43D8-747F-4432-96E5-45A201ABDC9D}" srcOrd="0" destOrd="0" presId="urn:microsoft.com/office/officeart/2005/8/layout/hProcess11"/>
    <dgm:cxn modelId="{410E692E-913D-40C2-8901-D10443DA949D}" type="presParOf" srcId="{2A8E58D4-2529-441F-8211-2BD2D05F409B}" destId="{664CE70B-D77D-48BA-B44D-22C1F32BAB23}" srcOrd="1" destOrd="0" presId="urn:microsoft.com/office/officeart/2005/8/layout/hProcess11"/>
    <dgm:cxn modelId="{D505E66D-1D79-4897-9246-B16BE2EA7192}" type="presParOf" srcId="{2A8E58D4-2529-441F-8211-2BD2D05F409B}" destId="{EE4C88D5-FEE0-4A35-A57F-9676E3B57987}" srcOrd="2" destOrd="0" presId="urn:microsoft.com/office/officeart/2005/8/layout/hProcess11"/>
    <dgm:cxn modelId="{A0D10DF9-524F-4AA7-BFE5-BE916C7AA062}" type="presParOf" srcId="{98818419-99C5-47B6-8BE4-27E32D548063}" destId="{7190EFC5-6485-4C3E-B349-DAF6B02345A5}" srcOrd="1" destOrd="0" presId="urn:microsoft.com/office/officeart/2005/8/layout/hProcess11"/>
    <dgm:cxn modelId="{7A11424D-72AF-4D56-BE41-C10DA3BCBA8D}" type="presParOf" srcId="{98818419-99C5-47B6-8BE4-27E32D548063}" destId="{B8016935-49CD-4185-9E03-A4CC3B9ECF0A}" srcOrd="2" destOrd="0" presId="urn:microsoft.com/office/officeart/2005/8/layout/hProcess11"/>
    <dgm:cxn modelId="{0AB628D3-9506-4571-8CAB-58DBD90DAFBD}" type="presParOf" srcId="{B8016935-49CD-4185-9E03-A4CC3B9ECF0A}" destId="{447F9091-0BC5-4600-B4BE-3009DAC02D9E}" srcOrd="0" destOrd="0" presId="urn:microsoft.com/office/officeart/2005/8/layout/hProcess11"/>
    <dgm:cxn modelId="{589FF454-8BDC-4E30-A447-9D9BC5594D52}" type="presParOf" srcId="{B8016935-49CD-4185-9E03-A4CC3B9ECF0A}" destId="{50F652BF-E334-49B6-9A49-4164D6BD7CD1}" srcOrd="1" destOrd="0" presId="urn:microsoft.com/office/officeart/2005/8/layout/hProcess11"/>
    <dgm:cxn modelId="{63D6949E-6C77-496D-BC29-5584501C22F0}" type="presParOf" srcId="{B8016935-49CD-4185-9E03-A4CC3B9ECF0A}" destId="{C3D218E3-9DAE-4A56-8EEA-BC1CD206100A}" srcOrd="2" destOrd="0" presId="urn:microsoft.com/office/officeart/2005/8/layout/hProcess11"/>
    <dgm:cxn modelId="{CCE4F806-7019-4D24-A3A2-8D63278D67FA}" type="presParOf" srcId="{98818419-99C5-47B6-8BE4-27E32D548063}" destId="{FE60F642-D5CE-4050-B704-044DBC56BF11}" srcOrd="3" destOrd="0" presId="urn:microsoft.com/office/officeart/2005/8/layout/hProcess11"/>
    <dgm:cxn modelId="{19B29A28-86B3-4B9D-9E03-C84E88BFC80B}" type="presParOf" srcId="{98818419-99C5-47B6-8BE4-27E32D548063}" destId="{C2C3A086-E6BB-4185-9DA7-42304EAF3EBB}" srcOrd="4" destOrd="0" presId="urn:microsoft.com/office/officeart/2005/8/layout/hProcess11"/>
    <dgm:cxn modelId="{774AA8DB-7FE0-401B-9A10-3EBCC12E189E}" type="presParOf" srcId="{C2C3A086-E6BB-4185-9DA7-42304EAF3EBB}" destId="{0DFE2742-2478-490D-A7E3-5B5BF03FBC30}" srcOrd="0" destOrd="0" presId="urn:microsoft.com/office/officeart/2005/8/layout/hProcess11"/>
    <dgm:cxn modelId="{251C36D1-A1E0-4FDE-8EAC-37E2B612DFC7}" type="presParOf" srcId="{C2C3A086-E6BB-4185-9DA7-42304EAF3EBB}" destId="{467138C0-CF3F-4178-B8B6-06DF13FB5163}" srcOrd="1" destOrd="0" presId="urn:microsoft.com/office/officeart/2005/8/layout/hProcess11"/>
    <dgm:cxn modelId="{B07FBF89-BB6A-41DB-999D-1E492DC8D939}" type="presParOf" srcId="{C2C3A086-E6BB-4185-9DA7-42304EAF3EBB}" destId="{1BFD3B2F-8DD6-4F72-8120-42746A52B5C7}" srcOrd="2" destOrd="0" presId="urn:microsoft.com/office/officeart/2005/8/layout/hProcess11"/>
    <dgm:cxn modelId="{A7CE6D17-54FA-451B-B7F7-9665EBFE947C}" type="presParOf" srcId="{98818419-99C5-47B6-8BE4-27E32D548063}" destId="{3AD9664F-6975-4B41-B18E-63E2F474B739}" srcOrd="5" destOrd="0" presId="urn:microsoft.com/office/officeart/2005/8/layout/hProcess11"/>
    <dgm:cxn modelId="{F1C351BA-50C2-4444-93D5-4C686FC8ED9A}" type="presParOf" srcId="{98818419-99C5-47B6-8BE4-27E32D548063}" destId="{C5EFE4BA-574D-4D28-8A3D-7047E4B8E02D}" srcOrd="6" destOrd="0" presId="urn:microsoft.com/office/officeart/2005/8/layout/hProcess11"/>
    <dgm:cxn modelId="{6D8ADD65-D58B-4CC1-A541-03227D98F9A0}" type="presParOf" srcId="{C5EFE4BA-574D-4D28-8A3D-7047E4B8E02D}" destId="{2D50E92D-4B8C-4F88-B2F3-C20963724607}" srcOrd="0" destOrd="0" presId="urn:microsoft.com/office/officeart/2005/8/layout/hProcess11"/>
    <dgm:cxn modelId="{C15019EC-9EF0-4B5C-8D81-D0697FE30B20}" type="presParOf" srcId="{C5EFE4BA-574D-4D28-8A3D-7047E4B8E02D}" destId="{998ADEDA-C6C1-48B3-A30D-CD4DBEFC7DA5}" srcOrd="1" destOrd="0" presId="urn:microsoft.com/office/officeart/2005/8/layout/hProcess11"/>
    <dgm:cxn modelId="{8050415E-D0C3-4AF9-A31F-C003F489EF6E}" type="presParOf" srcId="{C5EFE4BA-574D-4D28-8A3D-7047E4B8E02D}" destId="{FCA81ADC-BB7A-4A00-BE8D-92B3957A586E}" srcOrd="2" destOrd="0" presId="urn:microsoft.com/office/officeart/2005/8/layout/hProcess11"/>
    <dgm:cxn modelId="{312D9C4E-68B4-4736-81E4-9805442871ED}" type="presParOf" srcId="{98818419-99C5-47B6-8BE4-27E32D548063}" destId="{B6E61EC5-E389-40DA-BA35-214FA3D81081}" srcOrd="7" destOrd="0" presId="urn:microsoft.com/office/officeart/2005/8/layout/hProcess11"/>
    <dgm:cxn modelId="{E1CC9E74-0E2C-4E8D-BAF3-F1EB37F5B692}" type="presParOf" srcId="{98818419-99C5-47B6-8BE4-27E32D548063}" destId="{0ACF90B6-C496-41EF-84F4-DF9101A10CC0}" srcOrd="8" destOrd="0" presId="urn:microsoft.com/office/officeart/2005/8/layout/hProcess11"/>
    <dgm:cxn modelId="{53936AF3-0AD1-4E6E-A8C1-BBA155D73664}" type="presParOf" srcId="{0ACF90B6-C496-41EF-84F4-DF9101A10CC0}" destId="{57404017-BCFC-4700-9F81-8DFD354D146C}" srcOrd="0" destOrd="0" presId="urn:microsoft.com/office/officeart/2005/8/layout/hProcess11"/>
    <dgm:cxn modelId="{E026A90E-F990-4E78-8592-39ECADAB0A53}" type="presParOf" srcId="{0ACF90B6-C496-41EF-84F4-DF9101A10CC0}" destId="{245D6086-7963-4DB0-BD6F-2E02651E14DE}" srcOrd="1" destOrd="0" presId="urn:microsoft.com/office/officeart/2005/8/layout/hProcess11"/>
    <dgm:cxn modelId="{F4126537-266C-4C56-B187-5D911EDA8BFF}" type="presParOf" srcId="{0ACF90B6-C496-41EF-84F4-DF9101A10CC0}" destId="{B058A910-10AA-4212-BBC5-FA73BFAADB91}" srcOrd="2" destOrd="0" presId="urn:microsoft.com/office/officeart/2005/8/layout/hProcess11"/>
    <dgm:cxn modelId="{F1E29239-C6B7-4882-9406-A31A3D9C5A74}" type="presParOf" srcId="{98818419-99C5-47B6-8BE4-27E32D548063}" destId="{FD3F856C-1FF2-4DC8-B41E-D62B7216BBD0}" srcOrd="9" destOrd="0" presId="urn:microsoft.com/office/officeart/2005/8/layout/hProcess11"/>
    <dgm:cxn modelId="{2DA1A230-36E7-4C87-9B05-CEAC7A98C88B}" type="presParOf" srcId="{98818419-99C5-47B6-8BE4-27E32D548063}" destId="{99FE34D0-FBBB-461F-BB8F-41096717695D}" srcOrd="10" destOrd="0" presId="urn:microsoft.com/office/officeart/2005/8/layout/hProcess11"/>
    <dgm:cxn modelId="{94718609-6E4D-4DA8-9ADE-0FF969137997}" type="presParOf" srcId="{99FE34D0-FBBB-461F-BB8F-41096717695D}" destId="{9DB3A019-228F-4A54-BC28-08BAF4913732}" srcOrd="0" destOrd="0" presId="urn:microsoft.com/office/officeart/2005/8/layout/hProcess11"/>
    <dgm:cxn modelId="{A377B4EC-2DCD-4E2A-9A0A-7B4F2D37B311}" type="presParOf" srcId="{99FE34D0-FBBB-461F-BB8F-41096717695D}" destId="{D3E19161-6FFB-407E-A06B-9ABA60D9D958}" srcOrd="1" destOrd="0" presId="urn:microsoft.com/office/officeart/2005/8/layout/hProcess11"/>
    <dgm:cxn modelId="{E23446A1-476C-4CD7-B95C-9DD86055B2B0}" type="presParOf" srcId="{99FE34D0-FBBB-461F-BB8F-41096717695D}" destId="{F9685993-F753-4E8B-9F99-582BAA6C7ABA}" srcOrd="2" destOrd="0" presId="urn:microsoft.com/office/officeart/2005/8/layout/hProcess11"/>
    <dgm:cxn modelId="{2898994E-6817-4955-A786-7702737312D9}" type="presParOf" srcId="{98818419-99C5-47B6-8BE4-27E32D548063}" destId="{B64D8C69-1D41-4FE3-AD3A-058D7140506B}" srcOrd="11" destOrd="0" presId="urn:microsoft.com/office/officeart/2005/8/layout/hProcess11"/>
    <dgm:cxn modelId="{4901011B-E02E-4B0F-B644-D3DD4DF7BB6D}" type="presParOf" srcId="{98818419-99C5-47B6-8BE4-27E32D548063}" destId="{2C98BEE7-C7C1-4A44-9965-E735C4E0846A}" srcOrd="12" destOrd="0" presId="urn:microsoft.com/office/officeart/2005/8/layout/hProcess11"/>
    <dgm:cxn modelId="{0887D9C4-AC62-4193-93DB-993059D4F56B}" type="presParOf" srcId="{2C98BEE7-C7C1-4A44-9965-E735C4E0846A}" destId="{1DBEE09B-4967-41CC-9168-A7C6B2F671DE}" srcOrd="0" destOrd="0" presId="urn:microsoft.com/office/officeart/2005/8/layout/hProcess11"/>
    <dgm:cxn modelId="{6A4212D6-1937-4C8B-8AC9-291D735AB445}" type="presParOf" srcId="{2C98BEE7-C7C1-4A44-9965-E735C4E0846A}" destId="{A4DD8A3C-0F2A-4424-86F4-DD1E76D3D9EC}" srcOrd="1" destOrd="0" presId="urn:microsoft.com/office/officeart/2005/8/layout/hProcess11"/>
    <dgm:cxn modelId="{E17A34D9-D288-4B2C-92FC-6F94B80B6107}" type="presParOf" srcId="{2C98BEE7-C7C1-4A44-9965-E735C4E0846A}" destId="{D54DCC5A-B6A6-47FA-BA68-813DAAD693E7}" srcOrd="2" destOrd="0" presId="urn:microsoft.com/office/officeart/2005/8/layout/hProcess11"/>
    <dgm:cxn modelId="{B105C1CD-94EB-43F4-B496-30C484E4E0F8}" type="presParOf" srcId="{98818419-99C5-47B6-8BE4-27E32D548063}" destId="{7DF1BFF9-AC8A-40E0-A21D-F779A9F40819}" srcOrd="13" destOrd="0" presId="urn:microsoft.com/office/officeart/2005/8/layout/hProcess11"/>
    <dgm:cxn modelId="{1CA8E8E9-A346-425F-B1A2-D50A171E418E}" type="presParOf" srcId="{98818419-99C5-47B6-8BE4-27E32D548063}" destId="{6803D6DD-42E9-4086-94FA-357E8BBED2FF}" srcOrd="14" destOrd="0" presId="urn:microsoft.com/office/officeart/2005/8/layout/hProcess11"/>
    <dgm:cxn modelId="{C106D6B3-577C-43F5-AE67-DB6C69467283}" type="presParOf" srcId="{6803D6DD-42E9-4086-94FA-357E8BBED2FF}" destId="{79DE52F0-25C8-470E-8967-01F83EA51B84}" srcOrd="0" destOrd="0" presId="urn:microsoft.com/office/officeart/2005/8/layout/hProcess11"/>
    <dgm:cxn modelId="{3CF3F576-FA75-4AEE-8350-A7901565956C}" type="presParOf" srcId="{6803D6DD-42E9-4086-94FA-357E8BBED2FF}" destId="{69F7E3DE-67BA-48E4-863D-53125F5CA6BC}" srcOrd="1" destOrd="0" presId="urn:microsoft.com/office/officeart/2005/8/layout/hProcess11"/>
    <dgm:cxn modelId="{9E524AC5-95C5-4685-9290-F3994A530312}" type="presParOf" srcId="{6803D6DD-42E9-4086-94FA-357E8BBED2FF}" destId="{05CED288-3E97-4FDF-B7DB-22BCC2FBE3F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8D3AF-D46A-4C1D-B956-58253FFEA434}">
      <dsp:nvSpPr>
        <dsp:cNvPr id="0" name=""/>
        <dsp:cNvSpPr/>
      </dsp:nvSpPr>
      <dsp:spPr>
        <a:xfrm>
          <a:off x="0" y="1156549"/>
          <a:ext cx="6304882" cy="1446247"/>
        </a:xfrm>
        <a:prstGeom prst="notchedRightArrow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9D43D8-747F-4432-96E5-45A201ABDC9D}">
      <dsp:nvSpPr>
        <dsp:cNvPr id="0" name=""/>
        <dsp:cNvSpPr/>
      </dsp:nvSpPr>
      <dsp:spPr>
        <a:xfrm>
          <a:off x="225" y="0"/>
          <a:ext cx="679514" cy="144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1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/>
            <a:buNone/>
            <a:defRPr/>
          </a:pP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电源开启</a:t>
          </a:r>
          <a:endParaRPr lang="en-US" sz="12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25" y="0"/>
        <a:ext cx="679514" cy="1446247"/>
      </dsp:txXfrm>
    </dsp:sp>
    <dsp:sp modelId="{664CE70B-D77D-48BA-B44D-22C1F32BAB23}">
      <dsp:nvSpPr>
        <dsp:cNvPr id="0" name=""/>
        <dsp:cNvSpPr/>
      </dsp:nvSpPr>
      <dsp:spPr>
        <a:xfrm>
          <a:off x="159201" y="1627028"/>
          <a:ext cx="361561" cy="361561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F9091-0BC5-4600-B4BE-3009DAC02D9E}">
      <dsp:nvSpPr>
        <dsp:cNvPr id="0" name=""/>
        <dsp:cNvSpPr/>
      </dsp:nvSpPr>
      <dsp:spPr>
        <a:xfrm>
          <a:off x="713715" y="2169371"/>
          <a:ext cx="679514" cy="144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1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/>
            <a:buNone/>
            <a:defRPr/>
          </a:pPr>
          <a:r>
            <a: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CPU BIST</a:t>
          </a:r>
          <a:endParaRPr lang="zh-CN" sz="12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713715" y="2169371"/>
        <a:ext cx="679514" cy="1446247"/>
      </dsp:txXfrm>
    </dsp:sp>
    <dsp:sp modelId="{50F652BF-E334-49B6-9A49-4164D6BD7CD1}">
      <dsp:nvSpPr>
        <dsp:cNvPr id="0" name=""/>
        <dsp:cNvSpPr/>
      </dsp:nvSpPr>
      <dsp:spPr>
        <a:xfrm>
          <a:off x="872691" y="1627028"/>
          <a:ext cx="361561" cy="361561"/>
        </a:xfrm>
        <a:prstGeom prst="ellipse">
          <a:avLst/>
        </a:prstGeom>
        <a:solidFill>
          <a:schemeClr val="accent2">
            <a:shade val="50000"/>
            <a:hueOff val="171825"/>
            <a:satOff val="-5007"/>
            <a:lumOff val="131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E2742-2478-490D-A7E3-5B5BF03FBC30}">
      <dsp:nvSpPr>
        <dsp:cNvPr id="0" name=""/>
        <dsp:cNvSpPr/>
      </dsp:nvSpPr>
      <dsp:spPr>
        <a:xfrm>
          <a:off x="1427204" y="0"/>
          <a:ext cx="679514" cy="144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1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/>
            <a:buNone/>
            <a:defRPr/>
          </a:pP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读取</a:t>
          </a:r>
          <a:r>
            <a: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BIOS</a:t>
          </a: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代码并执行</a:t>
          </a:r>
          <a:endParaRPr lang="en-US" sz="12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427204" y="0"/>
        <a:ext cx="679514" cy="1446247"/>
      </dsp:txXfrm>
    </dsp:sp>
    <dsp:sp modelId="{467138C0-CF3F-4178-B8B6-06DF13FB5163}">
      <dsp:nvSpPr>
        <dsp:cNvPr id="0" name=""/>
        <dsp:cNvSpPr/>
      </dsp:nvSpPr>
      <dsp:spPr>
        <a:xfrm>
          <a:off x="1586181" y="1627028"/>
          <a:ext cx="361561" cy="361561"/>
        </a:xfrm>
        <a:prstGeom prst="ellipse">
          <a:avLst/>
        </a:prstGeom>
        <a:solidFill>
          <a:schemeClr val="accent2">
            <a:shade val="50000"/>
            <a:hueOff val="343651"/>
            <a:satOff val="-10013"/>
            <a:lumOff val="26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0E92D-4B8C-4F88-B2F3-C20963724607}">
      <dsp:nvSpPr>
        <dsp:cNvPr id="0" name=""/>
        <dsp:cNvSpPr/>
      </dsp:nvSpPr>
      <dsp:spPr>
        <a:xfrm>
          <a:off x="2140694" y="2169371"/>
          <a:ext cx="679514" cy="144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1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/>
            <a:buNone/>
            <a:defRPr/>
          </a:pP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芯片组初始化</a:t>
          </a:r>
          <a:endParaRPr lang="en-US" sz="12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140694" y="2169371"/>
        <a:ext cx="679514" cy="1446247"/>
      </dsp:txXfrm>
    </dsp:sp>
    <dsp:sp modelId="{998ADEDA-C6C1-48B3-A30D-CD4DBEFC7DA5}">
      <dsp:nvSpPr>
        <dsp:cNvPr id="0" name=""/>
        <dsp:cNvSpPr/>
      </dsp:nvSpPr>
      <dsp:spPr>
        <a:xfrm>
          <a:off x="2299670" y="1627028"/>
          <a:ext cx="361561" cy="361561"/>
        </a:xfrm>
        <a:prstGeom prst="ellipse">
          <a:avLst/>
        </a:prstGeom>
        <a:solidFill>
          <a:schemeClr val="accent2">
            <a:shade val="50000"/>
            <a:hueOff val="515476"/>
            <a:satOff val="-15020"/>
            <a:lumOff val="393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04017-BCFC-4700-9F81-8DFD354D146C}">
      <dsp:nvSpPr>
        <dsp:cNvPr id="0" name=""/>
        <dsp:cNvSpPr/>
      </dsp:nvSpPr>
      <dsp:spPr>
        <a:xfrm>
          <a:off x="2854184" y="0"/>
          <a:ext cx="679514" cy="144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1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/>
            <a:buNone/>
            <a:defRPr/>
          </a:pP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内存子系统初始化</a:t>
          </a:r>
          <a:endParaRPr lang="en-US" sz="12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854184" y="0"/>
        <a:ext cx="679514" cy="1446247"/>
      </dsp:txXfrm>
    </dsp:sp>
    <dsp:sp modelId="{245D6086-7963-4DB0-BD6F-2E02651E14DE}">
      <dsp:nvSpPr>
        <dsp:cNvPr id="0" name=""/>
        <dsp:cNvSpPr/>
      </dsp:nvSpPr>
      <dsp:spPr>
        <a:xfrm>
          <a:off x="3013160" y="1627028"/>
          <a:ext cx="361561" cy="361561"/>
        </a:xfrm>
        <a:prstGeom prst="ellipse">
          <a:avLst/>
        </a:prstGeom>
        <a:solidFill>
          <a:schemeClr val="accent2">
            <a:shade val="50000"/>
            <a:hueOff val="687301"/>
            <a:satOff val="-20027"/>
            <a:lumOff val="525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3A019-228F-4A54-BC28-08BAF4913732}">
      <dsp:nvSpPr>
        <dsp:cNvPr id="0" name=""/>
        <dsp:cNvSpPr/>
      </dsp:nvSpPr>
      <dsp:spPr>
        <a:xfrm>
          <a:off x="3567674" y="2169371"/>
          <a:ext cx="679514" cy="144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1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/>
            <a:buNone/>
            <a:defRPr/>
          </a:pPr>
          <a:r>
            <a: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BIOS</a:t>
          </a: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解压缩到系统的</a:t>
          </a:r>
          <a:r>
            <a: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Memory</a:t>
          </a: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开始执行。</a:t>
          </a:r>
          <a:endParaRPr lang="en-US" sz="12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567674" y="2169371"/>
        <a:ext cx="679514" cy="1446247"/>
      </dsp:txXfrm>
    </dsp:sp>
    <dsp:sp modelId="{D3E19161-6FFB-407E-A06B-9ABA60D9D958}">
      <dsp:nvSpPr>
        <dsp:cNvPr id="0" name=""/>
        <dsp:cNvSpPr/>
      </dsp:nvSpPr>
      <dsp:spPr>
        <a:xfrm>
          <a:off x="3726650" y="1627028"/>
          <a:ext cx="361561" cy="361561"/>
        </a:xfrm>
        <a:prstGeom prst="ellipse">
          <a:avLst/>
        </a:prstGeom>
        <a:solidFill>
          <a:schemeClr val="accent2">
            <a:shade val="50000"/>
            <a:hueOff val="515476"/>
            <a:satOff val="-15020"/>
            <a:lumOff val="393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EE09B-4967-41CC-9168-A7C6B2F671DE}">
      <dsp:nvSpPr>
        <dsp:cNvPr id="0" name=""/>
        <dsp:cNvSpPr/>
      </dsp:nvSpPr>
      <dsp:spPr>
        <a:xfrm>
          <a:off x="4281164" y="0"/>
          <a:ext cx="679514" cy="144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1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/>
            <a:buNone/>
            <a:defRPr/>
          </a:pPr>
          <a:r>
            <a:rPr lang="en-US" sz="1200" kern="1200" dirty="0" err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键盘</a:t>
          </a: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</a:t>
          </a:r>
          <a:r>
            <a:rPr lang="en-US" sz="1200" kern="1200" dirty="0" err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磁盘装置</a:t>
          </a: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、输出输入</a:t>
          </a:r>
          <a:r>
            <a: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 </a:t>
          </a: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</a:t>
          </a:r>
          <a:r>
            <a: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PCI</a:t>
          </a: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初始化等等</a:t>
          </a:r>
          <a:endParaRPr lang="en-US" sz="12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4281164" y="0"/>
        <a:ext cx="679514" cy="1446247"/>
      </dsp:txXfrm>
    </dsp:sp>
    <dsp:sp modelId="{A4DD8A3C-0F2A-4424-86F4-DD1E76D3D9EC}">
      <dsp:nvSpPr>
        <dsp:cNvPr id="0" name=""/>
        <dsp:cNvSpPr/>
      </dsp:nvSpPr>
      <dsp:spPr>
        <a:xfrm>
          <a:off x="4440140" y="1627028"/>
          <a:ext cx="361561" cy="361561"/>
        </a:xfrm>
        <a:prstGeom prst="ellipse">
          <a:avLst/>
        </a:prstGeom>
        <a:solidFill>
          <a:schemeClr val="accent2">
            <a:shade val="50000"/>
            <a:hueOff val="343651"/>
            <a:satOff val="-10013"/>
            <a:lumOff val="26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E52F0-25C8-470E-8967-01F83EA51B84}">
      <dsp:nvSpPr>
        <dsp:cNvPr id="0" name=""/>
        <dsp:cNvSpPr/>
      </dsp:nvSpPr>
      <dsp:spPr>
        <a:xfrm>
          <a:off x="4994654" y="2169371"/>
          <a:ext cx="679514" cy="144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1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/>
            <a:buNone/>
            <a:defRPr/>
          </a:pPr>
          <a:r>
            <a:rPr lang="zh-CN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交出控制权给</a:t>
          </a:r>
          <a:r>
            <a: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OS</a:t>
          </a:r>
          <a:endParaRPr lang="zh-CN" sz="12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4994654" y="2169371"/>
        <a:ext cx="679514" cy="1446247"/>
      </dsp:txXfrm>
    </dsp:sp>
    <dsp:sp modelId="{69F7E3DE-67BA-48E4-863D-53125F5CA6BC}">
      <dsp:nvSpPr>
        <dsp:cNvPr id="0" name=""/>
        <dsp:cNvSpPr/>
      </dsp:nvSpPr>
      <dsp:spPr>
        <a:xfrm>
          <a:off x="5153630" y="1627028"/>
          <a:ext cx="361561" cy="361561"/>
        </a:xfrm>
        <a:prstGeom prst="ellipse">
          <a:avLst/>
        </a:prstGeom>
        <a:solidFill>
          <a:schemeClr val="accent2">
            <a:shade val="50000"/>
            <a:hueOff val="171825"/>
            <a:satOff val="-5007"/>
            <a:lumOff val="131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20D5-F9DD-4389-A6C8-003AD8986EB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DFB6-85F9-4DDA-8646-9184AE5C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4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2925" y="1081718"/>
            <a:ext cx="7305675" cy="480382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单击此处编辑母标副标题样式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2925" y="2628900"/>
            <a:ext cx="6859191" cy="452009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40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 dirty="0"/>
              <a:t>撰写部门及人员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3083879"/>
            <a:ext cx="3533775" cy="2381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撰写日期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562101"/>
            <a:ext cx="7305675" cy="762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单击此处编辑母版主标题样式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609600" y="2430451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418509"/>
            <a:ext cx="1400174" cy="42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9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9" cy="421878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33350" y="721"/>
            <a:ext cx="471282" cy="713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四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6" name="组合 15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7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8" name="梯形 17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8" cy="42187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4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07" y="3362325"/>
            <a:ext cx="2258955" cy="693277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47725" y="103088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安全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7725" y="155869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易用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47725" y="208650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全能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47725" y="2614311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可靠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762125" y="261431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762125" y="103088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Secure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762125" y="155869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62125" y="208650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0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69" y="1628303"/>
            <a:ext cx="2258955" cy="69327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105819" y="2689020"/>
            <a:ext cx="4933950" cy="648397"/>
            <a:chOff x="1762125" y="3165270"/>
            <a:chExt cx="4933950" cy="64839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21240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安全</a:t>
              </a: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33178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易用</a:t>
              </a: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5116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全能</a:t>
              </a: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57054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可靠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53435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Available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7621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Secure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9559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Usable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497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Multiple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04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199" y="842032"/>
            <a:ext cx="6859191" cy="1791253"/>
          </a:xfrm>
          <a:prstGeom prst="rect">
            <a:avLst/>
          </a:prstGeom>
        </p:spPr>
        <p:txBody>
          <a:bodyPr anchor="b"/>
          <a:lstStyle>
            <a:lvl1pPr algn="ctr">
              <a:defRPr sz="450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199" y="2702363"/>
            <a:ext cx="6859191" cy="12422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759" y="4768735"/>
            <a:ext cx="2057757" cy="273928"/>
          </a:xfrm>
          <a:prstGeom prst="rect">
            <a:avLst/>
          </a:prstGeom>
        </p:spPr>
        <p:txBody>
          <a:bodyPr/>
          <a:lstStyle/>
          <a:p>
            <a:fld id="{97AB31B4-DF14-6F4D-A0F7-DABDB117BE32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9476" y="4768735"/>
            <a:ext cx="3086636" cy="273928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9072" y="4768735"/>
            <a:ext cx="2057757" cy="273928"/>
          </a:xfrm>
          <a:prstGeom prst="rect">
            <a:avLst/>
          </a:prstGeom>
        </p:spPr>
        <p:txBody>
          <a:bodyPr/>
          <a:lstStyle/>
          <a:p>
            <a:fld id="{CF15F3C3-FCCC-7845-A956-BB18982DE3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605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2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3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4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3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12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rgbClr val="B01D23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13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rgbClr val="B01D23"/>
                </a:solidFill>
                <a:latin typeface="+mn-ea"/>
                <a:ea typeface="+mn-ea"/>
              </a:rPr>
              <a:t>Contents</a:t>
            </a:r>
          </a:p>
        </p:txBody>
      </p:sp>
      <p:sp>
        <p:nvSpPr>
          <p:cNvPr id="15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5" name="梯形 14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  <a:solidFill>
            <a:srgbClr val="B01D23"/>
          </a:solidFill>
        </p:grpSpPr>
        <p:sp>
          <p:nvSpPr>
            <p:cNvPr id="12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6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7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8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9" name="梯形 18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6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6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53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8" r:id="rId3"/>
    <p:sldLayoutId id="2147483674" r:id="rId4"/>
    <p:sldLayoutId id="2147483675" r:id="rId5"/>
    <p:sldLayoutId id="2147483654" r:id="rId6"/>
    <p:sldLayoutId id="2147483669" r:id="rId7"/>
    <p:sldLayoutId id="2147483676" r:id="rId8"/>
    <p:sldLayoutId id="2147483677" r:id="rId9"/>
    <p:sldLayoutId id="2147483670" r:id="rId10"/>
    <p:sldLayoutId id="2147483671" r:id="rId11"/>
    <p:sldLayoutId id="2147483655" r:id="rId12"/>
    <p:sldLayoutId id="2147483673" r:id="rId13"/>
    <p:sldLayoutId id="2147483678" r:id="rId14"/>
  </p:sldLayoutIdLs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efi.org/home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亢曼曼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2021/7/11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EFI BIOS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2041745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UEFI BIOS</a:t>
            </a:r>
            <a:r>
              <a:rPr lang="zh-CN" altLang="en-US" dirty="0"/>
              <a:t> </a:t>
            </a:r>
            <a:r>
              <a:rPr lang="en-US" altLang="zh-CN" dirty="0"/>
              <a:t>vs </a:t>
            </a:r>
            <a:r>
              <a:rPr lang="zh-CN" altLang="en-US" dirty="0"/>
              <a:t>传统</a:t>
            </a:r>
            <a:r>
              <a:rPr lang="en-US" altLang="zh-CN" dirty="0"/>
              <a:t>BIOS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 </a:t>
            </a:r>
            <a:r>
              <a:rPr lang="zh-CN" altLang="en-US" sz="2000" dirty="0">
                <a:latin typeface="+mn-ea"/>
              </a:rPr>
              <a:t>与传统</a:t>
            </a:r>
            <a:r>
              <a:rPr lang="en-US" altLang="zh-CN" sz="2000" dirty="0">
                <a:latin typeface="+mn-ea"/>
              </a:rPr>
              <a:t>BIOS</a:t>
            </a:r>
            <a:r>
              <a:rPr lang="zh-CN" altLang="en-US" sz="2000" dirty="0">
                <a:latin typeface="+mn-ea"/>
              </a:rPr>
              <a:t>相比，</a:t>
            </a:r>
            <a:r>
              <a:rPr lang="en-US" altLang="zh-CN" sz="2000" dirty="0">
                <a:latin typeface="+mn-ea"/>
              </a:rPr>
              <a:t>EFI</a:t>
            </a:r>
            <a:r>
              <a:rPr lang="zh-CN" altLang="en-US" sz="2000" dirty="0">
                <a:latin typeface="+mn-ea"/>
              </a:rPr>
              <a:t>通过模块化、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语言的参数堆栈传递方式和动态链接的形式构建系统，较</a:t>
            </a:r>
            <a:r>
              <a:rPr lang="en-US" altLang="zh-CN" sz="2000" dirty="0">
                <a:latin typeface="+mn-ea"/>
              </a:rPr>
              <a:t>BIOS</a:t>
            </a:r>
            <a:r>
              <a:rPr lang="zh-CN" altLang="en-US" sz="2000" dirty="0">
                <a:latin typeface="+mn-ea"/>
              </a:rPr>
              <a:t>而言更易于实现，容错和纠错特性更强。</a:t>
            </a:r>
            <a:endParaRPr lang="en-US" altLang="zh-TW" sz="2000" dirty="0">
              <a:latin typeface="+mn-ea"/>
            </a:endParaRPr>
          </a:p>
        </p:txBody>
      </p:sp>
      <p:graphicFrame>
        <p:nvGraphicFramePr>
          <p:cNvPr id="4" name="Group 357">
            <a:extLst>
              <a:ext uri="{FF2B5EF4-FFF2-40B4-BE49-F238E27FC236}">
                <a16:creationId xmlns:a16="http://schemas.microsoft.com/office/drawing/2014/main" id="{F02FC52F-4083-4FD1-A2F5-388C3AFC4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98457"/>
              </p:ext>
            </p:extLst>
          </p:nvPr>
        </p:nvGraphicFramePr>
        <p:xfrm>
          <a:off x="889685" y="1525633"/>
          <a:ext cx="7414056" cy="3505200"/>
        </p:xfrm>
        <a:graphic>
          <a:graphicData uri="http://schemas.openxmlformats.org/drawingml/2006/table">
            <a:tbl>
              <a:tblPr/>
              <a:tblGrid>
                <a:gridCol w="1320628">
                  <a:extLst>
                    <a:ext uri="{9D8B030D-6E8A-4147-A177-3AD203B41FA5}">
                      <a16:colId xmlns:a16="http://schemas.microsoft.com/office/drawing/2014/main" val="3120686388"/>
                    </a:ext>
                  </a:extLst>
                </a:gridCol>
                <a:gridCol w="3022097">
                  <a:extLst>
                    <a:ext uri="{9D8B030D-6E8A-4147-A177-3AD203B41FA5}">
                      <a16:colId xmlns:a16="http://schemas.microsoft.com/office/drawing/2014/main" val="2626592466"/>
                    </a:ext>
                  </a:extLst>
                </a:gridCol>
                <a:gridCol w="3071331">
                  <a:extLst>
                    <a:ext uri="{9D8B030D-6E8A-4147-A177-3AD203B41FA5}">
                      <a16:colId xmlns:a16="http://schemas.microsoft.com/office/drawing/2014/main" val="1238252835"/>
                    </a:ext>
                  </a:extLst>
                </a:gridCol>
              </a:tblGrid>
              <a:tr h="246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rebuchet MS" panose="020B0603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</a:rPr>
                        <a:t>Legacy BIOS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</a:rPr>
                        <a:t>EFI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605361"/>
                  </a:ext>
                </a:extLst>
              </a:tr>
              <a:tr h="246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Language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Assembly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 (99%)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389179"/>
                  </a:ext>
                </a:extLst>
              </a:tr>
              <a:tr h="5926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Resource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Interrupt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Hardcode Memory Access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</a:rPr>
                        <a:t>Hardcode I/O Access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Driver \ Protocols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151660"/>
                  </a:ext>
                </a:extLst>
              </a:tr>
              <a:tr h="246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Processor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x86 16-bits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CPU Protected Mode (Flat Mode)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255725"/>
                  </a:ext>
                </a:extLst>
              </a:tr>
              <a:tr h="246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Binary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Removable Binary Drivers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256651"/>
                  </a:ext>
                </a:extLst>
              </a:tr>
              <a:tr h="246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Expand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Hook Interrupt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Load Driver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14573"/>
                  </a:ext>
                </a:extLst>
              </a:tr>
              <a:tr h="5926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</a:rPr>
                        <a:t>OS Bridge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</a:rPr>
                        <a:t>ACPI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</a:rPr>
                        <a:t>(SMI, INT Service)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</a:rPr>
                        <a:t>RunTime Driver Service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</a:rPr>
                        <a:t>AED (</a:t>
                      </a: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</a:rPr>
                        <a:t>ACPI EFI Protocol Driver</a:t>
                      </a: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</a:rPr>
                        <a:t>(ACPI, SMI)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695883"/>
                  </a:ext>
                </a:extLst>
              </a:tr>
              <a:tr h="4198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r>
                        <a:rPr kumimoji="0" lang="en-US" altLang="zh-TW" sz="1400" b="1" i="0" u="none" strike="noStrike" cap="none" normalizeH="0" baseline="3000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</a:rPr>
                        <a:t>rd</a:t>
                      </a: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</a:rPr>
                        <a:t> Party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</a:rPr>
                        <a:t>ISV &amp; IHV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</a:rPr>
                        <a:t>Bad for Support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777777"/>
                          </a:solidFill>
                          <a:latin typeface="Trebuchet MS" panose="020B0603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333333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</a:rPr>
                        <a:t>Easy for Support and for Multi Platforms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168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00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R</a:t>
            </a:r>
            <a:r>
              <a:rPr lang="en-US" altLang="zh-CN" sz="3200" dirty="0">
                <a:ea typeface="新細明體" panose="02020500000000000000" pitchFamily="18" charset="-120"/>
              </a:rPr>
              <a:t>om Image</a:t>
            </a:r>
            <a:endParaRPr lang="zh-CN" altLang="en-US" sz="30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  </a:t>
            </a:r>
            <a:r>
              <a:rPr lang="en-US" altLang="zh-TW" sz="1600" dirty="0">
                <a:latin typeface="+mn-ea"/>
              </a:rPr>
              <a:t>UEFI BIOS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Rom Image</a:t>
            </a:r>
            <a:r>
              <a:rPr lang="zh-CN" altLang="en-US" sz="1600" dirty="0">
                <a:latin typeface="+mn-ea"/>
              </a:rPr>
              <a:t>是由许多个</a:t>
            </a:r>
            <a:r>
              <a:rPr lang="en-US" altLang="zh-CN" sz="1600" dirty="0">
                <a:latin typeface="+mn-ea"/>
              </a:rPr>
              <a:t>FV</a:t>
            </a:r>
            <a:r>
              <a:rPr lang="zh-CN" altLang="en-US" sz="1600" dirty="0">
                <a:latin typeface="+mn-ea"/>
              </a:rPr>
              <a:t>组成，固有的三个：</a:t>
            </a:r>
            <a:r>
              <a:rPr lang="en-US" altLang="zh-CN" sz="1600" dirty="0">
                <a:latin typeface="+mn-ea"/>
              </a:rPr>
              <a:t>FV_BB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FV_MAIN, FV_NVRAM</a:t>
            </a:r>
          </a:p>
          <a:p>
            <a:pPr marL="171473" lvl="1">
              <a:spcBef>
                <a:spcPts val="750"/>
              </a:spcBef>
            </a:pPr>
            <a:endParaRPr lang="zh-TW" altLang="en-US" sz="1600" dirty="0">
              <a:latin typeface="+mn-ea"/>
            </a:endParaRPr>
          </a:p>
          <a:p>
            <a:endParaRPr lang="en-US" altLang="zh-TW" sz="1600" dirty="0">
              <a:ea typeface="新細明體" panose="02020500000000000000" pitchFamily="18" charset="-12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7164819-6825-4E75-85ED-C692CFD6A89C}"/>
              </a:ext>
            </a:extLst>
          </p:cNvPr>
          <p:cNvGrpSpPr/>
          <p:nvPr/>
        </p:nvGrpSpPr>
        <p:grpSpPr>
          <a:xfrm>
            <a:off x="787650" y="1403287"/>
            <a:ext cx="6482282" cy="2964224"/>
            <a:chOff x="1130300" y="998538"/>
            <a:chExt cx="4948238" cy="491490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87296D9-6E4B-4EA4-8F4B-289B74A63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1493838"/>
              <a:ext cx="1066800" cy="44196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TW" altLang="en-US" sz="2400" baseline="-250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" name="Line 25">
              <a:extLst>
                <a:ext uri="{FF2B5EF4-FFF2-40B4-BE49-F238E27FC236}">
                  <a16:creationId xmlns:a16="http://schemas.microsoft.com/office/drawing/2014/main" id="{AAF141BA-3771-435D-945A-799102628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750" y="1493838"/>
              <a:ext cx="0" cy="441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26">
              <a:extLst>
                <a:ext uri="{FF2B5EF4-FFF2-40B4-BE49-F238E27FC236}">
                  <a16:creationId xmlns:a16="http://schemas.microsoft.com/office/drawing/2014/main" id="{58D7C793-3E59-4974-8BF7-49EFAFF23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750" y="5913438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33C1735A-6420-4BC5-B73C-68CFD2DD9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950" y="1570038"/>
              <a:ext cx="6461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TW" sz="2400" baseline="-25000">
                  <a:solidFill>
                    <a:srgbClr val="333333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ROM</a:t>
              </a:r>
              <a:endPara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626D562B-F44C-49D9-A13C-DEA252CC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550" y="2179638"/>
              <a:ext cx="914400" cy="838200"/>
            </a:xfrm>
            <a:prstGeom prst="rect">
              <a:avLst/>
            </a:prstGeom>
            <a:solidFill>
              <a:srgbClr val="CC0000"/>
            </a:solidFill>
            <a:ln w="12700" cap="sq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98029716-205D-4680-BB4C-2EFAD5476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1150" y="2103438"/>
              <a:ext cx="4429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TW" sz="2400" baseline="-25000">
                  <a:solidFill>
                    <a:srgbClr val="333333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FV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3BB1F9E-D5FA-401C-8777-3711B554D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550" y="3322638"/>
              <a:ext cx="914400" cy="838200"/>
            </a:xfrm>
            <a:prstGeom prst="rect">
              <a:avLst/>
            </a:prstGeom>
            <a:solidFill>
              <a:srgbClr val="CC0000"/>
            </a:solidFill>
            <a:ln w="12700" cap="sq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62880690-487C-4183-8FE5-558C55B7F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1150" y="3246438"/>
              <a:ext cx="4429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TW" sz="2400" baseline="-25000">
                  <a:solidFill>
                    <a:srgbClr val="333333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FV</a:t>
              </a: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8B6BD8CD-7BAC-40D8-B4E8-27464B0F9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550" y="4541838"/>
              <a:ext cx="914400" cy="838200"/>
            </a:xfrm>
            <a:prstGeom prst="rect">
              <a:avLst/>
            </a:prstGeom>
            <a:solidFill>
              <a:srgbClr val="CC0000"/>
            </a:solidFill>
            <a:ln w="12700" cap="sq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9957ABEA-303F-4F06-BF74-A9CDF95EE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1150" y="4465638"/>
              <a:ext cx="4429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TW" sz="2400" baseline="-25000">
                  <a:solidFill>
                    <a:srgbClr val="333333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FV</a:t>
              </a: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51B2F60A-5043-4059-B71E-E20059FCE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350" y="1646238"/>
              <a:ext cx="914400" cy="4114800"/>
            </a:xfrm>
            <a:prstGeom prst="rect">
              <a:avLst/>
            </a:prstGeom>
            <a:solidFill>
              <a:srgbClr val="CC0000"/>
            </a:solidFill>
            <a:ln w="12700" cap="sq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6C899525-085C-4DC9-AEE6-B818E23E0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950" y="1570038"/>
              <a:ext cx="4429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TW" sz="2400" baseline="-25000">
                  <a:solidFill>
                    <a:srgbClr val="333333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FV</a:t>
              </a: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724591A4-9CCB-4A86-8599-733B559F1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550" y="2103438"/>
              <a:ext cx="762000" cy="381000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TW" altLang="en-US" sz="2400" baseline="-25000">
                  <a:latin typeface="Times New Roman" panose="02020603050405020304" pitchFamily="18" charset="0"/>
                  <a:ea typeface="新細明體" panose="02020500000000000000" pitchFamily="18" charset="-120"/>
                </a:rPr>
                <a:t>  </a:t>
              </a:r>
            </a:p>
          </p:txBody>
        </p: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67003F85-763B-4484-91AC-027160587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863" y="2027238"/>
              <a:ext cx="5222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TW" sz="2400" baseline="-25000">
                  <a:latin typeface="Times New Roman" panose="02020603050405020304" pitchFamily="18" charset="0"/>
                  <a:ea typeface="新細明體" panose="02020500000000000000" pitchFamily="18" charset="-120"/>
                </a:rPr>
                <a:t>FFS</a:t>
              </a: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C777158E-7BF3-4897-9B1E-B9E25F1F1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550" y="2713038"/>
              <a:ext cx="762000" cy="381000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TW" altLang="en-US" sz="2400" baseline="-25000">
                  <a:latin typeface="Times New Roman" panose="02020603050405020304" pitchFamily="18" charset="0"/>
                  <a:ea typeface="新細明體" panose="02020500000000000000" pitchFamily="18" charset="-120"/>
                </a:rPr>
                <a:t>  </a:t>
              </a: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ABB31BDD-0586-4181-9E66-066E7805B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863" y="2636838"/>
              <a:ext cx="5222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TW" sz="2400" baseline="-25000">
                  <a:latin typeface="Times New Roman" panose="02020603050405020304" pitchFamily="18" charset="0"/>
                  <a:ea typeface="新細明體" panose="02020500000000000000" pitchFamily="18" charset="-120"/>
                </a:rPr>
                <a:t>FFS</a:t>
              </a: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45787300-AC80-4B66-9DD0-7950F977B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550" y="3322638"/>
              <a:ext cx="762000" cy="381000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TW" altLang="en-US" sz="2400" baseline="-25000">
                  <a:latin typeface="Times New Roman" panose="02020603050405020304" pitchFamily="18" charset="0"/>
                  <a:ea typeface="新細明體" panose="02020500000000000000" pitchFamily="18" charset="-120"/>
                </a:rPr>
                <a:t>  </a:t>
              </a: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C1785D5E-215B-4F48-8620-1B7E17F56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863" y="3246438"/>
              <a:ext cx="5222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TW" sz="2400" baseline="-25000">
                  <a:latin typeface="Times New Roman" panose="02020603050405020304" pitchFamily="18" charset="0"/>
                  <a:ea typeface="新細明體" panose="02020500000000000000" pitchFamily="18" charset="-120"/>
                </a:rPr>
                <a:t>FFS</a:t>
              </a: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2716A681-C8BD-4EFC-A07E-CA10C384F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550" y="3932238"/>
              <a:ext cx="762000" cy="381000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TW" altLang="en-US" sz="2400" baseline="-25000">
                  <a:latin typeface="Times New Roman" panose="02020603050405020304" pitchFamily="18" charset="0"/>
                  <a:ea typeface="新細明體" panose="02020500000000000000" pitchFamily="18" charset="-120"/>
                </a:rPr>
                <a:t>  </a:t>
              </a:r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F7A8124F-6BAE-4AF1-B89C-07CC2D782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863" y="3856038"/>
              <a:ext cx="5222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TW" sz="2400" baseline="-25000">
                  <a:latin typeface="Times New Roman" panose="02020603050405020304" pitchFamily="18" charset="0"/>
                  <a:ea typeface="新細明體" panose="02020500000000000000" pitchFamily="18" charset="-120"/>
                </a:rPr>
                <a:t>FFS</a:t>
              </a:r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B7AD3708-3308-49F4-AB7A-A74240DCB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550" y="4541838"/>
              <a:ext cx="762000" cy="381000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TW" altLang="en-US" sz="2400" baseline="-25000">
                  <a:latin typeface="Times New Roman" panose="02020603050405020304" pitchFamily="18" charset="0"/>
                  <a:ea typeface="新細明體" panose="02020500000000000000" pitchFamily="18" charset="-120"/>
                </a:rPr>
                <a:t>  </a:t>
              </a:r>
            </a:p>
          </p:txBody>
        </p:sp>
        <p:sp>
          <p:nvSpPr>
            <p:cNvPr id="26" name="Text Box 22">
              <a:extLst>
                <a:ext uri="{FF2B5EF4-FFF2-40B4-BE49-F238E27FC236}">
                  <a16:creationId xmlns:a16="http://schemas.microsoft.com/office/drawing/2014/main" id="{5D1A1FA5-579F-48A1-BC69-BE141313D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863" y="4465638"/>
              <a:ext cx="5222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TW" sz="2400" baseline="-25000">
                  <a:latin typeface="Times New Roman" panose="02020603050405020304" pitchFamily="18" charset="0"/>
                  <a:ea typeface="新細明體" panose="02020500000000000000" pitchFamily="18" charset="-120"/>
                </a:rPr>
                <a:t>FFS</a:t>
              </a: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4D166C7D-55D9-49C1-8274-91C370C28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9550" y="1722438"/>
              <a:ext cx="762000" cy="3886200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TW" altLang="en-US" sz="2400" baseline="-25000">
                  <a:latin typeface="Times New Roman" panose="02020603050405020304" pitchFamily="18" charset="0"/>
                  <a:ea typeface="新細明體" panose="02020500000000000000" pitchFamily="18" charset="-120"/>
                </a:rPr>
                <a:t>  </a:t>
              </a:r>
            </a:p>
          </p:txBody>
        </p:sp>
        <p:sp>
          <p:nvSpPr>
            <p:cNvPr id="28" name="Text Box 24">
              <a:extLst>
                <a:ext uri="{FF2B5EF4-FFF2-40B4-BE49-F238E27FC236}">
                  <a16:creationId xmlns:a16="http://schemas.microsoft.com/office/drawing/2014/main" id="{BF14BB4F-CA9D-4BB0-81D0-449A1FF80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863" y="1646238"/>
              <a:ext cx="5222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TW" sz="2400" baseline="-25000">
                  <a:latin typeface="Times New Roman" panose="02020603050405020304" pitchFamily="18" charset="0"/>
                  <a:ea typeface="新細明體" panose="02020500000000000000" pitchFamily="18" charset="-120"/>
                </a:rPr>
                <a:t>FFS</a:t>
              </a: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0003BC4A-5176-47E8-8E0A-AABED4938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750" y="1493838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4812B0B1-EBBD-4634-A9A4-271843FF7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6950" y="2560638"/>
              <a:ext cx="304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441BEE3F-291A-4AF8-B8F4-0C3CEC62C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7150" y="1646238"/>
              <a:ext cx="0" cy="411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9AE532D9-3118-432F-AA2D-57C0BFB52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7150" y="5761038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169EF683-E8AA-4E2E-9106-D80C82802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7150" y="1646238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1BBA736A-EABA-4CD7-AC94-4F85547452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8550" y="2408238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" name="Group 33">
              <a:extLst>
                <a:ext uri="{FF2B5EF4-FFF2-40B4-BE49-F238E27FC236}">
                  <a16:creationId xmlns:a16="http://schemas.microsoft.com/office/drawing/2014/main" id="{888EFD70-54D9-4A77-B9E0-E2137AD2A3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16538" y="4132263"/>
              <a:ext cx="762000" cy="474662"/>
              <a:chOff x="4950" y="1366"/>
              <a:chExt cx="480" cy="299"/>
            </a:xfrm>
          </p:grpSpPr>
          <p:sp>
            <p:nvSpPr>
              <p:cNvPr id="46" name="Rectangle 34">
                <a:extLst>
                  <a:ext uri="{FF2B5EF4-FFF2-40B4-BE49-F238E27FC236}">
                    <a16:creationId xmlns:a16="http://schemas.microsoft.com/office/drawing/2014/main" id="{1DA1B2F2-123E-4B15-B3A0-C638684A1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8" y="1366"/>
                <a:ext cx="384" cy="299"/>
              </a:xfrm>
              <a:prstGeom prst="rect">
                <a:avLst/>
              </a:prstGeom>
              <a:solidFill>
                <a:srgbClr val="666666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Text Box 35">
                <a:extLst>
                  <a:ext uri="{FF2B5EF4-FFF2-40B4-BE49-F238E27FC236}">
                    <a16:creationId xmlns:a16="http://schemas.microsoft.com/office/drawing/2014/main" id="{CF27EF63-9F15-4B73-AD8B-F8746DFB47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0" y="1366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TW" sz="2400" baseline="-25000">
                    <a:solidFill>
                      <a:srgbClr val="FF66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section</a:t>
                </a:r>
              </a:p>
            </p:txBody>
          </p:sp>
        </p:grp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97B9224E-33F1-4CA7-9237-371762CE0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663" y="2287588"/>
              <a:ext cx="889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zh-TW" sz="2000">
                  <a:solidFill>
                    <a:srgbClr val="FF6600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rPr>
                <a:t>FV_BB</a:t>
              </a:r>
            </a:p>
          </p:txBody>
        </p:sp>
        <p:sp>
          <p:nvSpPr>
            <p:cNvPr id="37" name="Text Box 37">
              <a:extLst>
                <a:ext uri="{FF2B5EF4-FFF2-40B4-BE49-F238E27FC236}">
                  <a16:creationId xmlns:a16="http://schemas.microsoft.com/office/drawing/2014/main" id="{92F0D8C9-6F65-4FEA-AF7F-0976091E2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300" y="3457575"/>
              <a:ext cx="13954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zh-TW" sz="2000">
                  <a:solidFill>
                    <a:srgbClr val="FF6600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rPr>
                <a:t>FV_MAIN</a:t>
              </a:r>
            </a:p>
          </p:txBody>
        </p:sp>
        <p:sp>
          <p:nvSpPr>
            <p:cNvPr id="38" name="Text Box 38">
              <a:extLst>
                <a:ext uri="{FF2B5EF4-FFF2-40B4-BE49-F238E27FC236}">
                  <a16:creationId xmlns:a16="http://schemas.microsoft.com/office/drawing/2014/main" id="{112A4BDE-3D0C-450A-95D3-F9705204A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175" y="4718050"/>
              <a:ext cx="10683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zh-TW" sz="2000">
                  <a:solidFill>
                    <a:srgbClr val="FF6600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rPr>
                <a:t>FV_NV</a:t>
              </a:r>
            </a:p>
          </p:txBody>
        </p:sp>
        <p:grpSp>
          <p:nvGrpSpPr>
            <p:cNvPr id="39" name="Group 39">
              <a:extLst>
                <a:ext uri="{FF2B5EF4-FFF2-40B4-BE49-F238E27FC236}">
                  <a16:creationId xmlns:a16="http://schemas.microsoft.com/office/drawing/2014/main" id="{32835540-3628-49CA-B2D0-78F35F50D7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16538" y="3322638"/>
              <a:ext cx="762000" cy="474662"/>
              <a:chOff x="4950" y="1366"/>
              <a:chExt cx="480" cy="299"/>
            </a:xfrm>
          </p:grpSpPr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FF8B9798-FB22-4193-9B1E-C23E2410B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8" y="1366"/>
                <a:ext cx="384" cy="299"/>
              </a:xfrm>
              <a:prstGeom prst="rect">
                <a:avLst/>
              </a:prstGeom>
              <a:solidFill>
                <a:srgbClr val="666666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Text Box 41">
                <a:extLst>
                  <a:ext uri="{FF2B5EF4-FFF2-40B4-BE49-F238E27FC236}">
                    <a16:creationId xmlns:a16="http://schemas.microsoft.com/office/drawing/2014/main" id="{8889307C-8FD0-4135-B677-985058AC77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0" y="1366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TW" sz="2400" baseline="-25000">
                    <a:solidFill>
                      <a:srgbClr val="FF66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section</a:t>
                </a:r>
              </a:p>
            </p:txBody>
          </p:sp>
        </p:grpSp>
        <p:grpSp>
          <p:nvGrpSpPr>
            <p:cNvPr id="40" name="Group 42">
              <a:extLst>
                <a:ext uri="{FF2B5EF4-FFF2-40B4-BE49-F238E27FC236}">
                  <a16:creationId xmlns:a16="http://schemas.microsoft.com/office/drawing/2014/main" id="{896A0F37-A15B-4E91-92E1-F0A0098A92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16538" y="2378075"/>
              <a:ext cx="762000" cy="474663"/>
              <a:chOff x="4950" y="1366"/>
              <a:chExt cx="480" cy="299"/>
            </a:xfrm>
          </p:grpSpPr>
          <p:sp>
            <p:nvSpPr>
              <p:cNvPr id="42" name="Rectangle 43">
                <a:extLst>
                  <a:ext uri="{FF2B5EF4-FFF2-40B4-BE49-F238E27FC236}">
                    <a16:creationId xmlns:a16="http://schemas.microsoft.com/office/drawing/2014/main" id="{E7200EDE-29D9-43EE-AD68-12CCFB8BD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8" y="1366"/>
                <a:ext cx="384" cy="299"/>
              </a:xfrm>
              <a:prstGeom prst="rect">
                <a:avLst/>
              </a:prstGeom>
              <a:solidFill>
                <a:srgbClr val="666666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Text Box 44">
                <a:extLst>
                  <a:ext uri="{FF2B5EF4-FFF2-40B4-BE49-F238E27FC236}">
                    <a16:creationId xmlns:a16="http://schemas.microsoft.com/office/drawing/2014/main" id="{B88EE356-69AE-486D-9550-0F90F8D2D8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0" y="1366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TW" sz="2400" baseline="-25000">
                    <a:solidFill>
                      <a:srgbClr val="FF66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section</a:t>
                </a:r>
              </a:p>
            </p:txBody>
          </p:sp>
        </p:grpSp>
        <p:sp>
          <p:nvSpPr>
            <p:cNvPr id="41" name="Text Box 45">
              <a:extLst>
                <a:ext uri="{FF2B5EF4-FFF2-40B4-BE49-F238E27FC236}">
                  <a16:creationId xmlns:a16="http://schemas.microsoft.com/office/drawing/2014/main" id="{067B3AD7-8FDA-4419-AA99-560954E6C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6838" y="998538"/>
              <a:ext cx="889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zh-TW" sz="2000" dirty="0">
                  <a:solidFill>
                    <a:schemeClr val="tx2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rPr>
                <a:t>EFI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1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R</a:t>
            </a:r>
            <a:r>
              <a:rPr lang="en-US" altLang="zh-CN" sz="3200" dirty="0">
                <a:ea typeface="新細明體" panose="02020500000000000000" pitchFamily="18" charset="-120"/>
              </a:rPr>
              <a:t>om Image</a:t>
            </a:r>
            <a:endParaRPr lang="zh-CN" altLang="en-US" sz="3000" dirty="0">
              <a:latin typeface="+mj-ea"/>
            </a:endParaRPr>
          </a:p>
        </p:txBody>
      </p:sp>
      <p:sp>
        <p:nvSpPr>
          <p:cNvPr id="50" name="内容占位符 49">
            <a:extLst>
              <a:ext uri="{FF2B5EF4-FFF2-40B4-BE49-F238E27FC236}">
                <a16:creationId xmlns:a16="http://schemas.microsoft.com/office/drawing/2014/main" id="{545F8AEC-3128-4117-BF31-87A975B91F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4000" y="904875"/>
            <a:ext cx="8585200" cy="24493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typedef struct {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EFI_GUID                		Name;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EFI_FFS_INTEGRITY_CHECK </a:t>
            </a:r>
            <a:r>
              <a:rPr lang="en-US" altLang="zh-TW" dirty="0" err="1">
                <a:ea typeface="新細明體" panose="02020500000000000000" pitchFamily="18" charset="-120"/>
              </a:rPr>
              <a:t>IntegrityCheck</a:t>
            </a:r>
            <a:r>
              <a:rPr lang="en-US" altLang="zh-TW" dirty="0">
                <a:ea typeface="新細明體" panose="02020500000000000000" pitchFamily="18" charset="-120"/>
              </a:rPr>
              <a:t>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EFI_FV_FILETYPE         	Type;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EFI_FFS_FILE_ATTRIBUTES Attributes;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UINT8                   		Size3];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EFI_FFS_FILE_STATE      	State;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} EFI_FFS_FILE_HEADER;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18C31DD-7371-4CAB-B84E-874045FB93FA}"/>
              </a:ext>
            </a:extLst>
          </p:cNvPr>
          <p:cNvGrpSpPr/>
          <p:nvPr/>
        </p:nvGrpSpPr>
        <p:grpSpPr>
          <a:xfrm>
            <a:off x="2019361" y="898768"/>
            <a:ext cx="6084581" cy="3992332"/>
            <a:chOff x="1814513" y="1703388"/>
            <a:chExt cx="5894387" cy="4643437"/>
          </a:xfrm>
        </p:grpSpPr>
        <p:grpSp>
          <p:nvGrpSpPr>
            <p:cNvPr id="52" name="Group 4">
              <a:extLst>
                <a:ext uri="{FF2B5EF4-FFF2-40B4-BE49-F238E27FC236}">
                  <a16:creationId xmlns:a16="http://schemas.microsoft.com/office/drawing/2014/main" id="{4D7D52B9-1AC0-4A0B-AC9A-5CAF0D1F3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94500" y="1703388"/>
              <a:ext cx="914400" cy="4191000"/>
              <a:chOff x="4280" y="1073"/>
              <a:chExt cx="576" cy="2640"/>
            </a:xfrm>
          </p:grpSpPr>
          <p:sp>
            <p:nvSpPr>
              <p:cNvPr id="63" name="Rectangle 5">
                <a:extLst>
                  <a:ext uri="{FF2B5EF4-FFF2-40B4-BE49-F238E27FC236}">
                    <a16:creationId xmlns:a16="http://schemas.microsoft.com/office/drawing/2014/main" id="{152D9851-5BC5-438F-AB95-0B99F1AD9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1121"/>
                <a:ext cx="576" cy="2592"/>
              </a:xfrm>
              <a:prstGeom prst="rect">
                <a:avLst/>
              </a:prstGeom>
              <a:solidFill>
                <a:srgbClr val="CC0000"/>
              </a:solidFill>
              <a:ln w="12700" cap="sq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Text Box 6">
                <a:extLst>
                  <a:ext uri="{FF2B5EF4-FFF2-40B4-BE49-F238E27FC236}">
                    <a16:creationId xmlns:a16="http://schemas.microsoft.com/office/drawing/2014/main" id="{3F99EEBC-3DC1-4A37-9712-40487D1F07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4" y="1073"/>
                <a:ext cx="2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TW" sz="2400" baseline="-25000">
                    <a:solidFill>
                      <a:srgbClr val="333333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FV</a:t>
                </a:r>
              </a:p>
            </p:txBody>
          </p:sp>
          <p:sp>
            <p:nvSpPr>
              <p:cNvPr id="65" name="Rectangle 7">
                <a:extLst>
                  <a:ext uri="{FF2B5EF4-FFF2-40B4-BE49-F238E27FC236}">
                    <a16:creationId xmlns:a16="http://schemas.microsoft.com/office/drawing/2014/main" id="{B6B2CF67-1FAD-4BBF-99BD-60F802D57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1409"/>
                <a:ext cx="480" cy="240"/>
              </a:xfrm>
              <a:prstGeom prst="rect">
                <a:avLst/>
              </a:prstGeom>
              <a:solidFill>
                <a:srgbClr val="FF6600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zh-TW" altLang="en-US" sz="2400" baseline="-25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  </a:t>
                </a:r>
              </a:p>
            </p:txBody>
          </p:sp>
          <p:sp>
            <p:nvSpPr>
              <p:cNvPr id="66" name="Text Box 8">
                <a:extLst>
                  <a:ext uri="{FF2B5EF4-FFF2-40B4-BE49-F238E27FC236}">
                    <a16:creationId xmlns:a16="http://schemas.microsoft.com/office/drawing/2014/main" id="{ECAAEF95-BDEC-4AAF-9780-C16658602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3" y="1361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TW" sz="24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FFS</a:t>
                </a:r>
              </a:p>
            </p:txBody>
          </p:sp>
          <p:sp>
            <p:nvSpPr>
              <p:cNvPr id="67" name="Rectangle 9">
                <a:extLst>
                  <a:ext uri="{FF2B5EF4-FFF2-40B4-BE49-F238E27FC236}">
                    <a16:creationId xmlns:a16="http://schemas.microsoft.com/office/drawing/2014/main" id="{E0888814-A030-4AB0-BDD2-87FF35125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1793"/>
                <a:ext cx="480" cy="240"/>
              </a:xfrm>
              <a:prstGeom prst="rect">
                <a:avLst/>
              </a:prstGeom>
              <a:solidFill>
                <a:srgbClr val="FF6600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zh-TW" altLang="en-US" sz="2400" baseline="-25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  </a:t>
                </a:r>
              </a:p>
            </p:txBody>
          </p:sp>
          <p:sp>
            <p:nvSpPr>
              <p:cNvPr id="68" name="Text Box 10">
                <a:extLst>
                  <a:ext uri="{FF2B5EF4-FFF2-40B4-BE49-F238E27FC236}">
                    <a16:creationId xmlns:a16="http://schemas.microsoft.com/office/drawing/2014/main" id="{1E30B0C8-D833-4FE2-ACDE-558E68854C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3" y="1745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TW" sz="2400" baseline="-25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FFS</a:t>
                </a:r>
              </a:p>
            </p:txBody>
          </p:sp>
          <p:sp>
            <p:nvSpPr>
              <p:cNvPr id="69" name="Rectangle 11">
                <a:extLst>
                  <a:ext uri="{FF2B5EF4-FFF2-40B4-BE49-F238E27FC236}">
                    <a16:creationId xmlns:a16="http://schemas.microsoft.com/office/drawing/2014/main" id="{10944703-46C8-44D5-AC66-7016D0111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2177"/>
                <a:ext cx="480" cy="240"/>
              </a:xfrm>
              <a:prstGeom prst="rect">
                <a:avLst/>
              </a:prstGeom>
              <a:solidFill>
                <a:srgbClr val="FF6600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zh-TW" altLang="en-US" sz="2400" baseline="-25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  </a:t>
                </a:r>
              </a:p>
            </p:txBody>
          </p:sp>
          <p:sp>
            <p:nvSpPr>
              <p:cNvPr id="70" name="Text Box 12">
                <a:extLst>
                  <a:ext uri="{FF2B5EF4-FFF2-40B4-BE49-F238E27FC236}">
                    <a16:creationId xmlns:a16="http://schemas.microsoft.com/office/drawing/2014/main" id="{4FAF9AE8-952A-4C11-8D22-6742E81E57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3" y="2129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TW" sz="2400" baseline="-25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FFS</a:t>
                </a:r>
              </a:p>
            </p:txBody>
          </p:sp>
          <p:sp>
            <p:nvSpPr>
              <p:cNvPr id="71" name="Rectangle 13">
                <a:extLst>
                  <a:ext uri="{FF2B5EF4-FFF2-40B4-BE49-F238E27FC236}">
                    <a16:creationId xmlns:a16="http://schemas.microsoft.com/office/drawing/2014/main" id="{A47D462C-0622-4617-8D3A-0A98312B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2561"/>
                <a:ext cx="480" cy="240"/>
              </a:xfrm>
              <a:prstGeom prst="rect">
                <a:avLst/>
              </a:prstGeom>
              <a:solidFill>
                <a:srgbClr val="FF6600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zh-TW" altLang="en-US" sz="2400" baseline="-25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  </a:t>
                </a:r>
              </a:p>
            </p:txBody>
          </p:sp>
          <p:sp>
            <p:nvSpPr>
              <p:cNvPr id="72" name="Text Box 14">
                <a:extLst>
                  <a:ext uri="{FF2B5EF4-FFF2-40B4-BE49-F238E27FC236}">
                    <a16:creationId xmlns:a16="http://schemas.microsoft.com/office/drawing/2014/main" id="{B89997C8-412E-4FDD-BED5-7D23511732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3" y="2513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TW" sz="2400" baseline="-25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FFS</a:t>
                </a:r>
              </a:p>
            </p:txBody>
          </p:sp>
        </p:grpSp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4F00A56A-4A16-47A3-B497-BE73AFA936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1875" y="4554538"/>
              <a:ext cx="1350963" cy="1214437"/>
              <a:chOff x="1746" y="3124"/>
              <a:chExt cx="851" cy="765"/>
            </a:xfrm>
          </p:grpSpPr>
          <p:sp>
            <p:nvSpPr>
              <p:cNvPr id="61" name="Rectangle 16">
                <a:extLst>
                  <a:ext uri="{FF2B5EF4-FFF2-40B4-BE49-F238E27FC236}">
                    <a16:creationId xmlns:a16="http://schemas.microsoft.com/office/drawing/2014/main" id="{8CE217E0-1CF0-4C64-84F0-F50B600EC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3124"/>
                <a:ext cx="851" cy="765"/>
              </a:xfrm>
              <a:prstGeom prst="rect">
                <a:avLst/>
              </a:prstGeom>
              <a:solidFill>
                <a:srgbClr val="FF6600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zh-TW" altLang="en-US" sz="2400" baseline="-25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  </a:t>
                </a:r>
              </a:p>
            </p:txBody>
          </p:sp>
          <p:sp>
            <p:nvSpPr>
              <p:cNvPr id="62" name="Text Box 17">
                <a:extLst>
                  <a:ext uri="{FF2B5EF4-FFF2-40B4-BE49-F238E27FC236}">
                    <a16:creationId xmlns:a16="http://schemas.microsoft.com/office/drawing/2014/main" id="{8498EAC0-F453-4D9F-A24F-EDD231606B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6" y="3322"/>
                <a:ext cx="454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lang="en-US" altLang="zh-TW" sz="3200" baseline="-25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FFS</a:t>
                </a:r>
              </a:p>
            </p:txBody>
          </p:sp>
        </p:grpSp>
        <p:sp>
          <p:nvSpPr>
            <p:cNvPr id="54" name="Line 18">
              <a:extLst>
                <a:ext uri="{FF2B5EF4-FFF2-40B4-BE49-F238E27FC236}">
                  <a16:creationId xmlns:a16="http://schemas.microsoft.com/office/drawing/2014/main" id="{4EE386CD-7A52-40D8-8999-E3418F39F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3" y="4284663"/>
              <a:ext cx="900112" cy="71913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19">
              <a:extLst>
                <a:ext uri="{FF2B5EF4-FFF2-40B4-BE49-F238E27FC236}">
                  <a16:creationId xmlns:a16="http://schemas.microsoft.com/office/drawing/2014/main" id="{0B718FD3-089A-4194-9015-9B62489BC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2013" y="4689475"/>
              <a:ext cx="1709737" cy="13493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20">
              <a:extLst>
                <a:ext uri="{FF2B5EF4-FFF2-40B4-BE49-F238E27FC236}">
                  <a16:creationId xmlns:a16="http://schemas.microsoft.com/office/drawing/2014/main" id="{A1AAECA3-A1BB-4345-966B-5C5453A1E4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2500" y="5184775"/>
              <a:ext cx="1528763" cy="22383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21">
              <a:extLst>
                <a:ext uri="{FF2B5EF4-FFF2-40B4-BE49-F238E27FC236}">
                  <a16:creationId xmlns:a16="http://schemas.microsoft.com/office/drawing/2014/main" id="{3CFE67B8-D98E-4F06-B695-498A2895A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900" y="4464050"/>
              <a:ext cx="6969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sz="2000">
                  <a:solidFill>
                    <a:srgbClr val="FF6600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rPr>
                <a:t>.DXS</a:t>
              </a:r>
            </a:p>
          </p:txBody>
        </p:sp>
        <p:sp>
          <p:nvSpPr>
            <p:cNvPr id="58" name="Text Box 22">
              <a:extLst>
                <a:ext uri="{FF2B5EF4-FFF2-40B4-BE49-F238E27FC236}">
                  <a16:creationId xmlns:a16="http://schemas.microsoft.com/office/drawing/2014/main" id="{DC5216BB-29AD-4AB6-BAA4-B8220460E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513" y="5273675"/>
              <a:ext cx="15398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sz="2000">
                  <a:solidFill>
                    <a:srgbClr val="FF3300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rPr>
                <a:t>Image Entry</a:t>
              </a:r>
            </a:p>
          </p:txBody>
        </p:sp>
        <p:sp>
          <p:nvSpPr>
            <p:cNvPr id="59" name="Line 23">
              <a:extLst>
                <a:ext uri="{FF2B5EF4-FFF2-40B4-BE49-F238E27FC236}">
                  <a16:creationId xmlns:a16="http://schemas.microsoft.com/office/drawing/2014/main" id="{E0CACB0A-C981-4EC8-8430-447BAAD0D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1275" y="5589588"/>
              <a:ext cx="1125538" cy="5397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Text Box 24">
              <a:extLst>
                <a:ext uri="{FF2B5EF4-FFF2-40B4-BE49-F238E27FC236}">
                  <a16:creationId xmlns:a16="http://schemas.microsoft.com/office/drawing/2014/main" id="{A33BFA15-F072-44F9-A898-133F7647E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1138" y="5949950"/>
              <a:ext cx="8302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sz="2000">
                  <a:solidFill>
                    <a:srgbClr val="292929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rPr>
                <a:t>Other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46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R</a:t>
            </a:r>
            <a:r>
              <a:rPr lang="en-US" altLang="zh-CN" sz="3200" dirty="0">
                <a:ea typeface="新細明體" panose="02020500000000000000" pitchFamily="18" charset="-120"/>
              </a:rPr>
              <a:t>om Image</a:t>
            </a:r>
            <a:endParaRPr lang="zh-CN" altLang="en-US" sz="3000" dirty="0">
              <a:latin typeface="+mj-ea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105DF04-643E-4DEA-9547-A5AA72CC107B}"/>
              </a:ext>
            </a:extLst>
          </p:cNvPr>
          <p:cNvSpPr/>
          <p:nvPr/>
        </p:nvSpPr>
        <p:spPr>
          <a:xfrm>
            <a:off x="445602" y="88046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typedef struct {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    UINT8               Size[3];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    </a:t>
            </a:r>
            <a:r>
              <a:rPr lang="en-US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EFI_SECTION_TYPE    Type;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} EFI_COMMON_SECTION_HEADER;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8D30CA1-FFD9-42F2-A9F1-B8BA5A4EB3F4}"/>
              </a:ext>
            </a:extLst>
          </p:cNvPr>
          <p:cNvGrpSpPr/>
          <p:nvPr/>
        </p:nvGrpSpPr>
        <p:grpSpPr>
          <a:xfrm>
            <a:off x="346014" y="1124130"/>
            <a:ext cx="7926387" cy="3269301"/>
            <a:chOff x="445602" y="1259932"/>
            <a:chExt cx="7926387" cy="3269301"/>
          </a:xfrm>
        </p:grpSpPr>
        <p:sp>
          <p:nvSpPr>
            <p:cNvPr id="52" name="Line 7">
              <a:extLst>
                <a:ext uri="{FF2B5EF4-FFF2-40B4-BE49-F238E27FC236}">
                  <a16:creationId xmlns:a16="http://schemas.microsoft.com/office/drawing/2014/main" id="{C95BD565-E57F-4B55-ADE3-92C4F394A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61852" y="3584516"/>
              <a:ext cx="1709737" cy="107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8">
              <a:extLst>
                <a:ext uri="{FF2B5EF4-FFF2-40B4-BE49-F238E27FC236}">
                  <a16:creationId xmlns:a16="http://schemas.microsoft.com/office/drawing/2014/main" id="{DDC5C114-50C2-4241-984F-B5D0FCA97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339" y="3978043"/>
              <a:ext cx="1528763" cy="1778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0E558F90-63D4-4985-832A-68CB84E03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602" y="3405410"/>
              <a:ext cx="3033712" cy="315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sz="2000">
                  <a:solidFill>
                    <a:srgbClr val="FF6600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rPr>
                <a:t>EFI_SECTION_DXE_DEPEX</a:t>
              </a:r>
            </a:p>
          </p:txBody>
        </p:sp>
        <p:sp>
          <p:nvSpPr>
            <p:cNvPr id="55" name="Text Box 10">
              <a:extLst>
                <a:ext uri="{FF2B5EF4-FFF2-40B4-BE49-F238E27FC236}">
                  <a16:creationId xmlns:a16="http://schemas.microsoft.com/office/drawing/2014/main" id="{4C89E156-3A17-4B97-B5D5-0E7DDBCE9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127" y="4085254"/>
              <a:ext cx="2835275" cy="315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sz="2000">
                  <a:solidFill>
                    <a:srgbClr val="FF6600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rPr>
                <a:t>Dependency Expression</a:t>
              </a:r>
            </a:p>
          </p:txBody>
        </p:sp>
        <p:grpSp>
          <p:nvGrpSpPr>
            <p:cNvPr id="56" name="Group 11">
              <a:extLst>
                <a:ext uri="{FF2B5EF4-FFF2-40B4-BE49-F238E27FC236}">
                  <a16:creationId xmlns:a16="http://schemas.microsoft.com/office/drawing/2014/main" id="{2AB8C049-9F4F-4366-A48A-53076D4C20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32177" y="1259932"/>
              <a:ext cx="1039812" cy="3269301"/>
              <a:chOff x="4864" y="1111"/>
              <a:chExt cx="655" cy="2592"/>
            </a:xfrm>
          </p:grpSpPr>
          <p:sp>
            <p:nvSpPr>
              <p:cNvPr id="60" name="Rectangle 12">
                <a:extLst>
                  <a:ext uri="{FF2B5EF4-FFF2-40B4-BE49-F238E27FC236}">
                    <a16:creationId xmlns:a16="http://schemas.microsoft.com/office/drawing/2014/main" id="{A622E701-C13B-460A-BCEF-6FBD8217C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1111"/>
                <a:ext cx="633" cy="2592"/>
              </a:xfrm>
              <a:prstGeom prst="rect">
                <a:avLst/>
              </a:prstGeom>
              <a:solidFill>
                <a:srgbClr val="FF6600"/>
              </a:solidFill>
              <a:ln w="12700" cap="sq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Text Box 13">
                <a:extLst>
                  <a:ext uri="{FF2B5EF4-FFF2-40B4-BE49-F238E27FC236}">
                    <a16:creationId xmlns:a16="http://schemas.microsoft.com/office/drawing/2014/main" id="{2C495086-93C1-4892-9BA5-7262CA3F2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4" y="1201"/>
                <a:ext cx="59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lang="en-US" altLang="zh-TW" sz="2800" baseline="-25000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FFS</a:t>
                </a:r>
              </a:p>
              <a:p>
                <a:pPr algn="ctr" eaLnBrk="0" hangingPunct="0"/>
                <a:r>
                  <a:rPr lang="en-US" altLang="zh-TW" sz="2000" baseline="-25000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HEADER</a:t>
                </a:r>
              </a:p>
            </p:txBody>
          </p:sp>
          <p:grpSp>
            <p:nvGrpSpPr>
              <p:cNvPr id="62" name="Group 14">
                <a:extLst>
                  <a:ext uri="{FF2B5EF4-FFF2-40B4-BE49-F238E27FC236}">
                    <a16:creationId xmlns:a16="http://schemas.microsoft.com/office/drawing/2014/main" id="{9D25D9A1-8B9E-4270-BD70-89F7BC970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4" y="2529"/>
                <a:ext cx="655" cy="269"/>
                <a:chOff x="3929" y="1721"/>
                <a:chExt cx="655" cy="269"/>
              </a:xfrm>
            </p:grpSpPr>
            <p:sp>
              <p:nvSpPr>
                <p:cNvPr id="69" name="Rectangle 15">
                  <a:extLst>
                    <a:ext uri="{FF2B5EF4-FFF2-40B4-BE49-F238E27FC236}">
                      <a16:creationId xmlns:a16="http://schemas.microsoft.com/office/drawing/2014/main" id="{D92B5CEF-5813-48C6-B2BD-A190D7EAE6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7" y="1763"/>
                  <a:ext cx="595" cy="227"/>
                </a:xfrm>
                <a:prstGeom prst="rect">
                  <a:avLst/>
                </a:prstGeom>
                <a:solidFill>
                  <a:srgbClr val="FFFF00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zh-TW" altLang="en-US" sz="2400" baseline="-250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  </a:t>
                  </a:r>
                </a:p>
              </p:txBody>
            </p:sp>
            <p:sp>
              <p:nvSpPr>
                <p:cNvPr id="70" name="Text Box 16">
                  <a:extLst>
                    <a:ext uri="{FF2B5EF4-FFF2-40B4-BE49-F238E27FC236}">
                      <a16:creationId xmlns:a16="http://schemas.microsoft.com/office/drawing/2014/main" id="{ABFA8916-E3E0-4330-B159-C84D5AF9BC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9" y="1721"/>
                  <a:ext cx="6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 eaLnBrk="0" hangingPunct="0"/>
                  <a:r>
                    <a:rPr lang="en-US" altLang="zh-TW" sz="2400" baseline="-250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SECTION</a:t>
                  </a:r>
                </a:p>
              </p:txBody>
            </p:sp>
          </p:grpSp>
          <p:grpSp>
            <p:nvGrpSpPr>
              <p:cNvPr id="63" name="Group 17">
                <a:extLst>
                  <a:ext uri="{FF2B5EF4-FFF2-40B4-BE49-F238E27FC236}">
                    <a16:creationId xmlns:a16="http://schemas.microsoft.com/office/drawing/2014/main" id="{5E8801DC-04A5-4B8E-8CCD-5A981834E2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4" y="2160"/>
                <a:ext cx="655" cy="269"/>
                <a:chOff x="3929" y="1721"/>
                <a:chExt cx="655" cy="269"/>
              </a:xfrm>
            </p:grpSpPr>
            <p:sp>
              <p:nvSpPr>
                <p:cNvPr id="67" name="Rectangle 18">
                  <a:extLst>
                    <a:ext uri="{FF2B5EF4-FFF2-40B4-BE49-F238E27FC236}">
                      <a16:creationId xmlns:a16="http://schemas.microsoft.com/office/drawing/2014/main" id="{13508A3B-E871-49AC-B9B3-2AEB0C0FC7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7" y="1763"/>
                  <a:ext cx="595" cy="227"/>
                </a:xfrm>
                <a:prstGeom prst="rect">
                  <a:avLst/>
                </a:prstGeom>
                <a:solidFill>
                  <a:srgbClr val="FFFF00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zh-TW" altLang="en-US" sz="2400" baseline="-250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  </a:t>
                  </a:r>
                </a:p>
              </p:txBody>
            </p:sp>
            <p:sp>
              <p:nvSpPr>
                <p:cNvPr id="68" name="Text Box 19">
                  <a:extLst>
                    <a:ext uri="{FF2B5EF4-FFF2-40B4-BE49-F238E27FC236}">
                      <a16:creationId xmlns:a16="http://schemas.microsoft.com/office/drawing/2014/main" id="{86E366CC-B553-4CA2-95A9-B7B63E741D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9" y="1721"/>
                  <a:ext cx="6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 eaLnBrk="0" hangingPunct="0"/>
                  <a:r>
                    <a:rPr lang="en-US" altLang="zh-TW" sz="2400" baseline="-25000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SECTION</a:t>
                  </a:r>
                </a:p>
              </p:txBody>
            </p:sp>
          </p:grpSp>
          <p:grpSp>
            <p:nvGrpSpPr>
              <p:cNvPr id="64" name="Group 20">
                <a:extLst>
                  <a:ext uri="{FF2B5EF4-FFF2-40B4-BE49-F238E27FC236}">
                    <a16:creationId xmlns:a16="http://schemas.microsoft.com/office/drawing/2014/main" id="{0D482FDC-96A6-484D-B19C-0CD76EC23B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4" y="1706"/>
                <a:ext cx="655" cy="269"/>
                <a:chOff x="3929" y="1721"/>
                <a:chExt cx="655" cy="269"/>
              </a:xfrm>
            </p:grpSpPr>
            <p:sp>
              <p:nvSpPr>
                <p:cNvPr id="65" name="Rectangle 21">
                  <a:extLst>
                    <a:ext uri="{FF2B5EF4-FFF2-40B4-BE49-F238E27FC236}">
                      <a16:creationId xmlns:a16="http://schemas.microsoft.com/office/drawing/2014/main" id="{DD8D941E-E5BE-44D2-AAA2-B391BBC0C8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7" y="1763"/>
                  <a:ext cx="595" cy="227"/>
                </a:xfrm>
                <a:prstGeom prst="rect">
                  <a:avLst/>
                </a:prstGeom>
                <a:solidFill>
                  <a:srgbClr val="FFFF00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zh-TW" altLang="en-US" sz="2400" baseline="-250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  </a:t>
                  </a:r>
                </a:p>
              </p:txBody>
            </p:sp>
            <p:sp>
              <p:nvSpPr>
                <p:cNvPr id="66" name="Text Box 22">
                  <a:extLst>
                    <a:ext uri="{FF2B5EF4-FFF2-40B4-BE49-F238E27FC236}">
                      <a16:creationId xmlns:a16="http://schemas.microsoft.com/office/drawing/2014/main" id="{735E784E-2728-45ED-8DA2-4005AC4DF9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9" y="1721"/>
                  <a:ext cx="6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 eaLnBrk="0" hangingPunct="0"/>
                  <a:r>
                    <a:rPr lang="en-US" altLang="zh-TW" sz="2400" baseline="-25000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SECTION</a:t>
                  </a:r>
                </a:p>
              </p:txBody>
            </p:sp>
          </p:grpSp>
        </p:grpSp>
        <p:sp>
          <p:nvSpPr>
            <p:cNvPr id="57" name="Line 23">
              <a:extLst>
                <a:ext uri="{FF2B5EF4-FFF2-40B4-BE49-F238E27FC236}">
                  <a16:creationId xmlns:a16="http://schemas.microsoft.com/office/drawing/2014/main" id="{2A781716-ADB5-460A-95A9-2FFA59C30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76514" y="2261408"/>
              <a:ext cx="946150" cy="1144003"/>
            </a:xfrm>
            <a:prstGeom prst="line">
              <a:avLst/>
            </a:prstGeom>
            <a:noFill/>
            <a:ln w="12700" cap="sq">
              <a:solidFill>
                <a:srgbClr val="3333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C7E09B50-80F5-42FD-95FC-4258A154B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676" y="3188642"/>
              <a:ext cx="1350963" cy="1214438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TW" altLang="en-US" sz="2400" baseline="-25000">
                  <a:latin typeface="Times New Roman" panose="02020603050405020304" pitchFamily="18" charset="0"/>
                  <a:ea typeface="新細明體" panose="02020500000000000000" pitchFamily="18" charset="-120"/>
                </a:rPr>
                <a:t>  </a:t>
              </a:r>
            </a:p>
          </p:txBody>
        </p:sp>
        <p:sp>
          <p:nvSpPr>
            <p:cNvPr id="59" name="Text Box 6">
              <a:extLst>
                <a:ext uri="{FF2B5EF4-FFF2-40B4-BE49-F238E27FC236}">
                  <a16:creationId xmlns:a16="http://schemas.microsoft.com/office/drawing/2014/main" id="{479B3DC4-984C-4499-BDCD-319EE5C44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0164" y="3549005"/>
              <a:ext cx="11255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TW" sz="2400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SECTION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906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+mj-ea"/>
              </a:rPr>
              <a:t>UEFI Spec</a:t>
            </a:r>
            <a:endParaRPr lang="zh-CN" altLang="en-US" sz="30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EFI Specification Version 1.02</a:t>
            </a:r>
          </a:p>
          <a:p>
            <a:pPr lvl="1">
              <a:lnSpc>
                <a:spcPct val="8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December 12, 2000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EFI Specification Version 1.10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December 1, 2002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EFI Driver Model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Unified Extensible Firmware Interface Specification Version 2.0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January 32,2006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UEFI Driver Model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  <a:hlinkClick r:id="rId2"/>
              </a:rPr>
              <a:t>http://www.uefi.org/home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UEFI Specification Version 2.</a:t>
            </a:r>
            <a:r>
              <a:rPr lang="en-US" altLang="zh-CN" sz="2000" dirty="0">
                <a:ea typeface="新細明體" panose="02020500000000000000" pitchFamily="18" charset="-120"/>
              </a:rPr>
              <a:t>3.1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A</a:t>
            </a:r>
            <a:r>
              <a:rPr lang="en-US" altLang="zh-CN" sz="2000" dirty="0">
                <a:ea typeface="新細明體" panose="02020500000000000000" pitchFamily="18" charset="-120"/>
              </a:rPr>
              <a:t>pril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CN" sz="2000" dirty="0">
                <a:ea typeface="新細明體" panose="02020500000000000000" pitchFamily="18" charset="-120"/>
              </a:rPr>
              <a:t>6</a:t>
            </a:r>
            <a:r>
              <a:rPr lang="en-US" altLang="zh-TW" sz="2000" dirty="0">
                <a:ea typeface="新細明體" panose="02020500000000000000" pitchFamily="18" charset="-120"/>
              </a:rPr>
              <a:t>,20</a:t>
            </a:r>
            <a:r>
              <a:rPr lang="en-US" altLang="zh-CN" sz="2000" dirty="0">
                <a:ea typeface="新細明體" panose="02020500000000000000" pitchFamily="18" charset="-120"/>
              </a:rPr>
              <a:t>11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The EFI Driver Model is designed to be generic and can be adapted to any type of bus or device.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200" dirty="0">
              <a:latin typeface="+mn-ea"/>
            </a:endParaRPr>
          </a:p>
          <a:p>
            <a:pPr marL="171473" lvl="1">
              <a:spcBef>
                <a:spcPts val="750"/>
              </a:spcBef>
            </a:pPr>
            <a:endParaRPr lang="zh-TW" altLang="en-US" sz="1600" dirty="0">
              <a:latin typeface="+mn-ea"/>
            </a:endParaRPr>
          </a:p>
          <a:p>
            <a:endParaRPr lang="en-US" altLang="zh-TW" sz="16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134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55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EFI</a:t>
            </a:r>
            <a:r>
              <a:rPr lang="zh-CN" altLang="en-US" dirty="0"/>
              <a:t>简介</a:t>
            </a:r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altLang="zh-CN" dirty="0"/>
              <a:t>EFI Framework</a:t>
            </a:r>
            <a:endParaRPr lang="zh-CN" altLang="en-US" dirty="0"/>
          </a:p>
        </p:txBody>
      </p:sp>
      <p:sp>
        <p:nvSpPr>
          <p:cNvPr id="76" name="内容占位符 7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altLang="zh-CN" dirty="0"/>
              <a:t>BIOS</a:t>
            </a:r>
            <a:endParaRPr lang="zh-CN" altLang="en-US" dirty="0"/>
          </a:p>
        </p:txBody>
      </p:sp>
      <p:sp>
        <p:nvSpPr>
          <p:cNvPr id="77" name="内容占位符 76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zh-CN" dirty="0"/>
              <a:t>UEFI BIOS</a:t>
            </a:r>
            <a:r>
              <a:rPr lang="zh-CN" altLang="en-US" dirty="0"/>
              <a:t> </a:t>
            </a:r>
            <a:r>
              <a:rPr lang="en-US" altLang="zh-CN" dirty="0" err="1"/>
              <a:t>vs</a:t>
            </a:r>
            <a:r>
              <a:rPr lang="en-US" altLang="zh-CN" dirty="0"/>
              <a:t> </a:t>
            </a:r>
            <a:r>
              <a:rPr lang="zh-CN" altLang="en-US" dirty="0"/>
              <a:t>传统</a:t>
            </a:r>
            <a:r>
              <a:rPr lang="en-US" altLang="zh-CN" dirty="0"/>
              <a:t>BIOS</a:t>
            </a:r>
            <a:endParaRPr lang="zh-CN" altLang="en-US" dirty="0"/>
          </a:p>
        </p:txBody>
      </p:sp>
      <p:sp>
        <p:nvSpPr>
          <p:cNvPr id="78" name="内容占位符 77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altLang="zh-CN" dirty="0"/>
              <a:t>Rom Image</a:t>
            </a:r>
            <a:endParaRPr lang="zh-CN" altLang="en-US" dirty="0"/>
          </a:p>
        </p:txBody>
      </p:sp>
      <p:sp>
        <p:nvSpPr>
          <p:cNvPr id="8" name="等腰三角形 7"/>
          <p:cNvSpPr/>
          <p:nvPr/>
        </p:nvSpPr>
        <p:spPr>
          <a:xfrm rot="5400000">
            <a:off x="1691325" y="159592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1691325" y="207058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691325" y="254524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1691325" y="301990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1691325" y="349456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2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+mj-ea"/>
              </a:rPr>
              <a:t>EFI</a:t>
            </a:r>
            <a:r>
              <a:rPr lang="zh-CN" altLang="en-US" sz="3000" dirty="0">
                <a:latin typeface="+mj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EFI </a:t>
            </a:r>
            <a:r>
              <a:rPr lang="zh-TW" altLang="en-US" sz="2000" dirty="0">
                <a:latin typeface="+mn-ea"/>
              </a:rPr>
              <a:t>全名</a:t>
            </a:r>
            <a:r>
              <a:rPr lang="zh-CN" altLang="en-US" sz="2000" dirty="0">
                <a:latin typeface="+mn-ea"/>
              </a:rPr>
              <a:t>为</a:t>
            </a:r>
            <a:r>
              <a:rPr lang="en-US" altLang="zh-TW" sz="2000" dirty="0">
                <a:latin typeface="+mn-ea"/>
              </a:rPr>
              <a:t>Extensible Firmware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是由</a:t>
            </a:r>
            <a:r>
              <a:rPr lang="en-US" altLang="zh-CN" sz="1600" dirty="0">
                <a:latin typeface="+mn-ea"/>
              </a:rPr>
              <a:t>Intel</a:t>
            </a:r>
            <a:r>
              <a:rPr lang="zh-CN" altLang="en-US" sz="1600" dirty="0">
                <a:latin typeface="+mn-ea"/>
              </a:rPr>
              <a:t>首先倡导推出的，它定义了固件与操作系统以及</a:t>
            </a:r>
            <a:r>
              <a:rPr lang="en-US" altLang="zh-CN" sz="1600" dirty="0">
                <a:latin typeface="+mn-ea"/>
              </a:rPr>
              <a:t>Option ROMs</a:t>
            </a:r>
            <a:r>
              <a:rPr lang="zh-CN" altLang="en-US" sz="1600" dirty="0">
                <a:latin typeface="+mn-ea"/>
              </a:rPr>
              <a:t>之间的接口，不涉及到操作系统层面</a:t>
            </a:r>
            <a:endParaRPr lang="en-US" altLang="zh-CN" sz="1600" dirty="0">
              <a:latin typeface="+mn-ea"/>
            </a:endParaRPr>
          </a:p>
          <a:p>
            <a:pPr marL="0" lvl="1" indent="0">
              <a:spcBef>
                <a:spcPts val="750"/>
              </a:spcBef>
              <a:buNone/>
            </a:pPr>
            <a:r>
              <a:rPr lang="en-US" altLang="zh-TW" sz="2000" dirty="0">
                <a:latin typeface="+mn-ea"/>
              </a:rPr>
              <a:t>UEFI </a:t>
            </a:r>
            <a:r>
              <a:rPr lang="zh-CN" altLang="en-US" sz="2000" dirty="0">
                <a:latin typeface="+mn-ea"/>
              </a:rPr>
              <a:t>全名为</a:t>
            </a:r>
            <a:r>
              <a:rPr lang="en-US" altLang="zh-CN" sz="2000" dirty="0">
                <a:latin typeface="+mn-ea"/>
              </a:rPr>
              <a:t>Unified Extensible Firmware Interface</a:t>
            </a:r>
            <a:r>
              <a:rPr lang="en-US" altLang="zh-TW" sz="2400" dirty="0">
                <a:latin typeface="+mn-ea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作为一个技术论坛组织，负责</a:t>
            </a:r>
            <a:r>
              <a:rPr lang="en-US" altLang="zh-CN" sz="1600" dirty="0">
                <a:latin typeface="+mn-ea"/>
              </a:rPr>
              <a:t>EFI</a:t>
            </a:r>
            <a:r>
              <a:rPr lang="zh-CN" altLang="en-US" sz="1600" dirty="0">
                <a:latin typeface="+mn-ea"/>
              </a:rPr>
              <a:t>的发展架构</a:t>
            </a:r>
            <a:endParaRPr lang="en-US" altLang="zh-CN" sz="1600" dirty="0">
              <a:latin typeface="+mn-ea"/>
            </a:endParaRPr>
          </a:p>
          <a:p>
            <a:pPr marL="0" lvl="1" indent="0">
              <a:spcBef>
                <a:spcPts val="750"/>
              </a:spcBef>
              <a:buNone/>
            </a:pPr>
            <a:r>
              <a:rPr lang="en-US" altLang="zh-TW" sz="2000" dirty="0">
                <a:latin typeface="+mn-ea"/>
              </a:rPr>
              <a:t>F</a:t>
            </a:r>
            <a:r>
              <a:rPr lang="en-US" altLang="zh-CN" sz="2000" dirty="0">
                <a:latin typeface="+mn-ea"/>
              </a:rPr>
              <a:t>ramework</a:t>
            </a:r>
            <a:r>
              <a:rPr lang="zh-CN" altLang="en-US" sz="2000" dirty="0">
                <a:latin typeface="+mn-ea"/>
              </a:rPr>
              <a:t>则是实现</a:t>
            </a:r>
            <a:r>
              <a:rPr lang="en-US" altLang="zh-CN" sz="2000" dirty="0">
                <a:latin typeface="+mn-ea"/>
              </a:rPr>
              <a:t>EFI</a:t>
            </a:r>
            <a:r>
              <a:rPr lang="zh-CN" altLang="en-US" sz="2000" dirty="0">
                <a:latin typeface="+mn-ea"/>
              </a:rPr>
              <a:t>的完整解决方案</a:t>
            </a:r>
            <a:endParaRPr lang="en-US" altLang="zh-CN" sz="20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+mn-ea"/>
              </a:rPr>
              <a:t>Tinao</a:t>
            </a:r>
            <a:r>
              <a:rPr lang="zh-CN" altLang="en-US" sz="1600" dirty="0">
                <a:latin typeface="+mn-ea"/>
              </a:rPr>
              <a:t>是</a:t>
            </a:r>
            <a:r>
              <a:rPr lang="en-US" altLang="zh-CN" sz="1600" dirty="0">
                <a:latin typeface="+mn-ea"/>
              </a:rPr>
              <a:t>Intel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EFI </a:t>
            </a:r>
            <a:r>
              <a:rPr lang="zh-CN" altLang="en-US" sz="1600" dirty="0">
                <a:latin typeface="+mn-ea"/>
              </a:rPr>
              <a:t>产品</a:t>
            </a:r>
            <a:endParaRPr lang="en-US" altLang="zh-CN" sz="16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+mn-ea"/>
              </a:rPr>
              <a:t>Aptio</a:t>
            </a:r>
            <a:r>
              <a:rPr lang="zh-CN" altLang="en-US" sz="1600" dirty="0">
                <a:latin typeface="+mn-ea"/>
              </a:rPr>
              <a:t>是</a:t>
            </a:r>
            <a:r>
              <a:rPr lang="en-US" altLang="zh-CN" sz="1600" dirty="0">
                <a:latin typeface="+mn-ea"/>
              </a:rPr>
              <a:t>AMI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EFI </a:t>
            </a:r>
            <a:r>
              <a:rPr lang="zh-CN" altLang="en-US" sz="1600" dirty="0">
                <a:latin typeface="+mn-ea"/>
              </a:rPr>
              <a:t>产品</a:t>
            </a:r>
            <a:endParaRPr lang="en-US" altLang="zh-CN" sz="16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</a:rPr>
              <a:t>H2O</a:t>
            </a:r>
            <a:r>
              <a:rPr lang="zh-CN" altLang="en-US" sz="1600" dirty="0">
                <a:latin typeface="+mn-ea"/>
              </a:rPr>
              <a:t>是</a:t>
            </a:r>
            <a:r>
              <a:rPr lang="en-US" altLang="zh-CN" sz="1600" dirty="0" err="1">
                <a:latin typeface="+mn-ea"/>
              </a:rPr>
              <a:t>Insyde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EFI</a:t>
            </a:r>
            <a:r>
              <a:rPr lang="zh-CN" altLang="en-US" sz="1600" dirty="0">
                <a:latin typeface="+mn-ea"/>
              </a:rPr>
              <a:t>产品</a:t>
            </a:r>
            <a:endParaRPr lang="en-US" altLang="zh-CN" sz="1600" dirty="0">
              <a:latin typeface="+mn-ea"/>
            </a:endParaRPr>
          </a:p>
          <a:p>
            <a:pPr marL="171473" lvl="1">
              <a:spcBef>
                <a:spcPts val="750"/>
              </a:spcBef>
            </a:pPr>
            <a:endParaRPr lang="zh-TW" altLang="en-US" sz="1600" dirty="0">
              <a:latin typeface="+mn-ea"/>
            </a:endParaRPr>
          </a:p>
          <a:p>
            <a:endParaRPr lang="en-US" altLang="zh-TW" sz="16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395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+mj-ea"/>
              </a:rPr>
              <a:t>EFI</a:t>
            </a:r>
            <a:r>
              <a:rPr lang="zh-CN" altLang="en-US" sz="3000" dirty="0">
                <a:latin typeface="+mj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EFI</a:t>
            </a:r>
            <a:r>
              <a:rPr lang="zh-CN" altLang="en-US" sz="2000" dirty="0">
                <a:latin typeface="+mn-ea"/>
              </a:rPr>
              <a:t>的基本概念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Services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</a:rPr>
              <a:t>BS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RT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Driver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Application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GUID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</a:rPr>
              <a:t>128bit</a:t>
            </a:r>
            <a:r>
              <a:rPr lang="zh-CN" altLang="en-US" sz="1600" dirty="0">
                <a:latin typeface="+mn-ea"/>
              </a:rPr>
              <a:t>的全局唯一标识符</a:t>
            </a:r>
            <a:endParaRPr lang="en-US" altLang="zh-CN" sz="1600" dirty="0">
              <a:latin typeface="+mn-ea"/>
            </a:endParaRPr>
          </a:p>
          <a:p>
            <a:pPr marL="0" lvl="1" indent="0">
              <a:spcBef>
                <a:spcPts val="750"/>
              </a:spcBef>
              <a:buNone/>
            </a:pPr>
            <a:r>
              <a:rPr lang="en-US" altLang="zh-CN" sz="1600" dirty="0">
                <a:latin typeface="+mn-ea"/>
              </a:rPr>
              <a:t>    Protocol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</a:rPr>
              <a:t>Interface structure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Handle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</a:rPr>
              <a:t>Database</a:t>
            </a:r>
          </a:p>
          <a:p>
            <a:pPr marL="171473" lvl="1">
              <a:spcBef>
                <a:spcPts val="750"/>
              </a:spcBef>
            </a:pPr>
            <a:endParaRPr lang="zh-TW" altLang="en-US" sz="1600" dirty="0">
              <a:latin typeface="+mn-ea"/>
            </a:endParaRPr>
          </a:p>
          <a:p>
            <a:endParaRPr lang="en-US" altLang="zh-TW" sz="16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314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+mj-ea"/>
              </a:rPr>
              <a:t>EFI Framework</a:t>
            </a:r>
            <a:endParaRPr lang="zh-CN" altLang="en-US" sz="30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lvl="1" indent="0">
              <a:spcBef>
                <a:spcPts val="750"/>
              </a:spcBef>
              <a:buNone/>
            </a:pPr>
            <a:endParaRPr lang="zh-TW" altLang="en-US" sz="1600" dirty="0">
              <a:latin typeface="+mn-ea"/>
            </a:endParaRPr>
          </a:p>
          <a:p>
            <a:endParaRPr lang="en-US" altLang="zh-TW" sz="1600" dirty="0">
              <a:latin typeface="+mn-ea"/>
            </a:endParaRPr>
          </a:p>
        </p:txBody>
      </p:sp>
      <p:sp>
        <p:nvSpPr>
          <p:cNvPr id="88" name="内容占位符 2">
            <a:extLst>
              <a:ext uri="{FF2B5EF4-FFF2-40B4-BE49-F238E27FC236}">
                <a16:creationId xmlns:a16="http://schemas.microsoft.com/office/drawing/2014/main" id="{EEF17D7E-CBBC-4D42-A435-D10613D6AB11}"/>
              </a:ext>
            </a:extLst>
          </p:cNvPr>
          <p:cNvSpPr txBox="1">
            <a:spLocks/>
          </p:cNvSpPr>
          <p:nvPr/>
        </p:nvSpPr>
        <p:spPr>
          <a:xfrm>
            <a:off x="5303460" y="904875"/>
            <a:ext cx="3204756" cy="3751906"/>
          </a:xfrm>
          <a:prstGeom prst="rect">
            <a:avLst/>
          </a:prstGeom>
        </p:spPr>
        <p:txBody>
          <a:bodyPr lIns="68589" tIns="34295" rIns="68589" bIns="34295"/>
          <a:lstStyle>
            <a:lvl1pPr marL="171473" indent="-171473" algn="l" defTabSz="685891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750"/>
              </a:spcBef>
              <a:buNone/>
            </a:pPr>
            <a:r>
              <a:rPr lang="en-US" altLang="zh-TW" sz="2000" dirty="0">
                <a:latin typeface="+mn-ea"/>
              </a:rPr>
              <a:t>EFI F</a:t>
            </a:r>
            <a:r>
              <a:rPr lang="en-US" altLang="zh-CN" sz="2000" dirty="0">
                <a:latin typeface="+mn-ea"/>
              </a:rPr>
              <a:t>ramework</a:t>
            </a:r>
            <a:r>
              <a:rPr lang="zh-CN" altLang="en-US" sz="2000" dirty="0">
                <a:latin typeface="+mn-ea"/>
              </a:rPr>
              <a:t>的目标</a:t>
            </a:r>
            <a:endParaRPr lang="en-US" altLang="zh-CN" sz="2000" dirty="0">
              <a:latin typeface="+mn-ea"/>
            </a:endParaRPr>
          </a:p>
          <a:p>
            <a:pPr marL="628695" lvl="2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+mn-ea"/>
              </a:rPr>
              <a:t>C</a:t>
            </a:r>
            <a:r>
              <a:rPr lang="zh-CN" altLang="en-US" sz="1600" dirty="0">
                <a:latin typeface="+mn-ea"/>
              </a:rPr>
              <a:t>语言</a:t>
            </a:r>
            <a:r>
              <a:rPr lang="en-US" altLang="zh-CN" sz="1600" dirty="0">
                <a:latin typeface="+mn-ea"/>
              </a:rPr>
              <a:t>(99%)</a:t>
            </a:r>
          </a:p>
          <a:p>
            <a:pPr marL="628695" lvl="2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标准化</a:t>
            </a:r>
            <a:endParaRPr lang="en-US" altLang="zh-CN" sz="1600" dirty="0">
              <a:latin typeface="+mn-ea"/>
            </a:endParaRPr>
          </a:p>
          <a:p>
            <a:pPr marL="628695" lvl="2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模块化</a:t>
            </a:r>
            <a:endParaRPr lang="en-US" altLang="zh-CN" sz="1600" dirty="0">
              <a:latin typeface="+mn-ea"/>
            </a:endParaRPr>
          </a:p>
          <a:p>
            <a:pPr marL="342945" lvl="2" indent="0">
              <a:spcBef>
                <a:spcPts val="750"/>
              </a:spcBef>
              <a:buNone/>
            </a:pPr>
            <a:endParaRPr lang="zh-TW" altLang="en-US" sz="1600" dirty="0">
              <a:latin typeface="+mn-ea"/>
            </a:endParaRPr>
          </a:p>
          <a:p>
            <a:endParaRPr lang="en-US" altLang="zh-TW" sz="1600" dirty="0">
              <a:ea typeface="新細明體" panose="02020500000000000000" pitchFamily="18" charset="-120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7FB2807-55FE-4A6C-810B-26C007C01361}"/>
              </a:ext>
            </a:extLst>
          </p:cNvPr>
          <p:cNvGrpSpPr/>
          <p:nvPr/>
        </p:nvGrpSpPr>
        <p:grpSpPr>
          <a:xfrm>
            <a:off x="253979" y="703097"/>
            <a:ext cx="4462399" cy="4265946"/>
            <a:chOff x="363538" y="1557338"/>
            <a:chExt cx="3562350" cy="4848225"/>
          </a:xfrm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5B3CB97C-F69A-4B75-A35F-1D2F2255A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75" y="1557338"/>
              <a:ext cx="1708150" cy="55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altLang="zh-TW" sz="1200" b="1" dirty="0">
                  <a:ea typeface="新細明體" panose="02020500000000000000" pitchFamily="18" charset="-120"/>
                </a:rPr>
                <a:t>Chipset/Processor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altLang="zh-TW" sz="1200" b="1" dirty="0">
                  <a:ea typeface="新細明體" panose="02020500000000000000" pitchFamily="18" charset="-120"/>
                </a:rPr>
                <a:t>Function DXE Driver specs</a:t>
              </a:r>
            </a:p>
          </p:txBody>
        </p:sp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79E37598-F9D5-4AC9-9CDC-B5D468FE8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2338" y="1587500"/>
              <a:ext cx="1485900" cy="53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TW" sz="1200" b="1" dirty="0">
                  <a:ea typeface="新細明體" panose="02020500000000000000" pitchFamily="18" charset="-120"/>
                </a:rPr>
                <a:t>OEM, ISV &amp;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altLang="zh-TW" sz="1200" b="1" dirty="0">
                  <a:ea typeface="新細明體" panose="02020500000000000000" pitchFamily="18" charset="-120"/>
                </a:rPr>
                <a:t>Intel BU EFI Driver specs</a:t>
              </a:r>
            </a:p>
          </p:txBody>
        </p:sp>
        <p:sp>
          <p:nvSpPr>
            <p:cNvPr id="96" name="Rectangle 7">
              <a:extLst>
                <a:ext uri="{FF2B5EF4-FFF2-40B4-BE49-F238E27FC236}">
                  <a16:creationId xmlns:a16="http://schemas.microsoft.com/office/drawing/2014/main" id="{DA6C7A16-21FC-46C2-AEBF-5CB961D25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50" y="2193925"/>
              <a:ext cx="3487738" cy="42116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8">
              <a:extLst>
                <a:ext uri="{FF2B5EF4-FFF2-40B4-BE49-F238E27FC236}">
                  <a16:creationId xmlns:a16="http://schemas.microsoft.com/office/drawing/2014/main" id="{FEE0213C-3187-4F79-AD69-2121B921D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5" y="5068888"/>
              <a:ext cx="220663" cy="103505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zh-TW" altLang="en-US" sz="10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98" name="Rectangle 9">
              <a:extLst>
                <a:ext uri="{FF2B5EF4-FFF2-40B4-BE49-F238E27FC236}">
                  <a16:creationId xmlns:a16="http://schemas.microsoft.com/office/drawing/2014/main" id="{4B07CBCC-9B05-4052-A542-F6DB09F2F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213" y="5068888"/>
              <a:ext cx="247650" cy="103505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66FF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zh-TW" altLang="en-US" sz="10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99" name="Rectangle 10">
              <a:extLst>
                <a:ext uri="{FF2B5EF4-FFF2-40B4-BE49-F238E27FC236}">
                  <a16:creationId xmlns:a16="http://schemas.microsoft.com/office/drawing/2014/main" id="{15FE811F-BB8D-4FE5-9363-713DE6722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5" y="2401888"/>
              <a:ext cx="223838" cy="25146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Rectangle 11">
              <a:extLst>
                <a:ext uri="{FF2B5EF4-FFF2-40B4-BE49-F238E27FC236}">
                  <a16:creationId xmlns:a16="http://schemas.microsoft.com/office/drawing/2014/main" id="{43A06C39-7E23-40B0-99CB-241436BA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5" y="4473575"/>
              <a:ext cx="3036888" cy="5953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200" b="1">
                  <a:solidFill>
                    <a:schemeClr val="bg1"/>
                  </a:solidFill>
                  <a:ea typeface="新細明體" panose="02020500000000000000" pitchFamily="18" charset="-120"/>
                </a:rPr>
                <a:t>Driver Execution Environment (DXE)</a:t>
              </a:r>
            </a:p>
            <a:p>
              <a:pPr algn="ctr" eaLnBrk="0" hangingPunct="0"/>
              <a:r>
                <a:rPr lang="en-US" altLang="zh-TW" sz="1200" b="1">
                  <a:solidFill>
                    <a:schemeClr val="bg1"/>
                  </a:solidFill>
                  <a:ea typeface="新細明體" panose="02020500000000000000" pitchFamily="18" charset="-120"/>
                </a:rPr>
                <a:t>Spec</a:t>
              </a:r>
            </a:p>
          </p:txBody>
        </p:sp>
        <p:sp>
          <p:nvSpPr>
            <p:cNvPr id="101" name="Rectangle 12">
              <a:extLst>
                <a:ext uri="{FF2B5EF4-FFF2-40B4-BE49-F238E27FC236}">
                  <a16:creationId xmlns:a16="http://schemas.microsoft.com/office/drawing/2014/main" id="{A71B6A05-5FB1-42EF-8BC9-311A0E0DE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5" y="2401888"/>
              <a:ext cx="3036888" cy="266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Rectangle 13">
              <a:extLst>
                <a:ext uri="{FF2B5EF4-FFF2-40B4-BE49-F238E27FC236}">
                  <a16:creationId xmlns:a16="http://schemas.microsoft.com/office/drawing/2014/main" id="{CD004DD9-FB8D-4CD0-81C4-239F00C51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263" y="2397125"/>
              <a:ext cx="177800" cy="1944688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pPr algn="ctr" eaLnBrk="0" hangingPunct="0"/>
              <a:r>
                <a:rPr lang="en-US" altLang="zh-TW" sz="800" b="1">
                  <a:solidFill>
                    <a:schemeClr val="bg1"/>
                  </a:solidFill>
                  <a:ea typeface="新細明體" panose="02020500000000000000" pitchFamily="18" charset="-120"/>
                </a:rPr>
                <a:t>DXEDriver</a:t>
              </a:r>
            </a:p>
          </p:txBody>
        </p:sp>
        <p:sp>
          <p:nvSpPr>
            <p:cNvPr id="103" name="Rectangle 14">
              <a:extLst>
                <a:ext uri="{FF2B5EF4-FFF2-40B4-BE49-F238E27FC236}">
                  <a16:creationId xmlns:a16="http://schemas.microsoft.com/office/drawing/2014/main" id="{400B6018-EE7E-40AA-B2CD-24AB59473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938" y="2986088"/>
              <a:ext cx="177800" cy="590550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pPr algn="ctr" eaLnBrk="0" hangingPunct="0"/>
              <a:r>
                <a:rPr lang="en-US" altLang="zh-TW" sz="800" b="1" dirty="0">
                  <a:solidFill>
                    <a:schemeClr val="bg1"/>
                  </a:solidFill>
                  <a:ea typeface="新細明體" panose="02020500000000000000" pitchFamily="18" charset="-120"/>
                </a:rPr>
                <a:t>DXE </a:t>
              </a:r>
            </a:p>
            <a:p>
              <a:pPr algn="ctr" eaLnBrk="0" hangingPunct="0"/>
              <a:r>
                <a:rPr lang="en-US" altLang="zh-TW" sz="800" b="1" dirty="0">
                  <a:solidFill>
                    <a:schemeClr val="bg1"/>
                  </a:solidFill>
                  <a:ea typeface="新細明體" panose="02020500000000000000" pitchFamily="18" charset="-120"/>
                </a:rPr>
                <a:t>Driver</a:t>
              </a:r>
            </a:p>
          </p:txBody>
        </p:sp>
        <p:sp>
          <p:nvSpPr>
            <p:cNvPr id="104" name="Rectangle 15">
              <a:extLst>
                <a:ext uri="{FF2B5EF4-FFF2-40B4-BE49-F238E27FC236}">
                  <a16:creationId xmlns:a16="http://schemas.microsoft.com/office/drawing/2014/main" id="{584903D9-D61B-4AF8-AA03-FE7332159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438" y="2397125"/>
              <a:ext cx="179387" cy="11795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pPr algn="ctr" eaLnBrk="0" hangingPunct="0"/>
              <a:r>
                <a:rPr lang="en-US" altLang="zh-TW" sz="800" b="1">
                  <a:solidFill>
                    <a:schemeClr val="bg1"/>
                  </a:solidFill>
                  <a:ea typeface="新細明體" panose="02020500000000000000" pitchFamily="18" charset="-120"/>
                </a:rPr>
                <a:t>DEXE Driver</a:t>
              </a:r>
            </a:p>
          </p:txBody>
        </p:sp>
        <p:sp>
          <p:nvSpPr>
            <p:cNvPr id="105" name="Rectangle 16">
              <a:extLst>
                <a:ext uri="{FF2B5EF4-FFF2-40B4-BE49-F238E27FC236}">
                  <a16:creationId xmlns:a16="http://schemas.microsoft.com/office/drawing/2014/main" id="{220E2937-88E7-4508-A97D-AFD17066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650" y="3660775"/>
              <a:ext cx="311150" cy="666750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pPr algn="ctr" eaLnBrk="0" hangingPunct="0"/>
              <a:r>
                <a:rPr lang="en-US" altLang="zh-TW" sz="800" b="1">
                  <a:solidFill>
                    <a:schemeClr val="bg1"/>
                  </a:solidFill>
                  <a:ea typeface="新細明體" panose="02020500000000000000" pitchFamily="18" charset="-120"/>
                </a:rPr>
                <a:t>DXE </a:t>
              </a:r>
            </a:p>
            <a:p>
              <a:pPr algn="ctr" eaLnBrk="0" hangingPunct="0"/>
              <a:r>
                <a:rPr lang="en-US" altLang="zh-TW" sz="800" b="1">
                  <a:solidFill>
                    <a:schemeClr val="bg1"/>
                  </a:solidFill>
                  <a:ea typeface="新細明體" panose="02020500000000000000" pitchFamily="18" charset="-120"/>
                </a:rPr>
                <a:t>Driver</a:t>
              </a:r>
            </a:p>
          </p:txBody>
        </p:sp>
        <p:sp>
          <p:nvSpPr>
            <p:cNvPr id="106" name="Rectangle 17">
              <a:extLst>
                <a:ext uri="{FF2B5EF4-FFF2-40B4-BE49-F238E27FC236}">
                  <a16:creationId xmlns:a16="http://schemas.microsoft.com/office/drawing/2014/main" id="{541CF6D2-8A79-42E4-9230-EB12C59CA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188" y="2397125"/>
              <a:ext cx="179387" cy="11795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pPr algn="ctr" eaLnBrk="0" hangingPunct="0"/>
              <a:r>
                <a:rPr lang="en-US" altLang="zh-TW" sz="800" b="1">
                  <a:solidFill>
                    <a:schemeClr val="bg1"/>
                  </a:solidFill>
                  <a:ea typeface="新細明體" panose="02020500000000000000" pitchFamily="18" charset="-120"/>
                </a:rPr>
                <a:t>DXE Driver</a:t>
              </a:r>
            </a:p>
          </p:txBody>
        </p:sp>
        <p:sp>
          <p:nvSpPr>
            <p:cNvPr id="107" name="Line 18">
              <a:extLst>
                <a:ext uri="{FF2B5EF4-FFF2-40B4-BE49-F238E27FC236}">
                  <a16:creationId xmlns:a16="http://schemas.microsoft.com/office/drawing/2014/main" id="{9D5D3E12-2E58-4067-8FC0-9DE9D43D1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1713" y="2397125"/>
              <a:ext cx="88900" cy="0"/>
            </a:xfrm>
            <a:prstGeom prst="line">
              <a:avLst/>
            </a:prstGeom>
            <a:noFill/>
            <a:ln w="1016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9">
              <a:extLst>
                <a:ext uri="{FF2B5EF4-FFF2-40B4-BE49-F238E27FC236}">
                  <a16:creationId xmlns:a16="http://schemas.microsoft.com/office/drawing/2014/main" id="{FC185CA6-D21E-465D-8D34-9380576A2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3225" y="2397125"/>
              <a:ext cx="87313" cy="0"/>
            </a:xfrm>
            <a:prstGeom prst="line">
              <a:avLst/>
            </a:prstGeom>
            <a:noFill/>
            <a:ln w="1016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09" name="Line 20">
              <a:extLst>
                <a:ext uri="{FF2B5EF4-FFF2-40B4-BE49-F238E27FC236}">
                  <a16:creationId xmlns:a16="http://schemas.microsoft.com/office/drawing/2014/main" id="{F6426D8F-2AA3-4C25-B17F-DF11741CA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3888" y="2397125"/>
              <a:ext cx="90487" cy="0"/>
            </a:xfrm>
            <a:prstGeom prst="line">
              <a:avLst/>
            </a:prstGeom>
            <a:noFill/>
            <a:ln w="1016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10" name="Line 21">
              <a:extLst>
                <a:ext uri="{FF2B5EF4-FFF2-40B4-BE49-F238E27FC236}">
                  <a16:creationId xmlns:a16="http://schemas.microsoft.com/office/drawing/2014/main" id="{6AFDCC62-E949-4D0B-A99F-2E5834E22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7263" y="4473575"/>
              <a:ext cx="2722562" cy="0"/>
            </a:xfrm>
            <a:prstGeom prst="line">
              <a:avLst/>
            </a:prstGeom>
            <a:noFill/>
            <a:ln w="1016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Rectangle 22">
              <a:extLst>
                <a:ext uri="{FF2B5EF4-FFF2-40B4-BE49-F238E27FC236}">
                  <a16:creationId xmlns:a16="http://schemas.microsoft.com/office/drawing/2014/main" id="{86AA4285-5634-4282-A541-81D7E0EDD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375" y="3660775"/>
              <a:ext cx="284163" cy="666750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pPr algn="ctr" eaLnBrk="0" hangingPunct="0"/>
              <a:r>
                <a:rPr lang="en-US" altLang="zh-TW" sz="800" b="1">
                  <a:solidFill>
                    <a:schemeClr val="bg1"/>
                  </a:solidFill>
                  <a:ea typeface="新細明體" panose="02020500000000000000" pitchFamily="18" charset="-120"/>
                </a:rPr>
                <a:t>DXE </a:t>
              </a:r>
            </a:p>
            <a:p>
              <a:pPr algn="ctr" eaLnBrk="0" hangingPunct="0"/>
              <a:r>
                <a:rPr lang="en-US" altLang="zh-TW" sz="800" b="1">
                  <a:solidFill>
                    <a:schemeClr val="bg1"/>
                  </a:solidFill>
                  <a:ea typeface="新細明體" panose="02020500000000000000" pitchFamily="18" charset="-120"/>
                </a:rPr>
                <a:t>Driver</a:t>
              </a:r>
            </a:p>
          </p:txBody>
        </p:sp>
        <p:sp>
          <p:nvSpPr>
            <p:cNvPr id="112" name="Rectangle 23">
              <a:extLst>
                <a:ext uri="{FF2B5EF4-FFF2-40B4-BE49-F238E27FC236}">
                  <a16:creationId xmlns:a16="http://schemas.microsoft.com/office/drawing/2014/main" id="{47838A5E-7A87-4719-9891-5F56AA5D2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2397125"/>
              <a:ext cx="179387" cy="1944688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pPr algn="ctr" eaLnBrk="0" hangingPunct="0"/>
              <a:r>
                <a:rPr lang="en-US" altLang="zh-TW" sz="800" b="1">
                  <a:solidFill>
                    <a:schemeClr val="bg1"/>
                  </a:solidFill>
                  <a:ea typeface="新細明體" panose="02020500000000000000" pitchFamily="18" charset="-120"/>
                </a:rPr>
                <a:t>DXE Driver</a:t>
              </a:r>
            </a:p>
          </p:txBody>
        </p:sp>
        <p:sp>
          <p:nvSpPr>
            <p:cNvPr id="113" name="Line 24">
              <a:extLst>
                <a:ext uri="{FF2B5EF4-FFF2-40B4-BE49-F238E27FC236}">
                  <a16:creationId xmlns:a16="http://schemas.microsoft.com/office/drawing/2014/main" id="{0CEE3490-12B1-43C9-AF8B-430B42472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550" y="2397125"/>
              <a:ext cx="109538" cy="0"/>
            </a:xfrm>
            <a:prstGeom prst="line">
              <a:avLst/>
            </a:prstGeom>
            <a:noFill/>
            <a:ln w="1016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25">
              <a:extLst>
                <a:ext uri="{FF2B5EF4-FFF2-40B4-BE49-F238E27FC236}">
                  <a16:creationId xmlns:a16="http://schemas.microsoft.com/office/drawing/2014/main" id="{A3664847-2DBB-4D2F-A18D-65ECB27D8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938" y="2397125"/>
              <a:ext cx="177800" cy="58896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TW" sz="800" b="1">
                  <a:solidFill>
                    <a:schemeClr val="bg1"/>
                  </a:solidFill>
                  <a:ea typeface="新細明體" panose="02020500000000000000" pitchFamily="18" charset="-120"/>
                </a:rPr>
                <a:t>DXE 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TW" sz="800" b="1">
                  <a:solidFill>
                    <a:schemeClr val="bg1"/>
                  </a:solidFill>
                  <a:ea typeface="新細明體" panose="02020500000000000000" pitchFamily="18" charset="-120"/>
                </a:rPr>
                <a:t>Driver</a:t>
              </a:r>
            </a:p>
          </p:txBody>
        </p:sp>
        <p:sp>
          <p:nvSpPr>
            <p:cNvPr id="115" name="Line 26">
              <a:extLst>
                <a:ext uri="{FF2B5EF4-FFF2-40B4-BE49-F238E27FC236}">
                  <a16:creationId xmlns:a16="http://schemas.microsoft.com/office/drawing/2014/main" id="{B308AA9E-5119-46E3-8811-2F50A55D2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397125"/>
              <a:ext cx="82550" cy="0"/>
            </a:xfrm>
            <a:prstGeom prst="line">
              <a:avLst/>
            </a:prstGeom>
            <a:noFill/>
            <a:ln w="1016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16" name="Line 27">
              <a:extLst>
                <a:ext uri="{FF2B5EF4-FFF2-40B4-BE49-F238E27FC236}">
                  <a16:creationId xmlns:a16="http://schemas.microsoft.com/office/drawing/2014/main" id="{983410DE-7968-410D-8856-0ADB226EF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538" y="3576638"/>
              <a:ext cx="223837" cy="0"/>
            </a:xfrm>
            <a:prstGeom prst="line">
              <a:avLst/>
            </a:prstGeom>
            <a:noFill/>
            <a:ln w="1016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17" name="Line 28">
              <a:extLst>
                <a:ext uri="{FF2B5EF4-FFF2-40B4-BE49-F238E27FC236}">
                  <a16:creationId xmlns:a16="http://schemas.microsoft.com/office/drawing/2014/main" id="{5465E890-3ECC-4990-8112-788EDF39E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576638"/>
              <a:ext cx="225425" cy="0"/>
            </a:xfrm>
            <a:prstGeom prst="line">
              <a:avLst/>
            </a:prstGeom>
            <a:noFill/>
            <a:ln w="1016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18" name="Line 29">
              <a:extLst>
                <a:ext uri="{FF2B5EF4-FFF2-40B4-BE49-F238E27FC236}">
                  <a16:creationId xmlns:a16="http://schemas.microsoft.com/office/drawing/2014/main" id="{CC9B2FAA-87D3-47FC-81F3-0F47DFD06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986088"/>
              <a:ext cx="90488" cy="0"/>
            </a:xfrm>
            <a:prstGeom prst="line">
              <a:avLst/>
            </a:prstGeom>
            <a:noFill/>
            <a:ln w="1016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19" name="Rectangle 30">
              <a:extLst>
                <a:ext uri="{FF2B5EF4-FFF2-40B4-BE49-F238E27FC236}">
                  <a16:creationId xmlns:a16="http://schemas.microsoft.com/office/drawing/2014/main" id="{31497697-4F2A-4D14-B5A0-6B7D663B6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000" y="3101975"/>
              <a:ext cx="346075" cy="214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800" b="1">
                  <a:ea typeface="新細明體" panose="02020500000000000000" pitchFamily="18" charset="-120"/>
                </a:rPr>
                <a:t>• • •</a:t>
              </a:r>
            </a:p>
          </p:txBody>
        </p:sp>
        <p:sp>
          <p:nvSpPr>
            <p:cNvPr id="120" name="Rectangle 31">
              <a:extLst>
                <a:ext uri="{FF2B5EF4-FFF2-40B4-BE49-F238E27FC236}">
                  <a16:creationId xmlns:a16="http://schemas.microsoft.com/office/drawing/2014/main" id="{928C0AFC-C9A3-4614-9F0C-E3B6DA456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397125"/>
              <a:ext cx="179387" cy="19446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pPr algn="ctr" eaLnBrk="0" hangingPunct="0"/>
              <a:r>
                <a:rPr lang="en-US" altLang="zh-TW" sz="800" b="1">
                  <a:solidFill>
                    <a:schemeClr val="bg1"/>
                  </a:solidFill>
                  <a:ea typeface="新細明體" panose="02020500000000000000" pitchFamily="18" charset="-120"/>
                </a:rPr>
                <a:t>EFI Driver</a:t>
              </a:r>
            </a:p>
          </p:txBody>
        </p:sp>
        <p:sp>
          <p:nvSpPr>
            <p:cNvPr id="121" name="Rectangle 32">
              <a:extLst>
                <a:ext uri="{FF2B5EF4-FFF2-40B4-BE49-F238E27FC236}">
                  <a16:creationId xmlns:a16="http://schemas.microsoft.com/office/drawing/2014/main" id="{F9454456-693A-414C-AC9C-87712C84BAF9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278188" y="2397125"/>
              <a:ext cx="179387" cy="19446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vert="eaVert" anchor="ctr" anchorCtr="1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bg1"/>
                  </a:solidFill>
                  <a:ea typeface="新細明體" panose="02020500000000000000" pitchFamily="18" charset="-120"/>
                </a:rPr>
                <a:t>CSM</a:t>
              </a:r>
            </a:p>
          </p:txBody>
        </p:sp>
        <p:sp>
          <p:nvSpPr>
            <p:cNvPr id="122" name="Rectangle 33">
              <a:extLst>
                <a:ext uri="{FF2B5EF4-FFF2-40B4-BE49-F238E27FC236}">
                  <a16:creationId xmlns:a16="http://schemas.microsoft.com/office/drawing/2014/main" id="{F96609A0-1706-4D40-A6FE-A16DE05E0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100" y="2397125"/>
              <a:ext cx="179388" cy="11826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pPr algn="ctr" eaLnBrk="0" hangingPunct="0"/>
              <a:r>
                <a:rPr lang="en-US" altLang="zh-TW" sz="800" b="1">
                  <a:solidFill>
                    <a:schemeClr val="bg1"/>
                  </a:solidFill>
                  <a:ea typeface="新細明體" panose="02020500000000000000" pitchFamily="18" charset="-120"/>
                </a:rPr>
                <a:t>EFI Driver</a:t>
              </a:r>
            </a:p>
          </p:txBody>
        </p:sp>
        <p:sp>
          <p:nvSpPr>
            <p:cNvPr id="123" name="Line 34">
              <a:extLst>
                <a:ext uri="{FF2B5EF4-FFF2-40B4-BE49-F238E27FC236}">
                  <a16:creationId xmlns:a16="http://schemas.microsoft.com/office/drawing/2014/main" id="{99A03A9D-FC69-4185-84A9-D9ED1FA97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2713" y="2397125"/>
              <a:ext cx="90487" cy="0"/>
            </a:xfrm>
            <a:prstGeom prst="line">
              <a:avLst/>
            </a:prstGeom>
            <a:noFill/>
            <a:ln w="1016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24" name="Line 35">
              <a:extLst>
                <a:ext uri="{FF2B5EF4-FFF2-40B4-BE49-F238E27FC236}">
                  <a16:creationId xmlns:a16="http://schemas.microsoft.com/office/drawing/2014/main" id="{E22D0ACC-D0AA-4B28-9A89-682CBDBBA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550" y="2397125"/>
              <a:ext cx="88900" cy="0"/>
            </a:xfrm>
            <a:prstGeom prst="line">
              <a:avLst/>
            </a:prstGeom>
            <a:noFill/>
            <a:ln w="1016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25" name="Rectangle 36">
              <a:extLst>
                <a:ext uri="{FF2B5EF4-FFF2-40B4-BE49-F238E27FC236}">
                  <a16:creationId xmlns:a16="http://schemas.microsoft.com/office/drawing/2014/main" id="{0B8F64A6-1358-4AF2-B16F-E17047000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2397125"/>
              <a:ext cx="179388" cy="5889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pPr algn="ctr" eaLnBrk="0" hangingPunct="0"/>
              <a:r>
                <a:rPr lang="en-US" altLang="zh-TW" sz="800" b="1">
                  <a:solidFill>
                    <a:schemeClr val="bg1"/>
                  </a:solidFill>
                  <a:ea typeface="新細明體" panose="02020500000000000000" pitchFamily="18" charset="-120"/>
                </a:rPr>
                <a:t>EFI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altLang="zh-TW" sz="800" b="1">
                  <a:solidFill>
                    <a:schemeClr val="bg1"/>
                  </a:solidFill>
                  <a:ea typeface="新細明體" panose="02020500000000000000" pitchFamily="18" charset="-120"/>
                </a:rPr>
                <a:t>Driver</a:t>
              </a:r>
            </a:p>
          </p:txBody>
        </p:sp>
        <p:sp>
          <p:nvSpPr>
            <p:cNvPr id="126" name="Line 37">
              <a:extLst>
                <a:ext uri="{FF2B5EF4-FFF2-40B4-BE49-F238E27FC236}">
                  <a16:creationId xmlns:a16="http://schemas.microsoft.com/office/drawing/2014/main" id="{72057F92-15C7-4D01-A984-6C43B4323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2397125"/>
              <a:ext cx="90488" cy="0"/>
            </a:xfrm>
            <a:prstGeom prst="line">
              <a:avLst/>
            </a:prstGeom>
            <a:noFill/>
            <a:ln w="1016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27" name="Rectangle 38">
              <a:extLst>
                <a:ext uri="{FF2B5EF4-FFF2-40B4-BE49-F238E27FC236}">
                  <a16:creationId xmlns:a16="http://schemas.microsoft.com/office/drawing/2014/main" id="{EAFFCAFC-C92F-4447-9852-A6DF33461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2986088"/>
              <a:ext cx="179388" cy="5937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pPr algn="ctr" eaLnBrk="0" hangingPunct="0"/>
              <a:r>
                <a:rPr lang="en-US" altLang="zh-TW" sz="800" b="1">
                  <a:solidFill>
                    <a:schemeClr val="bg1"/>
                  </a:solidFill>
                  <a:ea typeface="新細明體" panose="02020500000000000000" pitchFamily="18" charset="-120"/>
                </a:rPr>
                <a:t>EFI </a:t>
              </a:r>
            </a:p>
            <a:p>
              <a:pPr algn="ctr" eaLnBrk="0" hangingPunct="0"/>
              <a:r>
                <a:rPr lang="en-US" altLang="zh-TW" sz="800" b="1">
                  <a:solidFill>
                    <a:schemeClr val="bg1"/>
                  </a:solidFill>
                  <a:ea typeface="新細明體" panose="02020500000000000000" pitchFamily="18" charset="-120"/>
                </a:rPr>
                <a:t>Driver</a:t>
              </a:r>
            </a:p>
          </p:txBody>
        </p:sp>
        <p:sp>
          <p:nvSpPr>
            <p:cNvPr id="128" name="Rectangle 39">
              <a:extLst>
                <a:ext uri="{FF2B5EF4-FFF2-40B4-BE49-F238E27FC236}">
                  <a16:creationId xmlns:a16="http://schemas.microsoft.com/office/drawing/2014/main" id="{E508FFDB-A252-48C5-AFD2-9A18CB2FE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100" y="3675063"/>
              <a:ext cx="401638" cy="6667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TW" sz="800" b="1">
                  <a:solidFill>
                    <a:schemeClr val="bg1"/>
                  </a:solidFill>
                  <a:ea typeface="新細明體" panose="02020500000000000000" pitchFamily="18" charset="-120"/>
                </a:rPr>
                <a:t>EFI 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TW" sz="800" b="1">
                  <a:solidFill>
                    <a:schemeClr val="bg1"/>
                  </a:solidFill>
                  <a:ea typeface="新細明體" panose="02020500000000000000" pitchFamily="18" charset="-120"/>
                </a:rPr>
                <a:t>Driver</a:t>
              </a:r>
            </a:p>
          </p:txBody>
        </p:sp>
        <p:sp>
          <p:nvSpPr>
            <p:cNvPr id="129" name="Line 40">
              <a:extLst>
                <a:ext uri="{FF2B5EF4-FFF2-40B4-BE49-F238E27FC236}">
                  <a16:creationId xmlns:a16="http://schemas.microsoft.com/office/drawing/2014/main" id="{31E0D25C-8134-47C9-A3EB-3E3BE8916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2986088"/>
              <a:ext cx="90488" cy="0"/>
            </a:xfrm>
            <a:prstGeom prst="line">
              <a:avLst/>
            </a:prstGeom>
            <a:noFill/>
            <a:ln w="1016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30" name="Line 41">
              <a:extLst>
                <a:ext uri="{FF2B5EF4-FFF2-40B4-BE49-F238E27FC236}">
                  <a16:creationId xmlns:a16="http://schemas.microsoft.com/office/drawing/2014/main" id="{1F7A3048-9593-4571-AE19-3EC068079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550" y="3579813"/>
              <a:ext cx="312738" cy="0"/>
            </a:xfrm>
            <a:prstGeom prst="line">
              <a:avLst/>
            </a:prstGeom>
            <a:noFill/>
            <a:ln w="1016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31" name="Rectangle 42">
              <a:extLst>
                <a:ext uri="{FF2B5EF4-FFF2-40B4-BE49-F238E27FC236}">
                  <a16:creationId xmlns:a16="http://schemas.microsoft.com/office/drawing/2014/main" id="{8BDF7086-9A2F-4DE9-A975-3EF1CC471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025" y="2401888"/>
              <a:ext cx="223838" cy="25146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43">
              <a:extLst>
                <a:ext uri="{FF2B5EF4-FFF2-40B4-BE49-F238E27FC236}">
                  <a16:creationId xmlns:a16="http://schemas.microsoft.com/office/drawing/2014/main" id="{6354AF8D-7B74-47AE-9CF4-2114C93A1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8850" y="2397125"/>
              <a:ext cx="227013" cy="0"/>
            </a:xfrm>
            <a:prstGeom prst="line">
              <a:avLst/>
            </a:prstGeom>
            <a:noFill/>
            <a:ln w="1016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Rectangle 44">
              <a:extLst>
                <a:ext uri="{FF2B5EF4-FFF2-40B4-BE49-F238E27FC236}">
                  <a16:creationId xmlns:a16="http://schemas.microsoft.com/office/drawing/2014/main" id="{67A4210B-116F-4B83-8005-A2DC06479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5" y="5068888"/>
              <a:ext cx="3036888" cy="59055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200" b="1">
                  <a:solidFill>
                    <a:schemeClr val="bg1"/>
                  </a:solidFill>
                  <a:ea typeface="新細明體" panose="02020500000000000000" pitchFamily="18" charset="-120"/>
                </a:rPr>
                <a:t>Pre-EFI Initialization (PEI) </a:t>
              </a:r>
            </a:p>
            <a:p>
              <a:pPr algn="ctr" eaLnBrk="0" hangingPunct="0"/>
              <a:r>
                <a:rPr lang="en-US" altLang="zh-TW" sz="1200" b="1">
                  <a:solidFill>
                    <a:schemeClr val="bg1"/>
                  </a:solidFill>
                  <a:ea typeface="新細明體" panose="02020500000000000000" pitchFamily="18" charset="-120"/>
                </a:rPr>
                <a:t>Spec</a:t>
              </a:r>
            </a:p>
          </p:txBody>
        </p:sp>
        <p:sp>
          <p:nvSpPr>
            <p:cNvPr id="134" name="Rectangle 45">
              <a:extLst>
                <a:ext uri="{FF2B5EF4-FFF2-40B4-BE49-F238E27FC236}">
                  <a16:creationId xmlns:a16="http://schemas.microsoft.com/office/drawing/2014/main" id="{EDCCDDA0-DD20-42C8-B37A-EED697AD5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913" y="5659438"/>
              <a:ext cx="1128712" cy="444500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200" b="1">
                  <a:solidFill>
                    <a:schemeClr val="bg1"/>
                  </a:solidFill>
                  <a:ea typeface="新細明體" panose="02020500000000000000" pitchFamily="18" charset="-120"/>
                </a:rPr>
                <a:t>CPU Module</a:t>
              </a:r>
            </a:p>
            <a:p>
              <a:pPr algn="ctr" eaLnBrk="0" hangingPunct="0"/>
              <a:r>
                <a:rPr lang="en-US" altLang="zh-TW" sz="1200" b="1">
                  <a:solidFill>
                    <a:schemeClr val="bg1"/>
                  </a:solidFill>
                  <a:ea typeface="新細明體" panose="02020500000000000000" pitchFamily="18" charset="-120"/>
                </a:rPr>
                <a:t>Spec(s)</a:t>
              </a:r>
            </a:p>
          </p:txBody>
        </p:sp>
        <p:sp>
          <p:nvSpPr>
            <p:cNvPr id="135" name="Line 46">
              <a:extLst>
                <a:ext uri="{FF2B5EF4-FFF2-40B4-BE49-F238E27FC236}">
                  <a16:creationId xmlns:a16="http://schemas.microsoft.com/office/drawing/2014/main" id="{3C0CBF81-515A-48C3-AF6F-FD5CC0226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650" y="5659438"/>
              <a:ext cx="1249363" cy="0"/>
            </a:xfrm>
            <a:prstGeom prst="line">
              <a:avLst/>
            </a:prstGeom>
            <a:noFill/>
            <a:ln w="1016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Rectangle 47">
              <a:extLst>
                <a:ext uri="{FF2B5EF4-FFF2-40B4-BE49-F238E27FC236}">
                  <a16:creationId xmlns:a16="http://schemas.microsoft.com/office/drawing/2014/main" id="{4636DD05-CEDC-4644-9FAB-EF48EEEBE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763" y="5659438"/>
              <a:ext cx="958850" cy="444500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200" b="1">
                  <a:solidFill>
                    <a:schemeClr val="bg1"/>
                  </a:solidFill>
                  <a:ea typeface="新細明體" panose="02020500000000000000" pitchFamily="18" charset="-120"/>
                </a:rPr>
                <a:t>CS Module</a:t>
              </a:r>
            </a:p>
            <a:p>
              <a:pPr algn="ctr" eaLnBrk="0" hangingPunct="0"/>
              <a:r>
                <a:rPr lang="en-US" altLang="zh-TW" sz="1200" b="1">
                  <a:solidFill>
                    <a:schemeClr val="bg1"/>
                  </a:solidFill>
                  <a:ea typeface="新細明體" panose="02020500000000000000" pitchFamily="18" charset="-120"/>
                </a:rPr>
                <a:t>Spec(s)</a:t>
              </a:r>
            </a:p>
          </p:txBody>
        </p:sp>
        <p:sp>
          <p:nvSpPr>
            <p:cNvPr id="137" name="Line 48">
              <a:extLst>
                <a:ext uri="{FF2B5EF4-FFF2-40B4-BE49-F238E27FC236}">
                  <a16:creationId xmlns:a16="http://schemas.microsoft.com/office/drawing/2014/main" id="{64091575-C72C-4302-9F29-B6559EB27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4250" y="5659438"/>
              <a:ext cx="1247775" cy="0"/>
            </a:xfrm>
            <a:prstGeom prst="line">
              <a:avLst/>
            </a:prstGeom>
            <a:noFill/>
            <a:ln w="1016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49">
              <a:extLst>
                <a:ext uri="{FF2B5EF4-FFF2-40B4-BE49-F238E27FC236}">
                  <a16:creationId xmlns:a16="http://schemas.microsoft.com/office/drawing/2014/main" id="{F9E7B9F2-5450-4074-8F93-D292E976B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0913" y="5789613"/>
              <a:ext cx="0" cy="188912"/>
            </a:xfrm>
            <a:prstGeom prst="line">
              <a:avLst/>
            </a:prstGeom>
            <a:noFill/>
            <a:ln w="1016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Text Box 50">
              <a:extLst>
                <a:ext uri="{FF2B5EF4-FFF2-40B4-BE49-F238E27FC236}">
                  <a16:creationId xmlns:a16="http://schemas.microsoft.com/office/drawing/2014/main" id="{9DED686F-E421-4CCE-AD63-8E0390769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38" y="2809875"/>
              <a:ext cx="396875" cy="2287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en-US" altLang="zh-TW" sz="1400" b="1">
                  <a:solidFill>
                    <a:schemeClr val="bg1"/>
                  </a:solidFill>
                  <a:ea typeface="新細明體" panose="02020500000000000000" pitchFamily="18" charset="-120"/>
                </a:rPr>
                <a:t>Architecture Specification</a:t>
              </a:r>
            </a:p>
          </p:txBody>
        </p:sp>
        <p:sp>
          <p:nvSpPr>
            <p:cNvPr id="140" name="Line 51">
              <a:extLst>
                <a:ext uri="{FF2B5EF4-FFF2-40B4-BE49-F238E27FC236}">
                  <a16:creationId xmlns:a16="http://schemas.microsoft.com/office/drawing/2014/main" id="{4C1537AC-3277-4456-9DE0-AE0E0A6CB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975" y="2397125"/>
              <a:ext cx="227013" cy="0"/>
            </a:xfrm>
            <a:prstGeom prst="line">
              <a:avLst/>
            </a:prstGeom>
            <a:noFill/>
            <a:ln w="1016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Rectangle 52">
              <a:extLst>
                <a:ext uri="{FF2B5EF4-FFF2-40B4-BE49-F238E27FC236}">
                  <a16:creationId xmlns:a16="http://schemas.microsoft.com/office/drawing/2014/main" id="{8D321B6D-AF8E-45C6-81AF-D5428D4FE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5" y="5068888"/>
              <a:ext cx="3036888" cy="103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Line 53">
              <a:extLst>
                <a:ext uri="{FF2B5EF4-FFF2-40B4-BE49-F238E27FC236}">
                  <a16:creationId xmlns:a16="http://schemas.microsoft.com/office/drawing/2014/main" id="{8F976C49-1EEA-4C44-9DB7-319668D52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425" y="5068888"/>
              <a:ext cx="2946400" cy="0"/>
            </a:xfrm>
            <a:prstGeom prst="line">
              <a:avLst/>
            </a:prstGeom>
            <a:noFill/>
            <a:ln w="1016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54">
              <a:extLst>
                <a:ext uri="{FF2B5EF4-FFF2-40B4-BE49-F238E27FC236}">
                  <a16:creationId xmlns:a16="http://schemas.microsoft.com/office/drawing/2014/main" id="{4774CCE6-EF4F-41BF-B74E-4EEE03BFA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8850" y="2397125"/>
              <a:ext cx="201613" cy="0"/>
            </a:xfrm>
            <a:prstGeom prst="line">
              <a:avLst/>
            </a:prstGeom>
            <a:noFill/>
            <a:ln w="47625" cmpd="thinThick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95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+mj-ea"/>
              </a:rPr>
              <a:t>EFI Framework</a:t>
            </a:r>
            <a:endParaRPr lang="zh-CN" altLang="en-US" sz="30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lvl="1" indent="0">
              <a:spcBef>
                <a:spcPts val="750"/>
              </a:spcBef>
              <a:buNone/>
            </a:pPr>
            <a:endParaRPr lang="zh-TW" altLang="en-US" sz="1600" dirty="0">
              <a:latin typeface="+mn-ea"/>
            </a:endParaRPr>
          </a:p>
          <a:p>
            <a:endParaRPr lang="en-US" altLang="zh-TW" sz="1600" dirty="0">
              <a:latin typeface="+mn-ea"/>
            </a:endParaRPr>
          </a:p>
        </p:txBody>
      </p:sp>
      <p:sp>
        <p:nvSpPr>
          <p:cNvPr id="88" name="内容占位符 2">
            <a:extLst>
              <a:ext uri="{FF2B5EF4-FFF2-40B4-BE49-F238E27FC236}">
                <a16:creationId xmlns:a16="http://schemas.microsoft.com/office/drawing/2014/main" id="{EEF17D7E-CBBC-4D42-A435-D10613D6AB11}"/>
              </a:ext>
            </a:extLst>
          </p:cNvPr>
          <p:cNvSpPr txBox="1">
            <a:spLocks/>
          </p:cNvSpPr>
          <p:nvPr/>
        </p:nvSpPr>
        <p:spPr>
          <a:xfrm>
            <a:off x="5303460" y="904875"/>
            <a:ext cx="3204756" cy="3751906"/>
          </a:xfrm>
          <a:prstGeom prst="rect">
            <a:avLst/>
          </a:prstGeom>
        </p:spPr>
        <p:txBody>
          <a:bodyPr lIns="68589" tIns="34295" rIns="68589" bIns="34295"/>
          <a:lstStyle>
            <a:lvl1pPr marL="171473" indent="-171473" algn="l" defTabSz="685891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750"/>
              </a:spcBef>
              <a:buNone/>
            </a:pPr>
            <a:r>
              <a:rPr lang="en-US" altLang="zh-CN" sz="2000" dirty="0">
                <a:latin typeface="+mn-ea"/>
              </a:rPr>
              <a:t>Framework:</a:t>
            </a:r>
          </a:p>
          <a:p>
            <a:pPr marL="628695" lvl="2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altLang="zh-TW" sz="1600" dirty="0">
                <a:solidFill>
                  <a:srgbClr val="00B050"/>
                </a:solidFill>
                <a:latin typeface="+mn-ea"/>
              </a:rPr>
              <a:t>Pre-EFI Foundation</a:t>
            </a:r>
          </a:p>
          <a:p>
            <a:pPr marL="628695" lvl="2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altLang="zh-TW" sz="1600" dirty="0">
                <a:solidFill>
                  <a:srgbClr val="00B050"/>
                </a:solidFill>
                <a:latin typeface="+mn-ea"/>
              </a:rPr>
              <a:t>DXE Foundation</a:t>
            </a:r>
          </a:p>
          <a:p>
            <a:pPr marL="628695" lvl="2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altLang="zh-TW" sz="1600" dirty="0">
                <a:solidFill>
                  <a:srgbClr val="00B050"/>
                </a:solidFill>
                <a:latin typeface="+mn-ea"/>
              </a:rPr>
              <a:t>Framework Drivers</a:t>
            </a:r>
          </a:p>
          <a:p>
            <a:pPr marL="628695" lvl="2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altLang="zh-TW" sz="1600" dirty="0">
                <a:solidFill>
                  <a:schemeClr val="accent2"/>
                </a:solidFill>
                <a:latin typeface="+mn-ea"/>
              </a:rPr>
              <a:t>Architectural Protocols</a:t>
            </a:r>
          </a:p>
          <a:p>
            <a:pPr marL="628695" lvl="2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altLang="zh-TW" sz="1600" dirty="0">
                <a:solidFill>
                  <a:schemeClr val="accent2"/>
                </a:solidFill>
                <a:latin typeface="+mn-ea"/>
              </a:rPr>
              <a:t>Platform Drivers</a:t>
            </a:r>
          </a:p>
          <a:p>
            <a:pPr marL="628695" lvl="2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altLang="zh-TW" sz="1600" dirty="0">
                <a:solidFill>
                  <a:schemeClr val="accent3"/>
                </a:solidFill>
                <a:latin typeface="+mn-ea"/>
              </a:rPr>
              <a:t>EFI Driver</a:t>
            </a:r>
          </a:p>
          <a:p>
            <a:pPr marL="628695" lvl="2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Compatibility Support Module  (IA-32 only)</a:t>
            </a:r>
          </a:p>
          <a:p>
            <a:pPr marL="342945" lvl="2" indent="0">
              <a:spcBef>
                <a:spcPts val="750"/>
              </a:spcBef>
              <a:buNone/>
            </a:pPr>
            <a:endParaRPr lang="en-US" altLang="zh-CN" sz="1600" dirty="0">
              <a:latin typeface="+mn-ea"/>
            </a:endParaRPr>
          </a:p>
          <a:p>
            <a:pPr marL="342945" lvl="2" indent="0">
              <a:spcBef>
                <a:spcPts val="750"/>
              </a:spcBef>
              <a:buNone/>
            </a:pPr>
            <a:endParaRPr lang="zh-TW" altLang="en-US" sz="1600" dirty="0">
              <a:latin typeface="+mn-ea"/>
            </a:endParaRPr>
          </a:p>
          <a:p>
            <a:endParaRPr lang="en-US" altLang="zh-TW" sz="1600" dirty="0">
              <a:ea typeface="新細明體" panose="02020500000000000000" pitchFamily="18" charset="-12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23207C-2A12-42E4-B307-C1170726DB7B}"/>
              </a:ext>
            </a:extLst>
          </p:cNvPr>
          <p:cNvGrpSpPr/>
          <p:nvPr/>
        </p:nvGrpSpPr>
        <p:grpSpPr>
          <a:xfrm>
            <a:off x="445601" y="782338"/>
            <a:ext cx="4760141" cy="3996979"/>
            <a:chOff x="4406900" y="1884363"/>
            <a:chExt cx="3924300" cy="4387850"/>
          </a:xfrm>
        </p:grpSpPr>
        <p:sp>
          <p:nvSpPr>
            <p:cNvPr id="56" name="Rectangle 6">
              <a:extLst>
                <a:ext uri="{FF2B5EF4-FFF2-40B4-BE49-F238E27FC236}">
                  <a16:creationId xmlns:a16="http://schemas.microsoft.com/office/drawing/2014/main" id="{30341130-FD77-4D89-B37F-2ED197579C0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629400" y="1887538"/>
              <a:ext cx="400050" cy="1273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 type="none" w="sm" len="med"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TW" sz="1400" b="1">
                  <a:ea typeface="新細明體" panose="02020500000000000000" pitchFamily="18" charset="-120"/>
                </a:rPr>
                <a:t>legacy OS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TW" sz="1400" b="1">
                  <a:ea typeface="新細明體" panose="02020500000000000000" pitchFamily="18" charset="-120"/>
                </a:rPr>
                <a:t>Loader</a:t>
              </a:r>
            </a:p>
          </p:txBody>
        </p:sp>
        <p:sp>
          <p:nvSpPr>
            <p:cNvPr id="57" name="Rectangle 7">
              <a:extLst>
                <a:ext uri="{FF2B5EF4-FFF2-40B4-BE49-F238E27FC236}">
                  <a16:creationId xmlns:a16="http://schemas.microsoft.com/office/drawing/2014/main" id="{870530F9-6172-4D68-8460-71859AEBFA7B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743450" y="5894388"/>
              <a:ext cx="3162300" cy="3778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800" b="1">
                  <a:solidFill>
                    <a:srgbClr val="C0C0C0"/>
                  </a:solidFill>
                  <a:ea typeface="新細明體" panose="02020500000000000000" pitchFamily="18" charset="-120"/>
                </a:rPr>
                <a:t>Hardware</a:t>
              </a:r>
            </a:p>
          </p:txBody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id="{7DD93BC7-A1F4-4ECE-BC05-FC9642FE6C51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743450" y="5894388"/>
              <a:ext cx="3162300" cy="3778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2800" b="1">
                  <a:solidFill>
                    <a:schemeClr val="bg1"/>
                  </a:solidFill>
                  <a:ea typeface="新細明體" panose="02020500000000000000" pitchFamily="18" charset="-120"/>
                </a:rPr>
                <a:t>Hardware</a:t>
              </a:r>
            </a:p>
          </p:txBody>
        </p:sp>
        <p:sp>
          <p:nvSpPr>
            <p:cNvPr id="59" name="Rectangle 9">
              <a:extLst>
                <a:ext uri="{FF2B5EF4-FFF2-40B4-BE49-F238E27FC236}">
                  <a16:creationId xmlns:a16="http://schemas.microsoft.com/office/drawing/2014/main" id="{2EA6C31C-310E-4EC8-83A2-CF35C9BA4D1B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730750" y="2224088"/>
              <a:ext cx="1571625" cy="7254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1600" b="1">
                  <a:solidFill>
                    <a:srgbClr val="C0C0C0"/>
                  </a:solidFill>
                  <a:ea typeface="新細明體" panose="02020500000000000000" pitchFamily="18" charset="-120"/>
                </a:rPr>
                <a:t>EFI OS Loader</a:t>
              </a:r>
            </a:p>
          </p:txBody>
        </p:sp>
        <p:grpSp>
          <p:nvGrpSpPr>
            <p:cNvPr id="60" name="Group 10">
              <a:extLst>
                <a:ext uri="{FF2B5EF4-FFF2-40B4-BE49-F238E27FC236}">
                  <a16:creationId xmlns:a16="http://schemas.microsoft.com/office/drawing/2014/main" id="{ED001522-76F7-4A08-9744-0208719FA2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1663" y="2917825"/>
              <a:ext cx="2168525" cy="288925"/>
              <a:chOff x="2892" y="1510"/>
              <a:chExt cx="1137" cy="218"/>
            </a:xfrm>
          </p:grpSpPr>
          <p:sp>
            <p:nvSpPr>
              <p:cNvPr id="61" name="Rectangle 11">
                <a:extLst>
                  <a:ext uri="{FF2B5EF4-FFF2-40B4-BE49-F238E27FC236}">
                    <a16:creationId xmlns:a16="http://schemas.microsoft.com/office/drawing/2014/main" id="{6D13754B-3084-44E5-A0F5-B5450D161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4" y="1603"/>
                <a:ext cx="965" cy="41"/>
              </a:xfrm>
              <a:prstGeom prst="rect">
                <a:avLst/>
              </a:prstGeom>
              <a:noFill/>
              <a:ln w="3175">
                <a:solidFill>
                  <a:srgbClr val="C0C0C0"/>
                </a:solidFill>
                <a:miter lim="800000"/>
                <a:headEnd type="none" w="sm" len="med"/>
                <a:tailEnd type="none" w="sm" len="med"/>
              </a:ln>
              <a:effectLst>
                <a:prstShdw prst="shdw17" dist="17961" dir="2700000">
                  <a:srgbClr val="C0C0C0">
                    <a:gamma/>
                    <a:shade val="60000"/>
                    <a:invGamma/>
                  </a:srgb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kumimoji="1" lang="zh-TW" altLang="en-US" sz="2000" b="1">
                  <a:solidFill>
                    <a:srgbClr val="C0C0C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62" name="Text Box 12">
                <a:extLst>
                  <a:ext uri="{FF2B5EF4-FFF2-40B4-BE49-F238E27FC236}">
                    <a16:creationId xmlns:a16="http://schemas.microsoft.com/office/drawing/2014/main" id="{07DE78E0-2B44-442E-BC4B-11EBDF2685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0800000">
                <a:off x="2892" y="1510"/>
                <a:ext cx="17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dash"/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algn="ctr" eaLnBrk="0" hangingPunct="0"/>
                <a:r>
                  <a:rPr kumimoji="1" lang="en-US" altLang="zh-TW" sz="1000" b="1">
                    <a:solidFill>
                      <a:srgbClr val="C0C0C0"/>
                    </a:solidFill>
                    <a:ea typeface="新細明體" panose="02020500000000000000" pitchFamily="18" charset="-120"/>
                  </a:rPr>
                  <a:t>EFI</a:t>
                </a:r>
              </a:p>
            </p:txBody>
          </p:sp>
        </p:grpSp>
        <p:sp>
          <p:nvSpPr>
            <p:cNvPr id="63" name="Text Box 13">
              <a:extLst>
                <a:ext uri="{FF2B5EF4-FFF2-40B4-BE49-F238E27FC236}">
                  <a16:creationId xmlns:a16="http://schemas.microsoft.com/office/drawing/2014/main" id="{7CE0F518-3CEB-4411-A82C-944B8ACFB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6188869" y="4525169"/>
              <a:ext cx="309563" cy="2251075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CC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pPr algn="ctr" eaLnBrk="0" hangingPunct="0"/>
              <a:r>
                <a:rPr kumimoji="1" lang="en-US" altLang="zh-TW" sz="1600" b="1" dirty="0">
                  <a:ea typeface="新細明體" panose="02020500000000000000" pitchFamily="18" charset="-120"/>
                </a:rPr>
                <a:t>PEI Modules</a:t>
              </a:r>
            </a:p>
          </p:txBody>
        </p:sp>
        <p:sp>
          <p:nvSpPr>
            <p:cNvPr id="64" name="Text Box 14">
              <a:extLst>
                <a:ext uri="{FF2B5EF4-FFF2-40B4-BE49-F238E27FC236}">
                  <a16:creationId xmlns:a16="http://schemas.microsoft.com/office/drawing/2014/main" id="{7E73CDB5-FAF8-4061-8236-91A00A307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214688"/>
              <a:ext cx="396875" cy="2590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kumimoji="1" lang="zh-TW" altLang="en-US" sz="1400" b="1">
                <a:solidFill>
                  <a:schemeClr val="bg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65" name="Text Box 15">
              <a:extLst>
                <a:ext uri="{FF2B5EF4-FFF2-40B4-BE49-F238E27FC236}">
                  <a16:creationId xmlns:a16="http://schemas.microsoft.com/office/drawing/2014/main" id="{F171189E-ED85-4EA0-B3A6-ABA29C44D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1575" y="3214688"/>
              <a:ext cx="396875" cy="2590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TW" altLang="en-US" sz="1400" b="1">
                  <a:solidFill>
                    <a:schemeClr val="bg1"/>
                  </a:solidFill>
                  <a:ea typeface="新細明體" panose="02020500000000000000" pitchFamily="18" charset="-120"/>
                </a:rPr>
                <a:t> </a:t>
              </a:r>
            </a:p>
          </p:txBody>
        </p:sp>
        <p:sp>
          <p:nvSpPr>
            <p:cNvPr id="66" name="Rectangle 16">
              <a:extLst>
                <a:ext uri="{FF2B5EF4-FFF2-40B4-BE49-F238E27FC236}">
                  <a16:creationId xmlns:a16="http://schemas.microsoft.com/office/drawing/2014/main" id="{FB9DE45E-9796-4ED4-9CBA-51ACAC798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5" y="5233988"/>
              <a:ext cx="2482850" cy="269875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TW" b="1" dirty="0">
                  <a:solidFill>
                    <a:schemeClr val="bg1"/>
                  </a:solidFill>
                  <a:ea typeface="新細明體" panose="02020500000000000000" pitchFamily="18" charset="-120"/>
                </a:rPr>
                <a:t>PEI Foundation</a:t>
              </a:r>
            </a:p>
          </p:txBody>
        </p:sp>
        <p:sp>
          <p:nvSpPr>
            <p:cNvPr id="67" name="Text Box 17">
              <a:extLst>
                <a:ext uri="{FF2B5EF4-FFF2-40B4-BE49-F238E27FC236}">
                  <a16:creationId xmlns:a16="http://schemas.microsoft.com/office/drawing/2014/main" id="{119DC419-3CF3-460C-A545-B1A4F07A2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4676775"/>
              <a:ext cx="396875" cy="1112838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kumimoji="1" lang="zh-TW" altLang="en-US" sz="1400" b="1">
                <a:solidFill>
                  <a:schemeClr val="bg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68" name="Text Box 18">
              <a:extLst>
                <a:ext uri="{FF2B5EF4-FFF2-40B4-BE49-F238E27FC236}">
                  <a16:creationId xmlns:a16="http://schemas.microsoft.com/office/drawing/2014/main" id="{29A7B07A-02CD-4552-A4E5-9251F4373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1575" y="4676775"/>
              <a:ext cx="396875" cy="1112838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TW" altLang="en-US" sz="1400" b="1">
                  <a:solidFill>
                    <a:schemeClr val="bg1"/>
                  </a:solidFill>
                  <a:ea typeface="新細明體" panose="02020500000000000000" pitchFamily="18" charset="-120"/>
                </a:rPr>
                <a:t> </a:t>
              </a:r>
            </a:p>
          </p:txBody>
        </p:sp>
        <p:sp>
          <p:nvSpPr>
            <p:cNvPr id="69" name="Text Box 19">
              <a:extLst>
                <a:ext uri="{FF2B5EF4-FFF2-40B4-BE49-F238E27FC236}">
                  <a16:creationId xmlns:a16="http://schemas.microsoft.com/office/drawing/2014/main" id="{A4A13F97-60A2-41B2-98CA-6C64D5FCFFCF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6657975" y="3259138"/>
              <a:ext cx="833438" cy="14700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hlink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vert="eaVert" anchor="ctr" anchorCtr="1"/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TW" sz="1400" b="1">
                  <a:ea typeface="新細明體" panose="02020500000000000000" pitchFamily="18" charset="-120"/>
                </a:rPr>
                <a:t>Compatibility Support Module</a:t>
              </a:r>
            </a:p>
          </p:txBody>
        </p:sp>
        <p:sp>
          <p:nvSpPr>
            <p:cNvPr id="70" name="Rectangle 20">
              <a:extLst>
                <a:ext uri="{FF2B5EF4-FFF2-40B4-BE49-F238E27FC236}">
                  <a16:creationId xmlns:a16="http://schemas.microsoft.com/office/drawing/2014/main" id="{DCB66B79-0D41-4E9B-A3F5-591600BE993D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730750" y="2224088"/>
              <a:ext cx="1571625" cy="72548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med"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1600" b="1">
                  <a:ea typeface="新細明體" panose="02020500000000000000" pitchFamily="18" charset="-120"/>
                </a:rPr>
                <a:t>EFI OS Loader</a:t>
              </a:r>
            </a:p>
          </p:txBody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803E0F52-FEC1-41CC-8D9F-717DD90E6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252788"/>
              <a:ext cx="511175" cy="147955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80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vert="eaVert" lIns="92075" tIns="46038" rIns="92075" bIns="46038" anchor="ctr"/>
            <a:lstStyle/>
            <a:p>
              <a:pPr algn="ctr" eaLnBrk="0" hangingPunct="0"/>
              <a:r>
                <a:rPr kumimoji="1" lang="en-US" altLang="zh-TW" sz="1400" b="1">
                  <a:solidFill>
                    <a:schemeClr val="bg1"/>
                  </a:solidFill>
                  <a:ea typeface="新細明體" panose="02020500000000000000" pitchFamily="18" charset="-120"/>
                </a:rPr>
                <a:t>Framework Drivers</a:t>
              </a:r>
            </a:p>
          </p:txBody>
        </p:sp>
        <p:sp>
          <p:nvSpPr>
            <p:cNvPr id="72" name="Rectangle 22">
              <a:extLst>
                <a:ext uri="{FF2B5EF4-FFF2-40B4-BE49-F238E27FC236}">
                  <a16:creationId xmlns:a16="http://schemas.microsoft.com/office/drawing/2014/main" id="{92C353D0-19E1-46E5-9BBB-45B056C6E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875" y="3252788"/>
              <a:ext cx="412750" cy="147796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CC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pPr algn="ctr" eaLnBrk="0" hangingPunct="0"/>
              <a:r>
                <a:rPr kumimoji="1" lang="en-US" altLang="zh-TW" sz="1400" b="1">
                  <a:ea typeface="新細明體" panose="02020500000000000000" pitchFamily="18" charset="-120"/>
                </a:rPr>
                <a:t>Platform</a:t>
              </a:r>
            </a:p>
            <a:p>
              <a:pPr algn="ctr" eaLnBrk="0" hangingPunct="0"/>
              <a:r>
                <a:rPr kumimoji="1" lang="en-US" altLang="zh-TW" sz="1400" b="1">
                  <a:ea typeface="新細明體" panose="02020500000000000000" pitchFamily="18" charset="-120"/>
                </a:rPr>
                <a:t> Drivers</a:t>
              </a:r>
            </a:p>
          </p:txBody>
        </p:sp>
        <p:grpSp>
          <p:nvGrpSpPr>
            <p:cNvPr id="73" name="Group 23">
              <a:extLst>
                <a:ext uri="{FF2B5EF4-FFF2-40B4-BE49-F238E27FC236}">
                  <a16:creationId xmlns:a16="http://schemas.microsoft.com/office/drawing/2014/main" id="{1CEF4FD9-B935-4E9E-BAE8-F48A0D916D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6900" y="2928938"/>
              <a:ext cx="2174875" cy="288925"/>
              <a:chOff x="2889" y="1508"/>
              <a:chExt cx="1140" cy="217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21255CB5-B7B3-483F-B9FE-99EF3B55C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4" y="1603"/>
                <a:ext cx="965" cy="4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prstShdw prst="shdw17" dist="17961" dir="2700000">
                  <a:srgbClr val="FFFF00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med"/>
                    <a:tailEnd type="none" w="sm" len="med"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kumimoji="1" lang="zh-TW" altLang="en-US" sz="2000" b="1">
                  <a:ea typeface="新細明體" panose="02020500000000000000" pitchFamily="18" charset="-120"/>
                </a:endParaRPr>
              </a:p>
            </p:txBody>
          </p:sp>
          <p:sp>
            <p:nvSpPr>
              <p:cNvPr id="75" name="Text Box 25">
                <a:extLst>
                  <a:ext uri="{FF2B5EF4-FFF2-40B4-BE49-F238E27FC236}">
                    <a16:creationId xmlns:a16="http://schemas.microsoft.com/office/drawing/2014/main" id="{78F456C7-E35A-43F1-ADA4-51DDE98AC1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0800000">
                <a:off x="2889" y="1508"/>
                <a:ext cx="176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algn="ctr" eaLnBrk="0" hangingPunct="0"/>
                <a:r>
                  <a:rPr kumimoji="1" lang="en-US" altLang="zh-TW" sz="1000" b="1">
                    <a:ea typeface="新細明體" panose="02020500000000000000" pitchFamily="18" charset="-120"/>
                  </a:rPr>
                  <a:t>EFI</a:t>
                </a:r>
              </a:p>
            </p:txBody>
          </p:sp>
        </p:grpSp>
        <p:sp>
          <p:nvSpPr>
            <p:cNvPr id="76" name="Rectangle 26">
              <a:extLst>
                <a:ext uri="{FF2B5EF4-FFF2-40B4-BE49-F238E27FC236}">
                  <a16:creationId xmlns:a16="http://schemas.microsoft.com/office/drawing/2014/main" id="{587FE927-34CE-4A27-B7D4-074F766A0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425" y="3252788"/>
              <a:ext cx="436563" cy="147796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pPr algn="ctr" eaLnBrk="0" hangingPunct="0"/>
              <a:r>
                <a:rPr kumimoji="1" lang="en-US" altLang="zh-TW" sz="1400" b="1">
                  <a:ea typeface="新細明體" panose="02020500000000000000" pitchFamily="18" charset="-120"/>
                </a:rPr>
                <a:t>EFI</a:t>
              </a:r>
            </a:p>
            <a:p>
              <a:pPr algn="ctr" eaLnBrk="0" hangingPunct="0"/>
              <a:r>
                <a:rPr kumimoji="1" lang="en-US" altLang="zh-TW" sz="1400" b="1">
                  <a:ea typeface="新細明體" panose="02020500000000000000" pitchFamily="18" charset="-120"/>
                </a:rPr>
                <a:t> Drivers</a:t>
              </a:r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91B47013-E9A7-45C7-9AC2-BD9E270BE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7613" y="4678363"/>
              <a:ext cx="2528887" cy="52546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TW" b="1">
                  <a:solidFill>
                    <a:schemeClr val="bg1"/>
                  </a:solidFill>
                  <a:ea typeface="新細明體" panose="02020500000000000000" pitchFamily="18" charset="-120"/>
                </a:rPr>
                <a:t>DXE Foundation</a:t>
              </a:r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9A89A9D-CA72-477E-A30E-0AFC655BFECD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7075488" y="1884363"/>
              <a:ext cx="455612" cy="12795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med"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TW" sz="1400" b="1">
                  <a:ea typeface="新細明體" panose="02020500000000000000" pitchFamily="18" charset="-120"/>
                </a:rPr>
                <a:t>legacy Option ROMs</a:t>
              </a:r>
            </a:p>
          </p:txBody>
        </p:sp>
        <p:sp>
          <p:nvSpPr>
            <p:cNvPr id="79" name="Text Box 29">
              <a:extLst>
                <a:ext uri="{FF2B5EF4-FFF2-40B4-BE49-F238E27FC236}">
                  <a16:creationId xmlns:a16="http://schemas.microsoft.com/office/drawing/2014/main" id="{BA99F237-1950-4971-AA54-0EFAF80D7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1150" y="3211513"/>
              <a:ext cx="400050" cy="30257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ctr" eaLnBrk="0" hangingPunct="0"/>
              <a:r>
                <a:rPr kumimoji="1" lang="en-US" altLang="zh-TW" sz="1400" b="1" dirty="0">
                  <a:ea typeface="新細明體" panose="02020500000000000000" pitchFamily="18" charset="-120"/>
                </a:rPr>
                <a:t>Driver Execution  Environment</a:t>
              </a:r>
            </a:p>
          </p:txBody>
        </p:sp>
        <p:sp>
          <p:nvSpPr>
            <p:cNvPr id="80" name="Line 30">
              <a:extLst>
                <a:ext uri="{FF2B5EF4-FFF2-40B4-BE49-F238E27FC236}">
                  <a16:creationId xmlns:a16="http://schemas.microsoft.com/office/drawing/2014/main" id="{A8524230-BC0F-4387-919E-6FA9C09DB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0488" y="4662488"/>
              <a:ext cx="2349500" cy="1111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156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+mj-ea"/>
              </a:rPr>
              <a:t>Framework</a:t>
            </a:r>
            <a:endParaRPr lang="zh-CN" altLang="en-US" sz="3000" dirty="0">
              <a:latin typeface="+mj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5C4BF-FFF9-4FFE-AFBD-473E2B0485A1}"/>
              </a:ext>
            </a:extLst>
          </p:cNvPr>
          <p:cNvSpPr txBox="1">
            <a:spLocks noChangeArrowheads="1"/>
          </p:cNvSpPr>
          <p:nvPr/>
        </p:nvSpPr>
        <p:spPr>
          <a:xfrm>
            <a:off x="331788" y="1409700"/>
            <a:ext cx="6990274" cy="2801280"/>
          </a:xfrm>
          <a:prstGeom prst="rect">
            <a:avLst/>
          </a:prstGeom>
        </p:spPr>
        <p:txBody>
          <a:bodyPr/>
          <a:lstStyle>
            <a:lvl1pPr marL="171473" indent="-171473" algn="l" defTabSz="685891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DAA6A481-B473-4C25-AA76-D35D7C5C576E}"/>
              </a:ext>
            </a:extLst>
          </p:cNvPr>
          <p:cNvSpPr txBox="1">
            <a:spLocks noChangeArrowheads="1"/>
          </p:cNvSpPr>
          <p:nvPr/>
        </p:nvSpPr>
        <p:spPr>
          <a:xfrm>
            <a:off x="331788" y="1409700"/>
            <a:ext cx="8062912" cy="4724400"/>
          </a:xfrm>
          <a:prstGeom prst="rect">
            <a:avLst/>
          </a:prstGeom>
        </p:spPr>
        <p:txBody>
          <a:bodyPr/>
          <a:lstStyle>
            <a:lvl1pPr marL="171473" indent="-171473" algn="l" defTabSz="685891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grpSp>
        <p:nvGrpSpPr>
          <p:cNvPr id="87" name="Group 4">
            <a:extLst>
              <a:ext uri="{FF2B5EF4-FFF2-40B4-BE49-F238E27FC236}">
                <a16:creationId xmlns:a16="http://schemas.microsoft.com/office/drawing/2014/main" id="{29433A6E-2291-4EB9-B66A-DFA384D708FE}"/>
              </a:ext>
            </a:extLst>
          </p:cNvPr>
          <p:cNvGrpSpPr>
            <a:grpSpLocks/>
          </p:cNvGrpSpPr>
          <p:nvPr/>
        </p:nvGrpSpPr>
        <p:grpSpPr bwMode="auto">
          <a:xfrm>
            <a:off x="331788" y="564261"/>
            <a:ext cx="8712624" cy="4324610"/>
            <a:chOff x="233" y="721"/>
            <a:chExt cx="5337" cy="3119"/>
          </a:xfrm>
        </p:grpSpPr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id="{B68CA41B-A4D5-42FB-A9CA-0F4973A1C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706"/>
              <a:ext cx="513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eaLnBrk="0" hangingPunct="0"/>
              <a:r>
                <a:rPr kumimoji="1" lang="en-US" altLang="zh-TW" sz="1400" b="1">
                  <a:ea typeface="新細明體" panose="02020500000000000000" pitchFamily="18" charset="-120"/>
                </a:rPr>
                <a:t>Power on</a:t>
              </a:r>
            </a:p>
          </p:txBody>
        </p:sp>
        <p:sp>
          <p:nvSpPr>
            <p:cNvPr id="89" name="Line 6">
              <a:extLst>
                <a:ext uri="{FF2B5EF4-FFF2-40B4-BE49-F238E27FC236}">
                  <a16:creationId xmlns:a16="http://schemas.microsoft.com/office/drawing/2014/main" id="{9CD62CC4-7A17-4C8C-9BC7-2E94F761E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885"/>
              <a:ext cx="0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7">
              <a:extLst>
                <a:ext uri="{FF2B5EF4-FFF2-40B4-BE49-F238E27FC236}">
                  <a16:creationId xmlns:a16="http://schemas.microsoft.com/office/drawing/2014/main" id="{AD0ED3B3-DBD3-49BB-82F5-9E4D294C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" y="881"/>
              <a:ext cx="0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8">
              <a:extLst>
                <a:ext uri="{FF2B5EF4-FFF2-40B4-BE49-F238E27FC236}">
                  <a16:creationId xmlns:a16="http://schemas.microsoft.com/office/drawing/2014/main" id="{2EB8917F-5E7A-4ADE-A3FA-7307DF06B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" y="3156"/>
              <a:ext cx="549" cy="50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/>
            <a:lstStyle>
              <a:lvl1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7000"/>
                </a:lnSpc>
              </a:pPr>
              <a:r>
                <a:rPr kumimoji="1" lang="en-US" altLang="zh-TW" sz="1400" b="1">
                  <a:ea typeface="新細明體" panose="02020500000000000000" pitchFamily="18" charset="-120"/>
                </a:rPr>
                <a:t>Security</a:t>
              </a:r>
            </a:p>
            <a:p>
              <a:pPr algn="ctr">
                <a:lnSpc>
                  <a:spcPct val="87000"/>
                </a:lnSpc>
              </a:pPr>
              <a:r>
                <a:rPr kumimoji="1" lang="en-US" altLang="zh-TW" sz="1400" b="1">
                  <a:ea typeface="新細明體" panose="02020500000000000000" pitchFamily="18" charset="-120"/>
                </a:rPr>
                <a:t>(SEC)</a:t>
              </a:r>
            </a:p>
          </p:txBody>
        </p:sp>
        <p:sp>
          <p:nvSpPr>
            <p:cNvPr id="92" name="Line 9">
              <a:extLst>
                <a:ext uri="{FF2B5EF4-FFF2-40B4-BE49-F238E27FC236}">
                  <a16:creationId xmlns:a16="http://schemas.microsoft.com/office/drawing/2014/main" id="{01F9AC52-91CB-491B-980C-90C01E077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4" y="885"/>
              <a:ext cx="0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0">
              <a:extLst>
                <a:ext uri="{FF2B5EF4-FFF2-40B4-BE49-F238E27FC236}">
                  <a16:creationId xmlns:a16="http://schemas.microsoft.com/office/drawing/2014/main" id="{BC85533B-31D8-46D5-89C6-D5AF1EE11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" y="3773"/>
              <a:ext cx="16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Rectangle 11">
              <a:extLst>
                <a:ext uri="{FF2B5EF4-FFF2-40B4-BE49-F238E27FC236}">
                  <a16:creationId xmlns:a16="http://schemas.microsoft.com/office/drawing/2014/main" id="{F437F3E8-0E9F-4624-AAEF-3B2FC0E8D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3706"/>
              <a:ext cx="1513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eaLnBrk="0" hangingPunct="0"/>
              <a:r>
                <a:rPr kumimoji="1" lang="en-US" altLang="zh-TW" sz="1400" b="1" dirty="0">
                  <a:ea typeface="新細明體" panose="02020500000000000000" pitchFamily="18" charset="-120"/>
                </a:rPr>
                <a:t>[ . . Platform initialization . . ]</a:t>
              </a:r>
            </a:p>
          </p:txBody>
        </p:sp>
        <p:sp>
          <p:nvSpPr>
            <p:cNvPr id="95" name="Rectangle 12">
              <a:extLst>
                <a:ext uri="{FF2B5EF4-FFF2-40B4-BE49-F238E27FC236}">
                  <a16:creationId xmlns:a16="http://schemas.microsoft.com/office/drawing/2014/main" id="{9C3887C9-3722-45F5-86BE-4B027E0F3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3153"/>
              <a:ext cx="770" cy="50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/>
            <a:lstStyle>
              <a:lvl1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7000"/>
                </a:lnSpc>
              </a:pPr>
              <a:r>
                <a:rPr kumimoji="1" lang="en-US" altLang="zh-TW" sz="1400" b="1">
                  <a:ea typeface="新細明體" panose="02020500000000000000" pitchFamily="18" charset="-120"/>
                </a:rPr>
                <a:t>Pre EFI</a:t>
              </a:r>
            </a:p>
            <a:p>
              <a:pPr algn="ctr">
                <a:lnSpc>
                  <a:spcPct val="87000"/>
                </a:lnSpc>
              </a:pPr>
              <a:r>
                <a:rPr kumimoji="1" lang="en-US" altLang="zh-TW" sz="1400" b="1">
                  <a:ea typeface="新細明體" panose="02020500000000000000" pitchFamily="18" charset="-120"/>
                </a:rPr>
                <a:t>Initialization (PEI) </a:t>
              </a:r>
            </a:p>
          </p:txBody>
        </p:sp>
        <p:sp>
          <p:nvSpPr>
            <p:cNvPr id="96" name="Line 13">
              <a:extLst>
                <a:ext uri="{FF2B5EF4-FFF2-40B4-BE49-F238E27FC236}">
                  <a16:creationId xmlns:a16="http://schemas.microsoft.com/office/drawing/2014/main" id="{2BD56C44-DC4A-4D1F-9602-D66D04FD4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9" y="885"/>
              <a:ext cx="0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Rectangle 14">
              <a:extLst>
                <a:ext uri="{FF2B5EF4-FFF2-40B4-BE49-F238E27FC236}">
                  <a16:creationId xmlns:a16="http://schemas.microsoft.com/office/drawing/2014/main" id="{9148A295-DC6B-47D3-8532-393B34F3C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" y="3153"/>
              <a:ext cx="889" cy="50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/>
            <a:lstStyle>
              <a:lvl1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7000"/>
                </a:lnSpc>
              </a:pPr>
              <a:r>
                <a:rPr kumimoji="1" lang="en-US" altLang="zh-TW" sz="1400" b="1">
                  <a:ea typeface="新細明體" panose="02020500000000000000" pitchFamily="18" charset="-120"/>
                </a:rPr>
                <a:t>Driver Execution Environment (DXE)</a:t>
              </a:r>
            </a:p>
          </p:txBody>
        </p:sp>
        <p:sp>
          <p:nvSpPr>
            <p:cNvPr id="98" name="Line 15">
              <a:extLst>
                <a:ext uri="{FF2B5EF4-FFF2-40B4-BE49-F238E27FC236}">
                  <a16:creationId xmlns:a16="http://schemas.microsoft.com/office/drawing/2014/main" id="{BE1BA5DB-BC5D-41D7-B19D-2F3B739F6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885"/>
              <a:ext cx="0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6">
              <a:extLst>
                <a:ext uri="{FF2B5EF4-FFF2-40B4-BE49-F238E27FC236}">
                  <a16:creationId xmlns:a16="http://schemas.microsoft.com/office/drawing/2014/main" id="{9DDCE4D5-1410-4D58-84C2-8EEDDEC96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2" y="3773"/>
              <a:ext cx="4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Rectangle 17">
              <a:extLst>
                <a:ext uri="{FF2B5EF4-FFF2-40B4-BE49-F238E27FC236}">
                  <a16:creationId xmlns:a16="http://schemas.microsoft.com/office/drawing/2014/main" id="{B83E916F-EF41-418A-B194-26485D2C8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" y="3153"/>
              <a:ext cx="555" cy="50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/>
            <a:lstStyle>
              <a:lvl1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7000"/>
                </a:lnSpc>
              </a:pPr>
              <a:r>
                <a:rPr kumimoji="1" lang="en-US" altLang="zh-TW" sz="1400" b="1">
                  <a:ea typeface="新細明體" panose="02020500000000000000" pitchFamily="18" charset="-120"/>
                </a:rPr>
                <a:t>Boot Dev</a:t>
              </a:r>
            </a:p>
            <a:p>
              <a:pPr algn="ctr">
                <a:lnSpc>
                  <a:spcPct val="87000"/>
                </a:lnSpc>
              </a:pPr>
              <a:r>
                <a:rPr kumimoji="1" lang="en-US" altLang="zh-TW" sz="1400" b="1">
                  <a:ea typeface="新細明體" panose="02020500000000000000" pitchFamily="18" charset="-120"/>
                </a:rPr>
                <a:t>Select</a:t>
              </a:r>
              <a:br>
                <a:rPr kumimoji="1" lang="en-US" altLang="zh-TW" sz="1400" b="1">
                  <a:ea typeface="新細明體" panose="02020500000000000000" pitchFamily="18" charset="-120"/>
                </a:rPr>
              </a:br>
              <a:r>
                <a:rPr kumimoji="1" lang="en-US" altLang="zh-TW" sz="1400" b="1">
                  <a:ea typeface="新細明體" panose="02020500000000000000" pitchFamily="18" charset="-120"/>
                </a:rPr>
                <a:t>(BDS) </a:t>
              </a:r>
            </a:p>
          </p:txBody>
        </p:sp>
        <p:sp>
          <p:nvSpPr>
            <p:cNvPr id="101" name="Line 18">
              <a:extLst>
                <a:ext uri="{FF2B5EF4-FFF2-40B4-BE49-F238E27FC236}">
                  <a16:creationId xmlns:a16="http://schemas.microsoft.com/office/drawing/2014/main" id="{EC219F9D-B175-43A5-A127-DBC3922AE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2" y="885"/>
              <a:ext cx="0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9">
              <a:extLst>
                <a:ext uri="{FF2B5EF4-FFF2-40B4-BE49-F238E27FC236}">
                  <a16:creationId xmlns:a16="http://schemas.microsoft.com/office/drawing/2014/main" id="{EA7939D4-B81C-4065-878D-E1DA6D36D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3706"/>
              <a:ext cx="106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kumimoji="1" lang="en-US" altLang="zh-TW" sz="1400" b="1">
                  <a:ea typeface="新細明體" panose="02020500000000000000" pitchFamily="18" charset="-120"/>
                </a:rPr>
                <a:t>[ . . . . OS boot . . . . ]</a:t>
              </a:r>
            </a:p>
          </p:txBody>
        </p:sp>
        <p:sp>
          <p:nvSpPr>
            <p:cNvPr id="103" name="Rectangle 20">
              <a:extLst>
                <a:ext uri="{FF2B5EF4-FFF2-40B4-BE49-F238E27FC236}">
                  <a16:creationId xmlns:a16="http://schemas.microsoft.com/office/drawing/2014/main" id="{363F789D-BA4A-43D9-A457-1B83D8E7A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153"/>
              <a:ext cx="1039" cy="50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/>
            <a:lstStyle>
              <a:lvl1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7000"/>
                </a:lnSpc>
              </a:pPr>
              <a:r>
                <a:rPr kumimoji="1" lang="en-US" altLang="zh-TW" sz="1400" b="1">
                  <a:ea typeface="新細明體" panose="02020500000000000000" pitchFamily="18" charset="-120"/>
                </a:rPr>
                <a:t>Transient </a:t>
              </a:r>
              <a:br>
                <a:rPr kumimoji="1" lang="en-US" altLang="zh-TW" sz="1400" b="1">
                  <a:ea typeface="新細明體" panose="02020500000000000000" pitchFamily="18" charset="-120"/>
                </a:rPr>
              </a:br>
              <a:r>
                <a:rPr kumimoji="1" lang="en-US" altLang="zh-TW" sz="1400" b="1">
                  <a:ea typeface="新細明體" panose="02020500000000000000" pitchFamily="18" charset="-120"/>
                </a:rPr>
                <a:t>System Load</a:t>
              </a:r>
            </a:p>
            <a:p>
              <a:pPr algn="ctr">
                <a:lnSpc>
                  <a:spcPct val="87000"/>
                </a:lnSpc>
              </a:pPr>
              <a:r>
                <a:rPr kumimoji="1" lang="en-US" altLang="zh-TW" sz="1400" b="1">
                  <a:ea typeface="新細明體" panose="02020500000000000000" pitchFamily="18" charset="-120"/>
                </a:rPr>
                <a:t>(TSL)</a:t>
              </a:r>
            </a:p>
          </p:txBody>
        </p:sp>
        <p:sp>
          <p:nvSpPr>
            <p:cNvPr id="104" name="Line 21">
              <a:extLst>
                <a:ext uri="{FF2B5EF4-FFF2-40B4-BE49-F238E27FC236}">
                  <a16:creationId xmlns:a16="http://schemas.microsoft.com/office/drawing/2014/main" id="{A45A1CEB-37B0-4D37-B7B3-691D03BC1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8" y="885"/>
              <a:ext cx="0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Rectangle 22">
              <a:extLst>
                <a:ext uri="{FF2B5EF4-FFF2-40B4-BE49-F238E27FC236}">
                  <a16:creationId xmlns:a16="http://schemas.microsoft.com/office/drawing/2014/main" id="{096D09D9-C798-4251-84E1-A54A71E3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3706"/>
              <a:ext cx="539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kumimoji="1" lang="en-US" altLang="zh-TW" sz="1400" b="1" dirty="0">
                  <a:ea typeface="新細明體" panose="02020500000000000000" pitchFamily="18" charset="-120"/>
                </a:rPr>
                <a:t>Shutdown</a:t>
              </a:r>
            </a:p>
          </p:txBody>
        </p: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id="{E48BF1BA-AFC7-481D-ADEF-51054C60B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" y="3153"/>
              <a:ext cx="382" cy="50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/>
            <a:lstStyle>
              <a:lvl1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7000"/>
                </a:lnSpc>
              </a:pPr>
              <a:r>
                <a:rPr kumimoji="1" lang="en-US" altLang="zh-TW" sz="1400" b="1" dirty="0">
                  <a:ea typeface="新細明體" panose="02020500000000000000" pitchFamily="18" charset="-120"/>
                </a:rPr>
                <a:t>After Life</a:t>
              </a:r>
            </a:p>
            <a:p>
              <a:pPr algn="ctr">
                <a:lnSpc>
                  <a:spcPct val="87000"/>
                </a:lnSpc>
              </a:pPr>
              <a:r>
                <a:rPr kumimoji="1" lang="en-US" altLang="zh-TW" sz="1400" b="1" dirty="0">
                  <a:ea typeface="新細明體" panose="02020500000000000000" pitchFamily="18" charset="-120"/>
                </a:rPr>
                <a:t>(AL)</a:t>
              </a:r>
            </a:p>
            <a:p>
              <a:pPr algn="ctr">
                <a:lnSpc>
                  <a:spcPct val="87000"/>
                </a:lnSpc>
              </a:pPr>
              <a:endParaRPr kumimoji="1" lang="zh-TW" altLang="en-US" sz="1400" b="1" dirty="0">
                <a:ea typeface="新細明體" panose="02020500000000000000" pitchFamily="18" charset="-120"/>
              </a:endParaRPr>
            </a:p>
          </p:txBody>
        </p:sp>
        <p:sp>
          <p:nvSpPr>
            <p:cNvPr id="107" name="Line 24">
              <a:extLst>
                <a:ext uri="{FF2B5EF4-FFF2-40B4-BE49-F238E27FC236}">
                  <a16:creationId xmlns:a16="http://schemas.microsoft.com/office/drawing/2014/main" id="{D9123753-3F6C-4A9F-9C22-25F37C177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885"/>
              <a:ext cx="0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5">
              <a:extLst>
                <a:ext uri="{FF2B5EF4-FFF2-40B4-BE49-F238E27FC236}">
                  <a16:creationId xmlns:a16="http://schemas.microsoft.com/office/drawing/2014/main" id="{EF335351-F3A0-4232-9381-B9976156B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5" y="3773"/>
              <a:ext cx="9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Rectangle 26">
              <a:extLst>
                <a:ext uri="{FF2B5EF4-FFF2-40B4-BE49-F238E27FC236}">
                  <a16:creationId xmlns:a16="http://schemas.microsoft.com/office/drawing/2014/main" id="{A36F657B-2122-4457-AB7F-8FEE7D1F1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3153"/>
              <a:ext cx="1051" cy="50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/>
            <a:lstStyle>
              <a:lvl1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858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858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7000"/>
                </a:lnSpc>
              </a:pPr>
              <a:r>
                <a:rPr kumimoji="1" lang="en-US" altLang="zh-TW" sz="1400" b="1">
                  <a:ea typeface="新細明體" panose="02020500000000000000" pitchFamily="18" charset="-120"/>
                </a:rPr>
                <a:t>Run Time</a:t>
              </a:r>
            </a:p>
            <a:p>
              <a:pPr algn="ctr">
                <a:lnSpc>
                  <a:spcPct val="87000"/>
                </a:lnSpc>
              </a:pPr>
              <a:r>
                <a:rPr kumimoji="1" lang="en-US" altLang="zh-TW" sz="1400" b="1">
                  <a:ea typeface="新細明體" panose="02020500000000000000" pitchFamily="18" charset="-120"/>
                </a:rPr>
                <a:t>(RT)</a:t>
              </a:r>
            </a:p>
            <a:p>
              <a:pPr algn="ctr">
                <a:lnSpc>
                  <a:spcPct val="87000"/>
                </a:lnSpc>
              </a:pPr>
              <a:endParaRPr kumimoji="1" lang="zh-TW" altLang="en-US" sz="1400" b="1">
                <a:ea typeface="新細明體" panose="02020500000000000000" pitchFamily="18" charset="-120"/>
              </a:endParaRPr>
            </a:p>
          </p:txBody>
        </p:sp>
        <p:sp>
          <p:nvSpPr>
            <p:cNvPr id="110" name="Line 27">
              <a:extLst>
                <a:ext uri="{FF2B5EF4-FFF2-40B4-BE49-F238E27FC236}">
                  <a16:creationId xmlns:a16="http://schemas.microsoft.com/office/drawing/2014/main" id="{8A9F055E-8E3C-4C8A-B52B-3CA28C79F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9" y="2741"/>
              <a:ext cx="23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Rectangle 28">
              <a:extLst>
                <a:ext uri="{FF2B5EF4-FFF2-40B4-BE49-F238E27FC236}">
                  <a16:creationId xmlns:a16="http://schemas.microsoft.com/office/drawing/2014/main" id="{023EE450-AEC0-4DA9-9BBF-3D60AA48D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" y="2586"/>
              <a:ext cx="223" cy="29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 anchor="ctr"/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TW" sz="1400" b="1">
                  <a:ea typeface="新細明體" panose="02020500000000000000" pitchFamily="18" charset="-120"/>
                </a:rPr>
                <a:t>?</a:t>
              </a:r>
            </a:p>
          </p:txBody>
        </p:sp>
        <p:sp>
          <p:nvSpPr>
            <p:cNvPr id="112" name="Rectangle 29">
              <a:extLst>
                <a:ext uri="{FF2B5EF4-FFF2-40B4-BE49-F238E27FC236}">
                  <a16:creationId xmlns:a16="http://schemas.microsoft.com/office/drawing/2014/main" id="{CC194D85-38B6-483C-BC34-CF00D6703EE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176" y="2167"/>
              <a:ext cx="774" cy="290"/>
            </a:xfrm>
            <a:prstGeom prst="rect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 anchor="ctr"/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TW" sz="1400" b="1">
                  <a:solidFill>
                    <a:schemeClr val="bg1"/>
                  </a:solidFill>
                  <a:ea typeface="新細明體" panose="02020500000000000000" pitchFamily="18" charset="-120"/>
                </a:rPr>
                <a:t>OS-Present</a:t>
              </a:r>
              <a:br>
                <a:rPr kumimoji="1" lang="en-US" altLang="zh-TW" sz="1400" b="1">
                  <a:solidFill>
                    <a:schemeClr val="bg1"/>
                  </a:solidFill>
                  <a:ea typeface="新細明體" panose="02020500000000000000" pitchFamily="18" charset="-120"/>
                </a:rPr>
              </a:br>
              <a:r>
                <a:rPr kumimoji="1" lang="en-US" altLang="zh-TW" sz="1400" b="1">
                  <a:solidFill>
                    <a:schemeClr val="bg1"/>
                  </a:solidFill>
                  <a:ea typeface="新細明體" panose="02020500000000000000" pitchFamily="18" charset="-120"/>
                </a:rPr>
                <a:t>App</a:t>
              </a:r>
            </a:p>
          </p:txBody>
        </p:sp>
        <p:grpSp>
          <p:nvGrpSpPr>
            <p:cNvPr id="113" name="Group 30">
              <a:extLst>
                <a:ext uri="{FF2B5EF4-FFF2-40B4-BE49-F238E27FC236}">
                  <a16:creationId xmlns:a16="http://schemas.microsoft.com/office/drawing/2014/main" id="{CF064137-54C9-4E34-B4A4-55F13EAE28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0" y="2455"/>
              <a:ext cx="96" cy="132"/>
              <a:chOff x="4510" y="2493"/>
              <a:chExt cx="96" cy="132"/>
            </a:xfrm>
          </p:grpSpPr>
          <p:sp>
            <p:nvSpPr>
              <p:cNvPr id="165" name="Arc 31">
                <a:extLst>
                  <a:ext uri="{FF2B5EF4-FFF2-40B4-BE49-F238E27FC236}">
                    <a16:creationId xmlns:a16="http://schemas.microsoft.com/office/drawing/2014/main" id="{F5F85957-A9D5-4223-8183-9E4C1E897CD2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4501" y="2520"/>
                <a:ext cx="132" cy="78"/>
              </a:xfrm>
              <a:custGeom>
                <a:avLst/>
                <a:gdLst>
                  <a:gd name="G0" fmla="+- 18767 0 0"/>
                  <a:gd name="G1" fmla="+- 0 0 0"/>
                  <a:gd name="G2" fmla="+- 21600 0 0"/>
                  <a:gd name="T0" fmla="*/ 36732 w 36732"/>
                  <a:gd name="T1" fmla="*/ 11993 h 21600"/>
                  <a:gd name="T2" fmla="*/ 0 w 36732"/>
                  <a:gd name="T3" fmla="*/ 10694 h 21600"/>
                  <a:gd name="T4" fmla="*/ 18767 w 36732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32" h="21600" fill="none" extrusionOk="0">
                    <a:moveTo>
                      <a:pt x="36731" y="11992"/>
                    </a:moveTo>
                    <a:cubicBezTo>
                      <a:pt x="32724" y="17995"/>
                      <a:pt x="25984" y="21600"/>
                      <a:pt x="18767" y="21600"/>
                    </a:cubicBezTo>
                    <a:cubicBezTo>
                      <a:pt x="11006" y="21600"/>
                      <a:pt x="3842" y="17436"/>
                      <a:pt x="0" y="10693"/>
                    </a:cubicBezTo>
                  </a:path>
                  <a:path w="36732" h="21600" stroke="0" extrusionOk="0">
                    <a:moveTo>
                      <a:pt x="36731" y="11992"/>
                    </a:moveTo>
                    <a:cubicBezTo>
                      <a:pt x="32724" y="17995"/>
                      <a:pt x="25984" y="21600"/>
                      <a:pt x="18767" y="21600"/>
                    </a:cubicBezTo>
                    <a:cubicBezTo>
                      <a:pt x="11006" y="21600"/>
                      <a:pt x="3842" y="17436"/>
                      <a:pt x="0" y="10693"/>
                    </a:cubicBezTo>
                    <a:lnTo>
                      <a:pt x="18767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Arc 32">
                <a:extLst>
                  <a:ext uri="{FF2B5EF4-FFF2-40B4-BE49-F238E27FC236}">
                    <a16:creationId xmlns:a16="http://schemas.microsoft.com/office/drawing/2014/main" id="{03299987-6940-4269-84F1-BDBAA09885F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83" y="2520"/>
                <a:ext cx="132" cy="78"/>
              </a:xfrm>
              <a:custGeom>
                <a:avLst/>
                <a:gdLst>
                  <a:gd name="G0" fmla="+- 18767 0 0"/>
                  <a:gd name="G1" fmla="+- 0 0 0"/>
                  <a:gd name="G2" fmla="+- 21600 0 0"/>
                  <a:gd name="T0" fmla="*/ 36732 w 36732"/>
                  <a:gd name="T1" fmla="*/ 11993 h 21600"/>
                  <a:gd name="T2" fmla="*/ 0 w 36732"/>
                  <a:gd name="T3" fmla="*/ 10694 h 21600"/>
                  <a:gd name="T4" fmla="*/ 18767 w 36732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32" h="21600" fill="none" extrusionOk="0">
                    <a:moveTo>
                      <a:pt x="36731" y="11992"/>
                    </a:moveTo>
                    <a:cubicBezTo>
                      <a:pt x="32724" y="17995"/>
                      <a:pt x="25984" y="21600"/>
                      <a:pt x="18767" y="21600"/>
                    </a:cubicBezTo>
                    <a:cubicBezTo>
                      <a:pt x="11006" y="21600"/>
                      <a:pt x="3842" y="17436"/>
                      <a:pt x="0" y="10693"/>
                    </a:cubicBezTo>
                  </a:path>
                  <a:path w="36732" h="21600" stroke="0" extrusionOk="0">
                    <a:moveTo>
                      <a:pt x="36731" y="11992"/>
                    </a:moveTo>
                    <a:cubicBezTo>
                      <a:pt x="32724" y="17995"/>
                      <a:pt x="25984" y="21600"/>
                      <a:pt x="18767" y="21600"/>
                    </a:cubicBezTo>
                    <a:cubicBezTo>
                      <a:pt x="11006" y="21600"/>
                      <a:pt x="3842" y="17436"/>
                      <a:pt x="0" y="10693"/>
                    </a:cubicBezTo>
                    <a:lnTo>
                      <a:pt x="18767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4" name="Line 33">
              <a:extLst>
                <a:ext uri="{FF2B5EF4-FFF2-40B4-BE49-F238E27FC236}">
                  <a16:creationId xmlns:a16="http://schemas.microsoft.com/office/drawing/2014/main" id="{F89DAD48-A20E-4259-A929-F9DB8E21A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1" y="2745"/>
              <a:ext cx="2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34">
              <a:extLst>
                <a:ext uri="{FF2B5EF4-FFF2-40B4-BE49-F238E27FC236}">
                  <a16:creationId xmlns:a16="http://schemas.microsoft.com/office/drawing/2014/main" id="{4DE71CCE-2FAA-4A86-8E07-F57460CF09A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176" y="2589"/>
              <a:ext cx="774" cy="290"/>
            </a:xfrm>
            <a:prstGeom prst="rect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 anchor="ctr"/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TW" sz="1400" b="1">
                  <a:solidFill>
                    <a:schemeClr val="bg1"/>
                  </a:solidFill>
                  <a:ea typeface="新細明體" panose="02020500000000000000" pitchFamily="18" charset="-120"/>
                </a:rPr>
                <a:t>Final OS Environment</a:t>
              </a:r>
            </a:p>
          </p:txBody>
        </p:sp>
        <p:sp>
          <p:nvSpPr>
            <p:cNvPr id="116" name="Line 35">
              <a:extLst>
                <a:ext uri="{FF2B5EF4-FFF2-40B4-BE49-F238E27FC236}">
                  <a16:creationId xmlns:a16="http://schemas.microsoft.com/office/drawing/2014/main" id="{1A58E876-D96F-4CDB-AF9E-4394ECB0A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5" y="2345"/>
              <a:ext cx="237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Rectangle 36">
              <a:extLst>
                <a:ext uri="{FF2B5EF4-FFF2-40B4-BE49-F238E27FC236}">
                  <a16:creationId xmlns:a16="http://schemas.microsoft.com/office/drawing/2014/main" id="{A9EC1F90-F455-4F79-8EEE-8813AFD800D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136" y="2591"/>
              <a:ext cx="782" cy="290"/>
            </a:xfrm>
            <a:prstGeom prst="rect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 anchor="ctr"/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TW" sz="1400" b="1">
                  <a:solidFill>
                    <a:schemeClr val="bg1"/>
                  </a:solidFill>
                  <a:ea typeface="新細明體" panose="02020500000000000000" pitchFamily="18" charset="-120"/>
                </a:rPr>
                <a:t>Final OS Boot Loader</a:t>
              </a:r>
            </a:p>
          </p:txBody>
        </p: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BA0B3FDC-7A2A-42A0-AB3A-2272E3783E4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132" y="919"/>
              <a:ext cx="782" cy="29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 anchor="ctr"/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TW" sz="1400" b="1">
                  <a:ea typeface="新細明體" panose="02020500000000000000" pitchFamily="18" charset="-120"/>
                </a:rPr>
                <a:t>OS-Absent</a:t>
              </a:r>
              <a:br>
                <a:rPr kumimoji="1" lang="en-US" altLang="zh-TW" sz="1400" b="1">
                  <a:ea typeface="新細明體" panose="02020500000000000000" pitchFamily="18" charset="-120"/>
                </a:rPr>
              </a:br>
              <a:r>
                <a:rPr kumimoji="1" lang="en-US" altLang="zh-TW" sz="1400" b="1">
                  <a:ea typeface="新細明體" panose="02020500000000000000" pitchFamily="18" charset="-120"/>
                </a:rPr>
                <a:t>App</a:t>
              </a:r>
            </a:p>
          </p:txBody>
        </p:sp>
        <p:grpSp>
          <p:nvGrpSpPr>
            <p:cNvPr id="119" name="Group 38">
              <a:extLst>
                <a:ext uri="{FF2B5EF4-FFF2-40B4-BE49-F238E27FC236}">
                  <a16:creationId xmlns:a16="http://schemas.microsoft.com/office/drawing/2014/main" id="{8A1DC8DD-63DB-4844-9078-289CAB2150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1" y="1213"/>
              <a:ext cx="96" cy="134"/>
              <a:chOff x="3451" y="1251"/>
              <a:chExt cx="96" cy="134"/>
            </a:xfrm>
          </p:grpSpPr>
          <p:sp>
            <p:nvSpPr>
              <p:cNvPr id="163" name="Arc 39">
                <a:extLst>
                  <a:ext uri="{FF2B5EF4-FFF2-40B4-BE49-F238E27FC236}">
                    <a16:creationId xmlns:a16="http://schemas.microsoft.com/office/drawing/2014/main" id="{B2316C31-4BD4-41AE-8E38-467DBE06472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3441" y="1279"/>
                <a:ext cx="134" cy="78"/>
              </a:xfrm>
              <a:custGeom>
                <a:avLst/>
                <a:gdLst>
                  <a:gd name="G0" fmla="+- 18746 0 0"/>
                  <a:gd name="G1" fmla="+- 0 0 0"/>
                  <a:gd name="G2" fmla="+- 21600 0 0"/>
                  <a:gd name="T0" fmla="*/ 36690 w 36690"/>
                  <a:gd name="T1" fmla="*/ 12023 h 21600"/>
                  <a:gd name="T2" fmla="*/ 0 w 36690"/>
                  <a:gd name="T3" fmla="*/ 10731 h 21600"/>
                  <a:gd name="T4" fmla="*/ 18746 w 3669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690" h="21600" fill="none" extrusionOk="0">
                    <a:moveTo>
                      <a:pt x="36690" y="12023"/>
                    </a:moveTo>
                    <a:cubicBezTo>
                      <a:pt x="32680" y="18008"/>
                      <a:pt x="25950" y="21600"/>
                      <a:pt x="18746" y="21600"/>
                    </a:cubicBezTo>
                    <a:cubicBezTo>
                      <a:pt x="11000" y="21600"/>
                      <a:pt x="3848" y="17452"/>
                      <a:pt x="0" y="10730"/>
                    </a:cubicBezTo>
                  </a:path>
                  <a:path w="36690" h="21600" stroke="0" extrusionOk="0">
                    <a:moveTo>
                      <a:pt x="36690" y="12023"/>
                    </a:moveTo>
                    <a:cubicBezTo>
                      <a:pt x="32680" y="18008"/>
                      <a:pt x="25950" y="21600"/>
                      <a:pt x="18746" y="21600"/>
                    </a:cubicBezTo>
                    <a:cubicBezTo>
                      <a:pt x="11000" y="21600"/>
                      <a:pt x="3848" y="17452"/>
                      <a:pt x="0" y="10730"/>
                    </a:cubicBezTo>
                    <a:lnTo>
                      <a:pt x="18746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Arc 40">
                <a:extLst>
                  <a:ext uri="{FF2B5EF4-FFF2-40B4-BE49-F238E27FC236}">
                    <a16:creationId xmlns:a16="http://schemas.microsoft.com/office/drawing/2014/main" id="{5C0234D0-79CB-4516-B503-90D2BB8D211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423" y="1279"/>
                <a:ext cx="134" cy="78"/>
              </a:xfrm>
              <a:custGeom>
                <a:avLst/>
                <a:gdLst>
                  <a:gd name="G0" fmla="+- 18746 0 0"/>
                  <a:gd name="G1" fmla="+- 0 0 0"/>
                  <a:gd name="G2" fmla="+- 21600 0 0"/>
                  <a:gd name="T0" fmla="*/ 36690 w 36690"/>
                  <a:gd name="T1" fmla="*/ 12023 h 21600"/>
                  <a:gd name="T2" fmla="*/ 0 w 36690"/>
                  <a:gd name="T3" fmla="*/ 10731 h 21600"/>
                  <a:gd name="T4" fmla="*/ 18746 w 3669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690" h="21600" fill="none" extrusionOk="0">
                    <a:moveTo>
                      <a:pt x="36690" y="12023"/>
                    </a:moveTo>
                    <a:cubicBezTo>
                      <a:pt x="32680" y="18008"/>
                      <a:pt x="25950" y="21600"/>
                      <a:pt x="18746" y="21600"/>
                    </a:cubicBezTo>
                    <a:cubicBezTo>
                      <a:pt x="11000" y="21600"/>
                      <a:pt x="3848" y="17452"/>
                      <a:pt x="0" y="10730"/>
                    </a:cubicBezTo>
                  </a:path>
                  <a:path w="36690" h="21600" stroke="0" extrusionOk="0">
                    <a:moveTo>
                      <a:pt x="36690" y="12023"/>
                    </a:moveTo>
                    <a:cubicBezTo>
                      <a:pt x="32680" y="18008"/>
                      <a:pt x="25950" y="21600"/>
                      <a:pt x="18746" y="21600"/>
                    </a:cubicBezTo>
                    <a:cubicBezTo>
                      <a:pt x="11000" y="21600"/>
                      <a:pt x="3848" y="17452"/>
                      <a:pt x="0" y="10730"/>
                    </a:cubicBezTo>
                    <a:lnTo>
                      <a:pt x="18746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0" name="Rectangle 41">
              <a:extLst>
                <a:ext uri="{FF2B5EF4-FFF2-40B4-BE49-F238E27FC236}">
                  <a16:creationId xmlns:a16="http://schemas.microsoft.com/office/drawing/2014/main" id="{9515DBF4-B7B9-458B-B4D1-57C87B5AD56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140" y="1342"/>
              <a:ext cx="782" cy="29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 anchor="ctr"/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TW" sz="1400" b="1">
                  <a:ea typeface="新細明體" panose="02020500000000000000" pitchFamily="18" charset="-120"/>
                </a:rPr>
                <a:t>Transient OS Environment</a:t>
              </a:r>
            </a:p>
          </p:txBody>
        </p:sp>
        <p:grpSp>
          <p:nvGrpSpPr>
            <p:cNvPr id="121" name="Group 42">
              <a:extLst>
                <a:ext uri="{FF2B5EF4-FFF2-40B4-BE49-F238E27FC236}">
                  <a16:creationId xmlns:a16="http://schemas.microsoft.com/office/drawing/2014/main" id="{13E0A1AC-08A8-4B8D-9185-0BD37688AA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1" y="1640"/>
              <a:ext cx="96" cy="134"/>
              <a:chOff x="3451" y="1678"/>
              <a:chExt cx="96" cy="134"/>
            </a:xfrm>
          </p:grpSpPr>
          <p:sp>
            <p:nvSpPr>
              <p:cNvPr id="161" name="Arc 43">
                <a:extLst>
                  <a:ext uri="{FF2B5EF4-FFF2-40B4-BE49-F238E27FC236}">
                    <a16:creationId xmlns:a16="http://schemas.microsoft.com/office/drawing/2014/main" id="{ACF32A28-B145-40E0-AC0E-E4405431C948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3441" y="1706"/>
                <a:ext cx="134" cy="78"/>
              </a:xfrm>
              <a:custGeom>
                <a:avLst/>
                <a:gdLst>
                  <a:gd name="G0" fmla="+- 18746 0 0"/>
                  <a:gd name="G1" fmla="+- 0 0 0"/>
                  <a:gd name="G2" fmla="+- 21600 0 0"/>
                  <a:gd name="T0" fmla="*/ 36690 w 36690"/>
                  <a:gd name="T1" fmla="*/ 12023 h 21600"/>
                  <a:gd name="T2" fmla="*/ 0 w 36690"/>
                  <a:gd name="T3" fmla="*/ 10731 h 21600"/>
                  <a:gd name="T4" fmla="*/ 18746 w 3669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690" h="21600" fill="none" extrusionOk="0">
                    <a:moveTo>
                      <a:pt x="36690" y="12023"/>
                    </a:moveTo>
                    <a:cubicBezTo>
                      <a:pt x="32680" y="18008"/>
                      <a:pt x="25950" y="21600"/>
                      <a:pt x="18746" y="21600"/>
                    </a:cubicBezTo>
                    <a:cubicBezTo>
                      <a:pt x="11000" y="21600"/>
                      <a:pt x="3848" y="17452"/>
                      <a:pt x="0" y="10730"/>
                    </a:cubicBezTo>
                  </a:path>
                  <a:path w="36690" h="21600" stroke="0" extrusionOk="0">
                    <a:moveTo>
                      <a:pt x="36690" y="12023"/>
                    </a:moveTo>
                    <a:cubicBezTo>
                      <a:pt x="32680" y="18008"/>
                      <a:pt x="25950" y="21600"/>
                      <a:pt x="18746" y="21600"/>
                    </a:cubicBezTo>
                    <a:cubicBezTo>
                      <a:pt x="11000" y="21600"/>
                      <a:pt x="3848" y="17452"/>
                      <a:pt x="0" y="10730"/>
                    </a:cubicBezTo>
                    <a:lnTo>
                      <a:pt x="18746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Arc 44">
                <a:extLst>
                  <a:ext uri="{FF2B5EF4-FFF2-40B4-BE49-F238E27FC236}">
                    <a16:creationId xmlns:a16="http://schemas.microsoft.com/office/drawing/2014/main" id="{E2D1B1A8-B7CE-4F1A-A621-D55429EC767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423" y="1706"/>
                <a:ext cx="134" cy="78"/>
              </a:xfrm>
              <a:custGeom>
                <a:avLst/>
                <a:gdLst>
                  <a:gd name="G0" fmla="+- 18746 0 0"/>
                  <a:gd name="G1" fmla="+- 0 0 0"/>
                  <a:gd name="G2" fmla="+- 21600 0 0"/>
                  <a:gd name="T0" fmla="*/ 36690 w 36690"/>
                  <a:gd name="T1" fmla="*/ 12023 h 21600"/>
                  <a:gd name="T2" fmla="*/ 0 w 36690"/>
                  <a:gd name="T3" fmla="*/ 10731 h 21600"/>
                  <a:gd name="T4" fmla="*/ 18746 w 3669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690" h="21600" fill="none" extrusionOk="0">
                    <a:moveTo>
                      <a:pt x="36690" y="12023"/>
                    </a:moveTo>
                    <a:cubicBezTo>
                      <a:pt x="32680" y="18008"/>
                      <a:pt x="25950" y="21600"/>
                      <a:pt x="18746" y="21600"/>
                    </a:cubicBezTo>
                    <a:cubicBezTo>
                      <a:pt x="11000" y="21600"/>
                      <a:pt x="3848" y="17452"/>
                      <a:pt x="0" y="10730"/>
                    </a:cubicBezTo>
                  </a:path>
                  <a:path w="36690" h="21600" stroke="0" extrusionOk="0">
                    <a:moveTo>
                      <a:pt x="36690" y="12023"/>
                    </a:moveTo>
                    <a:cubicBezTo>
                      <a:pt x="32680" y="18008"/>
                      <a:pt x="25950" y="21600"/>
                      <a:pt x="18746" y="21600"/>
                    </a:cubicBezTo>
                    <a:cubicBezTo>
                      <a:pt x="11000" y="21600"/>
                      <a:pt x="3848" y="17452"/>
                      <a:pt x="0" y="10730"/>
                    </a:cubicBezTo>
                    <a:lnTo>
                      <a:pt x="18746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2" name="Rectangle 45">
              <a:extLst>
                <a:ext uri="{FF2B5EF4-FFF2-40B4-BE49-F238E27FC236}">
                  <a16:creationId xmlns:a16="http://schemas.microsoft.com/office/drawing/2014/main" id="{4881820E-836E-4CDD-8E69-6198C91D45C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140" y="1770"/>
              <a:ext cx="782" cy="29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 anchor="ctr"/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TW" sz="1400" b="1">
                  <a:ea typeface="新細明體" panose="02020500000000000000" pitchFamily="18" charset="-120"/>
                </a:rPr>
                <a:t>Transient OS Boot Loader</a:t>
              </a:r>
            </a:p>
          </p:txBody>
        </p:sp>
        <p:grpSp>
          <p:nvGrpSpPr>
            <p:cNvPr id="123" name="Group 46">
              <a:extLst>
                <a:ext uri="{FF2B5EF4-FFF2-40B4-BE49-F238E27FC236}">
                  <a16:creationId xmlns:a16="http://schemas.microsoft.com/office/drawing/2014/main" id="{BD1E8383-7B6A-4D84-9041-CCF53C0B6D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6" y="2078"/>
              <a:ext cx="129" cy="178"/>
              <a:chOff x="3136" y="2116"/>
              <a:chExt cx="129" cy="178"/>
            </a:xfrm>
          </p:grpSpPr>
          <p:sp>
            <p:nvSpPr>
              <p:cNvPr id="159" name="Arc 47">
                <a:extLst>
                  <a:ext uri="{FF2B5EF4-FFF2-40B4-BE49-F238E27FC236}">
                    <a16:creationId xmlns:a16="http://schemas.microsoft.com/office/drawing/2014/main" id="{24F5BD42-A57B-4E87-BEF9-47E13D0FBB06}"/>
                  </a:ext>
                </a:extLst>
              </p:cNvPr>
              <p:cNvSpPr>
                <a:spLocks/>
              </p:cNvSpPr>
              <p:nvPr/>
            </p:nvSpPr>
            <p:spPr bwMode="auto">
              <a:xfrm rot="18180000">
                <a:off x="3129" y="2157"/>
                <a:ext cx="164" cy="109"/>
              </a:xfrm>
              <a:custGeom>
                <a:avLst/>
                <a:gdLst>
                  <a:gd name="G0" fmla="+- 18796 0 0"/>
                  <a:gd name="G1" fmla="+- 0 0 0"/>
                  <a:gd name="G2" fmla="+- 21600 0 0"/>
                  <a:gd name="T0" fmla="*/ 36819 w 36819"/>
                  <a:gd name="T1" fmla="*/ 11905 h 21600"/>
                  <a:gd name="T2" fmla="*/ 0 w 36819"/>
                  <a:gd name="T3" fmla="*/ 10642 h 21600"/>
                  <a:gd name="T4" fmla="*/ 18796 w 3681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819" h="21600" fill="none" extrusionOk="0">
                    <a:moveTo>
                      <a:pt x="36819" y="11905"/>
                    </a:moveTo>
                    <a:cubicBezTo>
                      <a:pt x="32820" y="17958"/>
                      <a:pt x="26050" y="21600"/>
                      <a:pt x="18796" y="21600"/>
                    </a:cubicBezTo>
                    <a:cubicBezTo>
                      <a:pt x="11014" y="21600"/>
                      <a:pt x="3833" y="17414"/>
                      <a:pt x="-1" y="10642"/>
                    </a:cubicBezTo>
                  </a:path>
                  <a:path w="36819" h="21600" stroke="0" extrusionOk="0">
                    <a:moveTo>
                      <a:pt x="36819" y="11905"/>
                    </a:moveTo>
                    <a:cubicBezTo>
                      <a:pt x="32820" y="17958"/>
                      <a:pt x="26050" y="21600"/>
                      <a:pt x="18796" y="21600"/>
                    </a:cubicBezTo>
                    <a:cubicBezTo>
                      <a:pt x="11014" y="21600"/>
                      <a:pt x="3833" y="17414"/>
                      <a:pt x="-1" y="10642"/>
                    </a:cubicBezTo>
                    <a:lnTo>
                      <a:pt x="18796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Arc 48">
                <a:extLst>
                  <a:ext uri="{FF2B5EF4-FFF2-40B4-BE49-F238E27FC236}">
                    <a16:creationId xmlns:a16="http://schemas.microsoft.com/office/drawing/2014/main" id="{FEF3F956-B02E-438B-B4FA-8D049D734761}"/>
                  </a:ext>
                </a:extLst>
              </p:cNvPr>
              <p:cNvSpPr>
                <a:spLocks/>
              </p:cNvSpPr>
              <p:nvPr/>
            </p:nvSpPr>
            <p:spPr bwMode="auto">
              <a:xfrm rot="7380000">
                <a:off x="3109" y="2143"/>
                <a:ext cx="164" cy="109"/>
              </a:xfrm>
              <a:custGeom>
                <a:avLst/>
                <a:gdLst>
                  <a:gd name="G0" fmla="+- 18796 0 0"/>
                  <a:gd name="G1" fmla="+- 0 0 0"/>
                  <a:gd name="G2" fmla="+- 21600 0 0"/>
                  <a:gd name="T0" fmla="*/ 36819 w 36819"/>
                  <a:gd name="T1" fmla="*/ 11905 h 21600"/>
                  <a:gd name="T2" fmla="*/ 0 w 36819"/>
                  <a:gd name="T3" fmla="*/ 10642 h 21600"/>
                  <a:gd name="T4" fmla="*/ 18796 w 3681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819" h="21600" fill="none" extrusionOk="0">
                    <a:moveTo>
                      <a:pt x="36819" y="11905"/>
                    </a:moveTo>
                    <a:cubicBezTo>
                      <a:pt x="32820" y="17958"/>
                      <a:pt x="26050" y="21600"/>
                      <a:pt x="18796" y="21600"/>
                    </a:cubicBezTo>
                    <a:cubicBezTo>
                      <a:pt x="11014" y="21600"/>
                      <a:pt x="3833" y="17414"/>
                      <a:pt x="-1" y="10642"/>
                    </a:cubicBezTo>
                  </a:path>
                  <a:path w="36819" h="21600" stroke="0" extrusionOk="0">
                    <a:moveTo>
                      <a:pt x="36819" y="11905"/>
                    </a:moveTo>
                    <a:cubicBezTo>
                      <a:pt x="32820" y="17958"/>
                      <a:pt x="26050" y="21600"/>
                      <a:pt x="18796" y="21600"/>
                    </a:cubicBezTo>
                    <a:cubicBezTo>
                      <a:pt x="11014" y="21600"/>
                      <a:pt x="3833" y="17414"/>
                      <a:pt x="-1" y="10642"/>
                    </a:cubicBezTo>
                    <a:lnTo>
                      <a:pt x="18796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" name="Line 49">
              <a:extLst>
                <a:ext uri="{FF2B5EF4-FFF2-40B4-BE49-F238E27FC236}">
                  <a16:creationId xmlns:a16="http://schemas.microsoft.com/office/drawing/2014/main" id="{9E4D397D-62B4-44EC-9D52-62A1F0BF6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2332"/>
              <a:ext cx="3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Oval 50">
              <a:extLst>
                <a:ext uri="{FF2B5EF4-FFF2-40B4-BE49-F238E27FC236}">
                  <a16:creationId xmlns:a16="http://schemas.microsoft.com/office/drawing/2014/main" id="{108A0D7B-FE48-452D-8D2D-D491B83A7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2191"/>
              <a:ext cx="893" cy="28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 anchor="ctr"/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TW" sz="1400" b="1">
                  <a:ea typeface="新細明體" panose="02020500000000000000" pitchFamily="18" charset="-120"/>
                </a:rPr>
                <a:t>Boot Manager</a:t>
              </a:r>
            </a:p>
          </p:txBody>
        </p:sp>
        <p:sp>
          <p:nvSpPr>
            <p:cNvPr id="126" name="Rectangle 51">
              <a:extLst>
                <a:ext uri="{FF2B5EF4-FFF2-40B4-BE49-F238E27FC236}">
                  <a16:creationId xmlns:a16="http://schemas.microsoft.com/office/drawing/2014/main" id="{4DD2CDDB-CFCF-4784-913B-FDE33CEC8D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3" y="1144"/>
              <a:ext cx="502" cy="257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 anchor="ctr"/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TW" sz="1400" b="1">
                  <a:solidFill>
                    <a:schemeClr val="bg1"/>
                  </a:solidFill>
                  <a:ea typeface="新細明體" panose="02020500000000000000" pitchFamily="18" charset="-120"/>
                </a:rPr>
                <a:t>CPU</a:t>
              </a:r>
              <a:br>
                <a:rPr kumimoji="1" lang="en-US" altLang="zh-TW" sz="1400" b="1">
                  <a:solidFill>
                    <a:schemeClr val="bg1"/>
                  </a:solidFill>
                  <a:ea typeface="新細明體" panose="02020500000000000000" pitchFamily="18" charset="-120"/>
                </a:rPr>
              </a:br>
              <a:r>
                <a:rPr kumimoji="1" lang="en-US" altLang="zh-TW" sz="1400" b="1">
                  <a:solidFill>
                    <a:schemeClr val="bg1"/>
                  </a:solidFill>
                  <a:ea typeface="新細明體" panose="02020500000000000000" pitchFamily="18" charset="-120"/>
                </a:rPr>
                <a:t>Init</a:t>
              </a:r>
            </a:p>
          </p:txBody>
        </p:sp>
        <p:sp>
          <p:nvSpPr>
            <p:cNvPr id="127" name="Rectangle 52">
              <a:extLst>
                <a:ext uri="{FF2B5EF4-FFF2-40B4-BE49-F238E27FC236}">
                  <a16:creationId xmlns:a16="http://schemas.microsoft.com/office/drawing/2014/main" id="{821DC76C-5797-48E7-9426-81F32803F6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3" y="1442"/>
              <a:ext cx="502" cy="257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 anchor="ctr"/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TW" sz="1400" b="1" dirty="0">
                  <a:solidFill>
                    <a:schemeClr val="bg1"/>
                  </a:solidFill>
                  <a:ea typeface="新細明體" panose="02020500000000000000" pitchFamily="18" charset="-120"/>
                </a:rPr>
                <a:t>Chipset Init</a:t>
              </a:r>
            </a:p>
          </p:txBody>
        </p:sp>
        <p:sp>
          <p:nvSpPr>
            <p:cNvPr id="128" name="Rectangle 53">
              <a:extLst>
                <a:ext uri="{FF2B5EF4-FFF2-40B4-BE49-F238E27FC236}">
                  <a16:creationId xmlns:a16="http://schemas.microsoft.com/office/drawing/2014/main" id="{8BCAC080-6582-4FFE-B689-770D11FDC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1744"/>
              <a:ext cx="502" cy="2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 anchor="ctr"/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TW" sz="1400" b="1">
                  <a:ea typeface="新細明體" panose="02020500000000000000" pitchFamily="18" charset="-120"/>
                </a:rPr>
                <a:t>Board Init</a:t>
              </a:r>
            </a:p>
          </p:txBody>
        </p:sp>
        <p:sp>
          <p:nvSpPr>
            <p:cNvPr id="129" name="Rectangle 54">
              <a:extLst>
                <a:ext uri="{FF2B5EF4-FFF2-40B4-BE49-F238E27FC236}">
                  <a16:creationId xmlns:a16="http://schemas.microsoft.com/office/drawing/2014/main" id="{3E17975F-DBC9-4478-96F6-D4C505D7276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814" y="1257"/>
              <a:ext cx="510" cy="53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 anchor="ctr"/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</a:pPr>
              <a:endParaRPr kumimoji="1" lang="zh-TW" altLang="en-US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30" name="Rectangle 55">
              <a:extLst>
                <a:ext uri="{FF2B5EF4-FFF2-40B4-BE49-F238E27FC236}">
                  <a16:creationId xmlns:a16="http://schemas.microsoft.com/office/drawing/2014/main" id="{85D36E9D-B019-4D30-8300-5C01A33CC6E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783" y="1303"/>
              <a:ext cx="510" cy="53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 anchor="ctr"/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</a:pPr>
              <a:endParaRPr kumimoji="1" lang="zh-TW" altLang="en-US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31" name="Rectangle 56">
              <a:extLst>
                <a:ext uri="{FF2B5EF4-FFF2-40B4-BE49-F238E27FC236}">
                  <a16:creationId xmlns:a16="http://schemas.microsoft.com/office/drawing/2014/main" id="{898611ED-6223-4B31-BA85-A47A7B0E453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749" y="1360"/>
              <a:ext cx="510" cy="53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 anchor="ctr"/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</a:pPr>
              <a:endParaRPr kumimoji="1" lang="zh-TW" altLang="en-US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32" name="Rectangle 57">
              <a:extLst>
                <a:ext uri="{FF2B5EF4-FFF2-40B4-BE49-F238E27FC236}">
                  <a16:creationId xmlns:a16="http://schemas.microsoft.com/office/drawing/2014/main" id="{81E67E1F-CCC1-4EEC-A721-34F0E679C4D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712" y="1415"/>
              <a:ext cx="511" cy="53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 anchor="ctr"/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</a:pPr>
              <a:endParaRPr kumimoji="1" lang="zh-TW" altLang="en-US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33" name="Arc 58">
              <a:extLst>
                <a:ext uri="{FF2B5EF4-FFF2-40B4-BE49-F238E27FC236}">
                  <a16:creationId xmlns:a16="http://schemas.microsoft.com/office/drawing/2014/main" id="{B067822D-B61E-47D5-BEDF-B4F097A1C71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3" y="1022"/>
              <a:ext cx="232" cy="117"/>
            </a:xfrm>
            <a:custGeom>
              <a:avLst/>
              <a:gdLst>
                <a:gd name="G0" fmla="+- 21600 0 0"/>
                <a:gd name="G1" fmla="+- 2010 0 0"/>
                <a:gd name="G2" fmla="+- 21600 0 0"/>
                <a:gd name="T0" fmla="*/ 20755 w 21600"/>
                <a:gd name="T1" fmla="*/ 23593 h 23593"/>
                <a:gd name="T2" fmla="*/ 94 w 21600"/>
                <a:gd name="T3" fmla="*/ 0 h 23593"/>
                <a:gd name="T4" fmla="*/ 21600 w 21600"/>
                <a:gd name="T5" fmla="*/ 2010 h 23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593" fill="none" extrusionOk="0">
                  <a:moveTo>
                    <a:pt x="20754" y="23593"/>
                  </a:moveTo>
                  <a:cubicBezTo>
                    <a:pt x="9163" y="23139"/>
                    <a:pt x="0" y="13610"/>
                    <a:pt x="0" y="2010"/>
                  </a:cubicBezTo>
                  <a:cubicBezTo>
                    <a:pt x="0" y="1338"/>
                    <a:pt x="31" y="668"/>
                    <a:pt x="93" y="-1"/>
                  </a:cubicBezTo>
                </a:path>
                <a:path w="21600" h="23593" stroke="0" extrusionOk="0">
                  <a:moveTo>
                    <a:pt x="20754" y="23593"/>
                  </a:moveTo>
                  <a:cubicBezTo>
                    <a:pt x="9163" y="23139"/>
                    <a:pt x="0" y="13610"/>
                    <a:pt x="0" y="2010"/>
                  </a:cubicBezTo>
                  <a:cubicBezTo>
                    <a:pt x="0" y="1338"/>
                    <a:pt x="31" y="668"/>
                    <a:pt x="93" y="-1"/>
                  </a:cubicBezTo>
                  <a:lnTo>
                    <a:pt x="21600" y="201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Arc 59">
              <a:extLst>
                <a:ext uri="{FF2B5EF4-FFF2-40B4-BE49-F238E27FC236}">
                  <a16:creationId xmlns:a16="http://schemas.microsoft.com/office/drawing/2014/main" id="{668ADAE3-AA85-4B35-A42C-A0FFFC23183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348" y="1392"/>
              <a:ext cx="146" cy="79"/>
            </a:xfrm>
            <a:custGeom>
              <a:avLst/>
              <a:gdLst>
                <a:gd name="G0" fmla="+- 21463 0 0"/>
                <a:gd name="G1" fmla="+- 0 0 0"/>
                <a:gd name="G2" fmla="+- 21600 0 0"/>
                <a:gd name="T0" fmla="*/ 42998 w 42998"/>
                <a:gd name="T1" fmla="*/ 1670 h 21600"/>
                <a:gd name="T2" fmla="*/ 0 w 42998"/>
                <a:gd name="T3" fmla="*/ 2429 h 21600"/>
                <a:gd name="T4" fmla="*/ 21463 w 4299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998" h="21600" fill="none" extrusionOk="0">
                  <a:moveTo>
                    <a:pt x="42998" y="1670"/>
                  </a:moveTo>
                  <a:cubicBezTo>
                    <a:pt x="42126" y="12917"/>
                    <a:pt x="32744" y="21600"/>
                    <a:pt x="21463" y="21600"/>
                  </a:cubicBezTo>
                  <a:cubicBezTo>
                    <a:pt x="10473" y="21600"/>
                    <a:pt x="1235" y="13348"/>
                    <a:pt x="0" y="2428"/>
                  </a:cubicBezTo>
                </a:path>
                <a:path w="42998" h="21600" stroke="0" extrusionOk="0">
                  <a:moveTo>
                    <a:pt x="42998" y="1670"/>
                  </a:moveTo>
                  <a:cubicBezTo>
                    <a:pt x="42126" y="12917"/>
                    <a:pt x="32744" y="21600"/>
                    <a:pt x="21463" y="21600"/>
                  </a:cubicBezTo>
                  <a:cubicBezTo>
                    <a:pt x="10473" y="21600"/>
                    <a:pt x="1235" y="13348"/>
                    <a:pt x="0" y="2428"/>
                  </a:cubicBezTo>
                  <a:lnTo>
                    <a:pt x="2146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Arc 60">
              <a:extLst>
                <a:ext uri="{FF2B5EF4-FFF2-40B4-BE49-F238E27FC236}">
                  <a16:creationId xmlns:a16="http://schemas.microsoft.com/office/drawing/2014/main" id="{ECFAAB68-084E-4316-974F-C98CC36D4B3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348" y="1702"/>
              <a:ext cx="146" cy="79"/>
            </a:xfrm>
            <a:custGeom>
              <a:avLst/>
              <a:gdLst>
                <a:gd name="G0" fmla="+- 21463 0 0"/>
                <a:gd name="G1" fmla="+- 0 0 0"/>
                <a:gd name="G2" fmla="+- 21600 0 0"/>
                <a:gd name="T0" fmla="*/ 42998 w 42998"/>
                <a:gd name="T1" fmla="*/ 1670 h 21600"/>
                <a:gd name="T2" fmla="*/ 0 w 42998"/>
                <a:gd name="T3" fmla="*/ 2429 h 21600"/>
                <a:gd name="T4" fmla="*/ 21463 w 4299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998" h="21600" fill="none" extrusionOk="0">
                  <a:moveTo>
                    <a:pt x="42998" y="1670"/>
                  </a:moveTo>
                  <a:cubicBezTo>
                    <a:pt x="42126" y="12917"/>
                    <a:pt x="32744" y="21600"/>
                    <a:pt x="21463" y="21600"/>
                  </a:cubicBezTo>
                  <a:cubicBezTo>
                    <a:pt x="10473" y="21600"/>
                    <a:pt x="1235" y="13348"/>
                    <a:pt x="0" y="2428"/>
                  </a:cubicBezTo>
                </a:path>
                <a:path w="42998" h="21600" stroke="0" extrusionOk="0">
                  <a:moveTo>
                    <a:pt x="42998" y="1670"/>
                  </a:moveTo>
                  <a:cubicBezTo>
                    <a:pt x="42126" y="12917"/>
                    <a:pt x="32744" y="21600"/>
                    <a:pt x="21463" y="21600"/>
                  </a:cubicBezTo>
                  <a:cubicBezTo>
                    <a:pt x="10473" y="21600"/>
                    <a:pt x="1235" y="13348"/>
                    <a:pt x="0" y="2428"/>
                  </a:cubicBezTo>
                  <a:lnTo>
                    <a:pt x="2146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61">
              <a:extLst>
                <a:ext uri="{FF2B5EF4-FFF2-40B4-BE49-F238E27FC236}">
                  <a16:creationId xmlns:a16="http://schemas.microsoft.com/office/drawing/2014/main" id="{DABFBAE6-BD64-4E24-B535-635F1C7645B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98" y="939"/>
              <a:ext cx="0" cy="73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7" name="Group 62">
              <a:extLst>
                <a:ext uri="{FF2B5EF4-FFF2-40B4-BE49-F238E27FC236}">
                  <a16:creationId xmlns:a16="http://schemas.microsoft.com/office/drawing/2014/main" id="{2423EF37-2F05-4C21-B732-74F7D2EE5E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" y="1169"/>
              <a:ext cx="228" cy="652"/>
              <a:chOff x="607" y="1207"/>
              <a:chExt cx="228" cy="652"/>
            </a:xfrm>
          </p:grpSpPr>
          <p:sp>
            <p:nvSpPr>
              <p:cNvPr id="156" name="Arc 63">
                <a:extLst>
                  <a:ext uri="{FF2B5EF4-FFF2-40B4-BE49-F238E27FC236}">
                    <a16:creationId xmlns:a16="http://schemas.microsoft.com/office/drawing/2014/main" id="{DBE70F18-4260-406B-8F4E-5B7FD59B93FB}"/>
                  </a:ext>
                </a:extLst>
              </p:cNvPr>
              <p:cNvSpPr>
                <a:spLocks/>
              </p:cNvSpPr>
              <p:nvPr/>
            </p:nvSpPr>
            <p:spPr bwMode="gray">
              <a:xfrm rot="16200000">
                <a:off x="643" y="1171"/>
                <a:ext cx="155" cy="228"/>
              </a:xfrm>
              <a:custGeom>
                <a:avLst/>
                <a:gdLst>
                  <a:gd name="G0" fmla="+- 21600 0 0"/>
                  <a:gd name="G1" fmla="+- 21485 0 0"/>
                  <a:gd name="G2" fmla="+- 21600 0 0"/>
                  <a:gd name="T0" fmla="*/ 0 w 21600"/>
                  <a:gd name="T1" fmla="*/ 21391 h 21485"/>
                  <a:gd name="T2" fmla="*/ 19372 w 21600"/>
                  <a:gd name="T3" fmla="*/ 0 h 21485"/>
                  <a:gd name="T4" fmla="*/ 21600 w 21600"/>
                  <a:gd name="T5" fmla="*/ 21485 h 21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485" fill="none" extrusionOk="0">
                    <a:moveTo>
                      <a:pt x="0" y="21391"/>
                    </a:moveTo>
                    <a:cubicBezTo>
                      <a:pt x="48" y="10360"/>
                      <a:pt x="8400" y="1138"/>
                      <a:pt x="19372" y="0"/>
                    </a:cubicBezTo>
                  </a:path>
                  <a:path w="21600" h="21485" stroke="0" extrusionOk="0">
                    <a:moveTo>
                      <a:pt x="0" y="21391"/>
                    </a:moveTo>
                    <a:cubicBezTo>
                      <a:pt x="48" y="10360"/>
                      <a:pt x="8400" y="1138"/>
                      <a:pt x="19372" y="0"/>
                    </a:cubicBezTo>
                    <a:lnTo>
                      <a:pt x="21600" y="2148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folHlink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Arc 64">
                <a:extLst>
                  <a:ext uri="{FF2B5EF4-FFF2-40B4-BE49-F238E27FC236}">
                    <a16:creationId xmlns:a16="http://schemas.microsoft.com/office/drawing/2014/main" id="{BEEC1ACA-FAF4-49B2-9D03-CE2F4127C4AD}"/>
                  </a:ext>
                </a:extLst>
              </p:cNvPr>
              <p:cNvSpPr>
                <a:spLocks/>
              </p:cNvSpPr>
              <p:nvPr/>
            </p:nvSpPr>
            <p:spPr bwMode="gray">
              <a:xfrm rot="16200000">
                <a:off x="644" y="1419"/>
                <a:ext cx="154" cy="228"/>
              </a:xfrm>
              <a:custGeom>
                <a:avLst/>
                <a:gdLst>
                  <a:gd name="G0" fmla="+- 21600 0 0"/>
                  <a:gd name="G1" fmla="+- 21483 0 0"/>
                  <a:gd name="G2" fmla="+- 21600 0 0"/>
                  <a:gd name="T0" fmla="*/ 0 w 21600"/>
                  <a:gd name="T1" fmla="*/ 21389 h 21483"/>
                  <a:gd name="T2" fmla="*/ 19358 w 21600"/>
                  <a:gd name="T3" fmla="*/ 0 h 21483"/>
                  <a:gd name="T4" fmla="*/ 21600 w 21600"/>
                  <a:gd name="T5" fmla="*/ 21483 h 21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483" fill="none" extrusionOk="0">
                    <a:moveTo>
                      <a:pt x="0" y="21389"/>
                    </a:moveTo>
                    <a:cubicBezTo>
                      <a:pt x="48" y="10363"/>
                      <a:pt x="8392" y="1144"/>
                      <a:pt x="19357" y="-1"/>
                    </a:cubicBezTo>
                  </a:path>
                  <a:path w="21600" h="21483" stroke="0" extrusionOk="0">
                    <a:moveTo>
                      <a:pt x="0" y="21389"/>
                    </a:moveTo>
                    <a:cubicBezTo>
                      <a:pt x="48" y="10363"/>
                      <a:pt x="8392" y="1144"/>
                      <a:pt x="19357" y="-1"/>
                    </a:cubicBezTo>
                    <a:lnTo>
                      <a:pt x="21600" y="21483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folHlink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Arc 65">
                <a:extLst>
                  <a:ext uri="{FF2B5EF4-FFF2-40B4-BE49-F238E27FC236}">
                    <a16:creationId xmlns:a16="http://schemas.microsoft.com/office/drawing/2014/main" id="{9F2D68FA-A404-40E8-BFC9-094894ABECC7}"/>
                  </a:ext>
                </a:extLst>
              </p:cNvPr>
              <p:cNvSpPr>
                <a:spLocks/>
              </p:cNvSpPr>
              <p:nvPr/>
            </p:nvSpPr>
            <p:spPr bwMode="gray">
              <a:xfrm rot="16200000">
                <a:off x="643" y="1668"/>
                <a:ext cx="155" cy="228"/>
              </a:xfrm>
              <a:custGeom>
                <a:avLst/>
                <a:gdLst>
                  <a:gd name="G0" fmla="+- 21600 0 0"/>
                  <a:gd name="G1" fmla="+- 21485 0 0"/>
                  <a:gd name="G2" fmla="+- 21600 0 0"/>
                  <a:gd name="T0" fmla="*/ 0 w 21600"/>
                  <a:gd name="T1" fmla="*/ 21391 h 21485"/>
                  <a:gd name="T2" fmla="*/ 19372 w 21600"/>
                  <a:gd name="T3" fmla="*/ 0 h 21485"/>
                  <a:gd name="T4" fmla="*/ 21600 w 21600"/>
                  <a:gd name="T5" fmla="*/ 21485 h 21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485" fill="none" extrusionOk="0">
                    <a:moveTo>
                      <a:pt x="0" y="21391"/>
                    </a:moveTo>
                    <a:cubicBezTo>
                      <a:pt x="48" y="10360"/>
                      <a:pt x="8400" y="1138"/>
                      <a:pt x="19372" y="0"/>
                    </a:cubicBezTo>
                  </a:path>
                  <a:path w="21600" h="21485" stroke="0" extrusionOk="0">
                    <a:moveTo>
                      <a:pt x="0" y="21391"/>
                    </a:moveTo>
                    <a:cubicBezTo>
                      <a:pt x="48" y="10360"/>
                      <a:pt x="8400" y="1138"/>
                      <a:pt x="19372" y="0"/>
                    </a:cubicBezTo>
                    <a:lnTo>
                      <a:pt x="21600" y="2148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folHlink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8" name="Rectangle 66">
              <a:extLst>
                <a:ext uri="{FF2B5EF4-FFF2-40B4-BE49-F238E27FC236}">
                  <a16:creationId xmlns:a16="http://schemas.microsoft.com/office/drawing/2014/main" id="{837A9FB6-CA67-4881-B999-9935558F30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52" y="1384"/>
              <a:ext cx="349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0" hangingPunct="0"/>
              <a:r>
                <a:rPr kumimoji="1" lang="en-US" altLang="zh-TW" sz="1400" b="1">
                  <a:solidFill>
                    <a:schemeClr val="folHlink"/>
                  </a:solidFill>
                  <a:ea typeface="新細明體" panose="02020500000000000000" pitchFamily="18" charset="-120"/>
                </a:rPr>
                <a:t>verify</a:t>
              </a:r>
            </a:p>
          </p:txBody>
        </p:sp>
        <p:sp>
          <p:nvSpPr>
            <p:cNvPr id="139" name="Rectangle 67">
              <a:extLst>
                <a:ext uri="{FF2B5EF4-FFF2-40B4-BE49-F238E27FC236}">
                  <a16:creationId xmlns:a16="http://schemas.microsoft.com/office/drawing/2014/main" id="{6FD137FA-8A1F-45CB-A3DA-434262011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" y="1472"/>
              <a:ext cx="510" cy="53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 anchor="ctr"/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TW" sz="1400" b="1">
                  <a:ea typeface="新細明體" panose="02020500000000000000" pitchFamily="18" charset="-120"/>
                </a:rPr>
                <a:t>Device,  Bus, or Service  Driver</a:t>
              </a:r>
            </a:p>
          </p:txBody>
        </p:sp>
        <p:grpSp>
          <p:nvGrpSpPr>
            <p:cNvPr id="140" name="Group 68">
              <a:extLst>
                <a:ext uri="{FF2B5EF4-FFF2-40B4-BE49-F238E27FC236}">
                  <a16:creationId xmlns:a16="http://schemas.microsoft.com/office/drawing/2014/main" id="{5F90E073-7DF4-420A-AFCA-475E379A7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6" y="2008"/>
              <a:ext cx="142" cy="193"/>
              <a:chOff x="1796" y="2046"/>
              <a:chExt cx="142" cy="193"/>
            </a:xfrm>
          </p:grpSpPr>
          <p:sp>
            <p:nvSpPr>
              <p:cNvPr id="154" name="Arc 69">
                <a:extLst>
                  <a:ext uri="{FF2B5EF4-FFF2-40B4-BE49-F238E27FC236}">
                    <a16:creationId xmlns:a16="http://schemas.microsoft.com/office/drawing/2014/main" id="{CF368EA2-7BEB-45D4-8860-88922F03A661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1784" y="2085"/>
                <a:ext cx="193" cy="115"/>
              </a:xfrm>
              <a:custGeom>
                <a:avLst/>
                <a:gdLst>
                  <a:gd name="G0" fmla="+- 18753 0 0"/>
                  <a:gd name="G1" fmla="+- 0 0 0"/>
                  <a:gd name="G2" fmla="+- 21600 0 0"/>
                  <a:gd name="T0" fmla="*/ 36935 w 36935"/>
                  <a:gd name="T1" fmla="*/ 11660 h 21600"/>
                  <a:gd name="T2" fmla="*/ 0 w 36935"/>
                  <a:gd name="T3" fmla="*/ 10718 h 21600"/>
                  <a:gd name="T4" fmla="*/ 18753 w 3693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935" h="21600" fill="none" extrusionOk="0">
                    <a:moveTo>
                      <a:pt x="36935" y="11660"/>
                    </a:moveTo>
                    <a:cubicBezTo>
                      <a:pt x="32963" y="17854"/>
                      <a:pt x="26111" y="21600"/>
                      <a:pt x="18753" y="21600"/>
                    </a:cubicBezTo>
                    <a:cubicBezTo>
                      <a:pt x="11002" y="21600"/>
                      <a:pt x="3845" y="17447"/>
                      <a:pt x="-1" y="10718"/>
                    </a:cubicBezTo>
                  </a:path>
                  <a:path w="36935" h="21600" stroke="0" extrusionOk="0">
                    <a:moveTo>
                      <a:pt x="36935" y="11660"/>
                    </a:moveTo>
                    <a:cubicBezTo>
                      <a:pt x="32963" y="17854"/>
                      <a:pt x="26111" y="21600"/>
                      <a:pt x="18753" y="21600"/>
                    </a:cubicBezTo>
                    <a:cubicBezTo>
                      <a:pt x="11002" y="21600"/>
                      <a:pt x="3845" y="17447"/>
                      <a:pt x="-1" y="10718"/>
                    </a:cubicBezTo>
                    <a:lnTo>
                      <a:pt x="18753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Arc 70">
                <a:extLst>
                  <a:ext uri="{FF2B5EF4-FFF2-40B4-BE49-F238E27FC236}">
                    <a16:creationId xmlns:a16="http://schemas.microsoft.com/office/drawing/2014/main" id="{B5B5CF9D-9DC5-4B3D-94D2-D33F739D8F8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757" y="2085"/>
                <a:ext cx="193" cy="115"/>
              </a:xfrm>
              <a:custGeom>
                <a:avLst/>
                <a:gdLst>
                  <a:gd name="G0" fmla="+- 18753 0 0"/>
                  <a:gd name="G1" fmla="+- 0 0 0"/>
                  <a:gd name="G2" fmla="+- 21600 0 0"/>
                  <a:gd name="T0" fmla="*/ 36935 w 36935"/>
                  <a:gd name="T1" fmla="*/ 11660 h 21600"/>
                  <a:gd name="T2" fmla="*/ 0 w 36935"/>
                  <a:gd name="T3" fmla="*/ 10718 h 21600"/>
                  <a:gd name="T4" fmla="*/ 18753 w 3693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935" h="21600" fill="none" extrusionOk="0">
                    <a:moveTo>
                      <a:pt x="36935" y="11660"/>
                    </a:moveTo>
                    <a:cubicBezTo>
                      <a:pt x="32963" y="17854"/>
                      <a:pt x="26111" y="21600"/>
                      <a:pt x="18753" y="21600"/>
                    </a:cubicBezTo>
                    <a:cubicBezTo>
                      <a:pt x="11002" y="21600"/>
                      <a:pt x="3845" y="17447"/>
                      <a:pt x="-1" y="10718"/>
                    </a:cubicBezTo>
                  </a:path>
                  <a:path w="36935" h="21600" stroke="0" extrusionOk="0">
                    <a:moveTo>
                      <a:pt x="36935" y="11660"/>
                    </a:moveTo>
                    <a:cubicBezTo>
                      <a:pt x="32963" y="17854"/>
                      <a:pt x="26111" y="21600"/>
                      <a:pt x="18753" y="21600"/>
                    </a:cubicBezTo>
                    <a:cubicBezTo>
                      <a:pt x="11002" y="21600"/>
                      <a:pt x="3845" y="17447"/>
                      <a:pt x="-1" y="10718"/>
                    </a:cubicBezTo>
                    <a:lnTo>
                      <a:pt x="18753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1" name="Line 71">
              <a:extLst>
                <a:ext uri="{FF2B5EF4-FFF2-40B4-BE49-F238E27FC236}">
                  <a16:creationId xmlns:a16="http://schemas.microsoft.com/office/drawing/2014/main" id="{7DB37139-F586-4C8E-A227-E9E09BCE9E4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450" y="1305"/>
              <a:ext cx="0" cy="718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72">
              <a:extLst>
                <a:ext uri="{FF2B5EF4-FFF2-40B4-BE49-F238E27FC236}">
                  <a16:creationId xmlns:a16="http://schemas.microsoft.com/office/drawing/2014/main" id="{32AB78CA-74A3-46EC-8C68-F562224BEBD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450" y="2600"/>
              <a:ext cx="0" cy="337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Rectangle 73">
              <a:extLst>
                <a:ext uri="{FF2B5EF4-FFF2-40B4-BE49-F238E27FC236}">
                  <a16:creationId xmlns:a16="http://schemas.microsoft.com/office/drawing/2014/main" id="{A6FF008D-56AC-45C8-98E5-A7AFB9568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721"/>
              <a:ext cx="446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eaLnBrk="0" hangingPunct="0"/>
              <a:r>
                <a:rPr kumimoji="1" lang="en-US" altLang="zh-TW" sz="1200">
                  <a:latin typeface="Comic Sans MS" panose="030F0702030302020204" pitchFamily="66" charset="0"/>
                  <a:ea typeface="新細明體" panose="02020500000000000000" pitchFamily="18" charset="-120"/>
                </a:rPr>
                <a:t>Exposed</a:t>
              </a:r>
            </a:p>
            <a:p>
              <a:pPr eaLnBrk="0" hangingPunct="0"/>
              <a:r>
                <a:rPr kumimoji="1" lang="en-US" altLang="zh-TW" sz="1200">
                  <a:latin typeface="Comic Sans MS" panose="030F0702030302020204" pitchFamily="66" charset="0"/>
                  <a:ea typeface="新細明體" panose="02020500000000000000" pitchFamily="18" charset="-120"/>
                </a:rPr>
                <a:t>Platform</a:t>
              </a:r>
              <a:br>
                <a:rPr kumimoji="1" lang="en-US" altLang="zh-TW" sz="1200">
                  <a:latin typeface="Comic Sans MS" panose="030F0702030302020204" pitchFamily="66" charset="0"/>
                  <a:ea typeface="新細明體" panose="02020500000000000000" pitchFamily="18" charset="-120"/>
                </a:rPr>
              </a:br>
              <a:r>
                <a:rPr kumimoji="1" lang="en-US" altLang="zh-TW" sz="1200">
                  <a:latin typeface="Comic Sans MS" panose="030F0702030302020204" pitchFamily="66" charset="0"/>
                  <a:ea typeface="新細明體" panose="02020500000000000000" pitchFamily="18" charset="-120"/>
                </a:rPr>
                <a:t>Interface</a:t>
              </a:r>
            </a:p>
          </p:txBody>
        </p:sp>
        <p:sp>
          <p:nvSpPr>
            <p:cNvPr id="144" name="Freeform 74">
              <a:extLst>
                <a:ext uri="{FF2B5EF4-FFF2-40B4-BE49-F238E27FC236}">
                  <a16:creationId xmlns:a16="http://schemas.microsoft.com/office/drawing/2014/main" id="{38592B7C-4BFF-4720-9513-FD644E162883}"/>
                </a:ext>
              </a:extLst>
            </p:cNvPr>
            <p:cNvSpPr>
              <a:spLocks/>
            </p:cNvSpPr>
            <p:nvPr/>
          </p:nvSpPr>
          <p:spPr bwMode="gray">
            <a:xfrm>
              <a:off x="2509" y="1081"/>
              <a:ext cx="257" cy="291"/>
            </a:xfrm>
            <a:custGeom>
              <a:avLst/>
              <a:gdLst>
                <a:gd name="T0" fmla="*/ 191 w 257"/>
                <a:gd name="T1" fmla="*/ 0 h 291"/>
                <a:gd name="T2" fmla="*/ 193 w 257"/>
                <a:gd name="T3" fmla="*/ 4 h 291"/>
                <a:gd name="T4" fmla="*/ 197 w 257"/>
                <a:gd name="T5" fmla="*/ 8 h 291"/>
                <a:gd name="T6" fmla="*/ 202 w 257"/>
                <a:gd name="T7" fmla="*/ 13 h 291"/>
                <a:gd name="T8" fmla="*/ 208 w 257"/>
                <a:gd name="T9" fmla="*/ 18 h 291"/>
                <a:gd name="T10" fmla="*/ 214 w 257"/>
                <a:gd name="T11" fmla="*/ 23 h 291"/>
                <a:gd name="T12" fmla="*/ 221 w 257"/>
                <a:gd name="T13" fmla="*/ 29 h 291"/>
                <a:gd name="T14" fmla="*/ 228 w 257"/>
                <a:gd name="T15" fmla="*/ 36 h 291"/>
                <a:gd name="T16" fmla="*/ 235 w 257"/>
                <a:gd name="T17" fmla="*/ 43 h 291"/>
                <a:gd name="T18" fmla="*/ 241 w 257"/>
                <a:gd name="T19" fmla="*/ 50 h 291"/>
                <a:gd name="T20" fmla="*/ 246 w 257"/>
                <a:gd name="T21" fmla="*/ 58 h 291"/>
                <a:gd name="T22" fmla="*/ 251 w 257"/>
                <a:gd name="T23" fmla="*/ 65 h 291"/>
                <a:gd name="T24" fmla="*/ 254 w 257"/>
                <a:gd name="T25" fmla="*/ 74 h 291"/>
                <a:gd name="T26" fmla="*/ 255 w 257"/>
                <a:gd name="T27" fmla="*/ 78 h 291"/>
                <a:gd name="T28" fmla="*/ 255 w 257"/>
                <a:gd name="T29" fmla="*/ 82 h 291"/>
                <a:gd name="T30" fmla="*/ 256 w 257"/>
                <a:gd name="T31" fmla="*/ 86 h 291"/>
                <a:gd name="T32" fmla="*/ 255 w 257"/>
                <a:gd name="T33" fmla="*/ 90 h 291"/>
                <a:gd name="T34" fmla="*/ 254 w 257"/>
                <a:gd name="T35" fmla="*/ 95 h 291"/>
                <a:gd name="T36" fmla="*/ 253 w 257"/>
                <a:gd name="T37" fmla="*/ 99 h 291"/>
                <a:gd name="T38" fmla="*/ 251 w 257"/>
                <a:gd name="T39" fmla="*/ 103 h 291"/>
                <a:gd name="T40" fmla="*/ 248 w 257"/>
                <a:gd name="T41" fmla="*/ 108 h 291"/>
                <a:gd name="T42" fmla="*/ 245 w 257"/>
                <a:gd name="T43" fmla="*/ 113 h 291"/>
                <a:gd name="T44" fmla="*/ 241 w 257"/>
                <a:gd name="T45" fmla="*/ 118 h 291"/>
                <a:gd name="T46" fmla="*/ 236 w 257"/>
                <a:gd name="T47" fmla="*/ 123 h 291"/>
                <a:gd name="T48" fmla="*/ 230 w 257"/>
                <a:gd name="T49" fmla="*/ 129 h 291"/>
                <a:gd name="T50" fmla="*/ 224 w 257"/>
                <a:gd name="T51" fmla="*/ 134 h 291"/>
                <a:gd name="T52" fmla="*/ 218 w 257"/>
                <a:gd name="T53" fmla="*/ 140 h 291"/>
                <a:gd name="T54" fmla="*/ 211 w 257"/>
                <a:gd name="T55" fmla="*/ 146 h 291"/>
                <a:gd name="T56" fmla="*/ 203 w 257"/>
                <a:gd name="T57" fmla="*/ 152 h 291"/>
                <a:gd name="T58" fmla="*/ 187 w 257"/>
                <a:gd name="T59" fmla="*/ 164 h 291"/>
                <a:gd name="T60" fmla="*/ 169 w 257"/>
                <a:gd name="T61" fmla="*/ 177 h 291"/>
                <a:gd name="T62" fmla="*/ 151 w 257"/>
                <a:gd name="T63" fmla="*/ 190 h 291"/>
                <a:gd name="T64" fmla="*/ 132 w 257"/>
                <a:gd name="T65" fmla="*/ 203 h 291"/>
                <a:gd name="T66" fmla="*/ 112 w 257"/>
                <a:gd name="T67" fmla="*/ 216 h 291"/>
                <a:gd name="T68" fmla="*/ 93 w 257"/>
                <a:gd name="T69" fmla="*/ 229 h 291"/>
                <a:gd name="T70" fmla="*/ 74 w 257"/>
                <a:gd name="T71" fmla="*/ 241 h 291"/>
                <a:gd name="T72" fmla="*/ 56 w 257"/>
                <a:gd name="T73" fmla="*/ 252 h 291"/>
                <a:gd name="T74" fmla="*/ 40 w 257"/>
                <a:gd name="T75" fmla="*/ 263 h 291"/>
                <a:gd name="T76" fmla="*/ 32 w 257"/>
                <a:gd name="T77" fmla="*/ 269 h 291"/>
                <a:gd name="T78" fmla="*/ 24 w 257"/>
                <a:gd name="T79" fmla="*/ 273 h 291"/>
                <a:gd name="T80" fmla="*/ 18 w 257"/>
                <a:gd name="T81" fmla="*/ 278 h 291"/>
                <a:gd name="T82" fmla="*/ 11 w 257"/>
                <a:gd name="T83" fmla="*/ 282 h 291"/>
                <a:gd name="T84" fmla="*/ 5 w 257"/>
                <a:gd name="T85" fmla="*/ 286 h 291"/>
                <a:gd name="T86" fmla="*/ 0 w 257"/>
                <a:gd name="T87" fmla="*/ 29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7" h="291">
                  <a:moveTo>
                    <a:pt x="191" y="0"/>
                  </a:moveTo>
                  <a:lnTo>
                    <a:pt x="193" y="4"/>
                  </a:lnTo>
                  <a:lnTo>
                    <a:pt x="197" y="8"/>
                  </a:lnTo>
                  <a:lnTo>
                    <a:pt x="202" y="13"/>
                  </a:lnTo>
                  <a:lnTo>
                    <a:pt x="208" y="18"/>
                  </a:lnTo>
                  <a:lnTo>
                    <a:pt x="214" y="23"/>
                  </a:lnTo>
                  <a:lnTo>
                    <a:pt x="221" y="29"/>
                  </a:lnTo>
                  <a:lnTo>
                    <a:pt x="228" y="36"/>
                  </a:lnTo>
                  <a:lnTo>
                    <a:pt x="235" y="43"/>
                  </a:lnTo>
                  <a:lnTo>
                    <a:pt x="241" y="50"/>
                  </a:lnTo>
                  <a:lnTo>
                    <a:pt x="246" y="58"/>
                  </a:lnTo>
                  <a:lnTo>
                    <a:pt x="251" y="65"/>
                  </a:lnTo>
                  <a:lnTo>
                    <a:pt x="254" y="74"/>
                  </a:lnTo>
                  <a:lnTo>
                    <a:pt x="255" y="78"/>
                  </a:lnTo>
                  <a:lnTo>
                    <a:pt x="255" y="82"/>
                  </a:lnTo>
                  <a:lnTo>
                    <a:pt x="256" y="86"/>
                  </a:lnTo>
                  <a:lnTo>
                    <a:pt x="255" y="90"/>
                  </a:lnTo>
                  <a:lnTo>
                    <a:pt x="254" y="95"/>
                  </a:lnTo>
                  <a:lnTo>
                    <a:pt x="253" y="99"/>
                  </a:lnTo>
                  <a:lnTo>
                    <a:pt x="251" y="103"/>
                  </a:lnTo>
                  <a:lnTo>
                    <a:pt x="248" y="108"/>
                  </a:lnTo>
                  <a:lnTo>
                    <a:pt x="245" y="113"/>
                  </a:lnTo>
                  <a:lnTo>
                    <a:pt x="241" y="118"/>
                  </a:lnTo>
                  <a:lnTo>
                    <a:pt x="236" y="123"/>
                  </a:lnTo>
                  <a:lnTo>
                    <a:pt x="230" y="129"/>
                  </a:lnTo>
                  <a:lnTo>
                    <a:pt x="224" y="134"/>
                  </a:lnTo>
                  <a:lnTo>
                    <a:pt x="218" y="140"/>
                  </a:lnTo>
                  <a:lnTo>
                    <a:pt x="211" y="146"/>
                  </a:lnTo>
                  <a:lnTo>
                    <a:pt x="203" y="152"/>
                  </a:lnTo>
                  <a:lnTo>
                    <a:pt x="187" y="164"/>
                  </a:lnTo>
                  <a:lnTo>
                    <a:pt x="169" y="177"/>
                  </a:lnTo>
                  <a:lnTo>
                    <a:pt x="151" y="190"/>
                  </a:lnTo>
                  <a:lnTo>
                    <a:pt x="132" y="203"/>
                  </a:lnTo>
                  <a:lnTo>
                    <a:pt x="112" y="216"/>
                  </a:lnTo>
                  <a:lnTo>
                    <a:pt x="93" y="229"/>
                  </a:lnTo>
                  <a:lnTo>
                    <a:pt x="74" y="241"/>
                  </a:lnTo>
                  <a:lnTo>
                    <a:pt x="56" y="252"/>
                  </a:lnTo>
                  <a:lnTo>
                    <a:pt x="40" y="263"/>
                  </a:lnTo>
                  <a:lnTo>
                    <a:pt x="32" y="269"/>
                  </a:lnTo>
                  <a:lnTo>
                    <a:pt x="24" y="273"/>
                  </a:lnTo>
                  <a:lnTo>
                    <a:pt x="18" y="278"/>
                  </a:lnTo>
                  <a:lnTo>
                    <a:pt x="11" y="282"/>
                  </a:lnTo>
                  <a:lnTo>
                    <a:pt x="5" y="286"/>
                  </a:lnTo>
                  <a:lnTo>
                    <a:pt x="0" y="290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Rectangle 75">
              <a:extLst>
                <a:ext uri="{FF2B5EF4-FFF2-40B4-BE49-F238E27FC236}">
                  <a16:creationId xmlns:a16="http://schemas.microsoft.com/office/drawing/2014/main" id="{09D8703E-3E9A-4349-BFA7-44FFEBADF5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6" y="882"/>
              <a:ext cx="470" cy="248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 anchor="ctr"/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TW" sz="1400" b="1">
                  <a:solidFill>
                    <a:schemeClr val="bg1"/>
                  </a:solidFill>
                  <a:ea typeface="新細明體" panose="02020500000000000000" pitchFamily="18" charset="-120"/>
                </a:rPr>
                <a:t>Pre Verifier</a:t>
              </a:r>
            </a:p>
          </p:txBody>
        </p:sp>
        <p:sp>
          <p:nvSpPr>
            <p:cNvPr id="146" name="Line 76">
              <a:extLst>
                <a:ext uri="{FF2B5EF4-FFF2-40B4-BE49-F238E27FC236}">
                  <a16:creationId xmlns:a16="http://schemas.microsoft.com/office/drawing/2014/main" id="{A2CA5D05-03B2-4246-9590-73F81206D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418"/>
              <a:ext cx="0" cy="219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Oval 77">
              <a:extLst>
                <a:ext uri="{FF2B5EF4-FFF2-40B4-BE49-F238E27FC236}">
                  <a16:creationId xmlns:a16="http://schemas.microsoft.com/office/drawing/2014/main" id="{35367D5A-4E20-4326-A4ED-476F4194A5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4" y="2067"/>
              <a:ext cx="989" cy="40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 anchor="ctr"/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TW" sz="1400" b="1" dirty="0">
                  <a:solidFill>
                    <a:schemeClr val="bg1"/>
                  </a:solidFill>
                  <a:ea typeface="新細明體" panose="02020500000000000000" pitchFamily="18" charset="-120"/>
                </a:rPr>
                <a:t>EFI Driver Dispatcher</a:t>
              </a:r>
            </a:p>
          </p:txBody>
        </p:sp>
        <p:sp>
          <p:nvSpPr>
            <p:cNvPr id="148" name="Rectangle 78">
              <a:extLst>
                <a:ext uri="{FF2B5EF4-FFF2-40B4-BE49-F238E27FC236}">
                  <a16:creationId xmlns:a16="http://schemas.microsoft.com/office/drawing/2014/main" id="{655EB2DE-6D5B-42A7-A359-A16E8099AB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6" y="2547"/>
              <a:ext cx="826" cy="281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6038" tIns="46038" rIns="46038" bIns="46038" anchor="ctr"/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TW" sz="1400" b="1" dirty="0">
                  <a:solidFill>
                    <a:schemeClr val="bg1"/>
                  </a:solidFill>
                  <a:ea typeface="新細明體" panose="02020500000000000000" pitchFamily="18" charset="-120"/>
                </a:rPr>
                <a:t>Intrinsic Services</a:t>
              </a:r>
            </a:p>
          </p:txBody>
        </p:sp>
        <p:sp>
          <p:nvSpPr>
            <p:cNvPr id="149" name="Rectangle 79">
              <a:extLst>
                <a:ext uri="{FF2B5EF4-FFF2-40B4-BE49-F238E27FC236}">
                  <a16:creationId xmlns:a16="http://schemas.microsoft.com/office/drawing/2014/main" id="{E01E3FD7-2F0D-44B5-9F5F-5551D9D84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" y="2819"/>
              <a:ext cx="431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eaLnBrk="0" hangingPunct="0"/>
              <a:r>
                <a:rPr kumimoji="1" lang="en-US" altLang="zh-TW" sz="1400" b="1" i="1">
                  <a:ea typeface="新細明體" panose="02020500000000000000" pitchFamily="18" charset="-120"/>
                </a:rPr>
                <a:t>security</a:t>
              </a:r>
            </a:p>
          </p:txBody>
        </p:sp>
        <p:sp>
          <p:nvSpPr>
            <p:cNvPr id="150" name="Arc 80">
              <a:extLst>
                <a:ext uri="{FF2B5EF4-FFF2-40B4-BE49-F238E27FC236}">
                  <a16:creationId xmlns:a16="http://schemas.microsoft.com/office/drawing/2014/main" id="{D479BB86-297A-48BA-9B75-382D9D9BF2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52" y="2201"/>
              <a:ext cx="678" cy="233"/>
            </a:xfrm>
            <a:custGeom>
              <a:avLst/>
              <a:gdLst>
                <a:gd name="G0" fmla="+- 0 0 0"/>
                <a:gd name="G1" fmla="+- 1810 0 0"/>
                <a:gd name="G2" fmla="+- 21600 0 0"/>
                <a:gd name="T0" fmla="*/ 21524 w 21600"/>
                <a:gd name="T1" fmla="*/ 0 h 23401"/>
                <a:gd name="T2" fmla="*/ 608 w 21600"/>
                <a:gd name="T3" fmla="*/ 23401 h 23401"/>
                <a:gd name="T4" fmla="*/ 0 w 21600"/>
                <a:gd name="T5" fmla="*/ 1810 h 23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401" fill="none" extrusionOk="0">
                  <a:moveTo>
                    <a:pt x="21524" y="-1"/>
                  </a:moveTo>
                  <a:cubicBezTo>
                    <a:pt x="21574" y="602"/>
                    <a:pt x="21600" y="1205"/>
                    <a:pt x="21600" y="1810"/>
                  </a:cubicBezTo>
                  <a:cubicBezTo>
                    <a:pt x="21600" y="13502"/>
                    <a:pt x="12295" y="23072"/>
                    <a:pt x="608" y="23401"/>
                  </a:cubicBezTo>
                </a:path>
                <a:path w="21600" h="23401" stroke="0" extrusionOk="0">
                  <a:moveTo>
                    <a:pt x="21524" y="-1"/>
                  </a:moveTo>
                  <a:cubicBezTo>
                    <a:pt x="21574" y="602"/>
                    <a:pt x="21600" y="1205"/>
                    <a:pt x="21600" y="1810"/>
                  </a:cubicBezTo>
                  <a:cubicBezTo>
                    <a:pt x="21600" y="13502"/>
                    <a:pt x="12295" y="23072"/>
                    <a:pt x="608" y="23401"/>
                  </a:cubicBezTo>
                  <a:lnTo>
                    <a:pt x="0" y="181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Arc 81">
              <a:extLst>
                <a:ext uri="{FF2B5EF4-FFF2-40B4-BE49-F238E27FC236}">
                  <a16:creationId xmlns:a16="http://schemas.microsoft.com/office/drawing/2014/main" id="{E08DD9CC-0D2D-49F1-99A8-353EFDF1D14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158" y="2872"/>
              <a:ext cx="135" cy="151"/>
            </a:xfrm>
            <a:custGeom>
              <a:avLst/>
              <a:gdLst>
                <a:gd name="G0" fmla="+- 21600 0 0"/>
                <a:gd name="G1" fmla="+- 2918 0 0"/>
                <a:gd name="G2" fmla="+- 21600 0 0"/>
                <a:gd name="T0" fmla="*/ 20473 w 21600"/>
                <a:gd name="T1" fmla="*/ 24489 h 24489"/>
                <a:gd name="T2" fmla="*/ 198 w 21600"/>
                <a:gd name="T3" fmla="*/ 0 h 24489"/>
                <a:gd name="T4" fmla="*/ 21600 w 21600"/>
                <a:gd name="T5" fmla="*/ 2918 h 24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4489" fill="none" extrusionOk="0">
                  <a:moveTo>
                    <a:pt x="20473" y="24488"/>
                  </a:moveTo>
                  <a:cubicBezTo>
                    <a:pt x="8997" y="23889"/>
                    <a:pt x="0" y="14409"/>
                    <a:pt x="0" y="2918"/>
                  </a:cubicBezTo>
                  <a:cubicBezTo>
                    <a:pt x="0" y="1941"/>
                    <a:pt x="66" y="967"/>
                    <a:pt x="198" y="0"/>
                  </a:cubicBezTo>
                </a:path>
                <a:path w="21600" h="24489" stroke="0" extrusionOk="0">
                  <a:moveTo>
                    <a:pt x="20473" y="24488"/>
                  </a:moveTo>
                  <a:cubicBezTo>
                    <a:pt x="8997" y="23889"/>
                    <a:pt x="0" y="14409"/>
                    <a:pt x="0" y="2918"/>
                  </a:cubicBezTo>
                  <a:cubicBezTo>
                    <a:pt x="0" y="1941"/>
                    <a:pt x="66" y="967"/>
                    <a:pt x="198" y="0"/>
                  </a:cubicBezTo>
                  <a:lnTo>
                    <a:pt x="21600" y="2918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Arc 82">
              <a:extLst>
                <a:ext uri="{FF2B5EF4-FFF2-40B4-BE49-F238E27FC236}">
                  <a16:creationId xmlns:a16="http://schemas.microsoft.com/office/drawing/2014/main" id="{637F7840-35F2-43E7-8311-1ECD1FE1E57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" y="2770"/>
              <a:ext cx="276" cy="221"/>
            </a:xfrm>
            <a:custGeom>
              <a:avLst/>
              <a:gdLst>
                <a:gd name="G0" fmla="+- 21438 0 0"/>
                <a:gd name="G1" fmla="+- 5091 0 0"/>
                <a:gd name="G2" fmla="+- 21600 0 0"/>
                <a:gd name="T0" fmla="*/ 42430 w 43038"/>
                <a:gd name="T1" fmla="*/ 0 h 26691"/>
                <a:gd name="T2" fmla="*/ 0 w 43038"/>
                <a:gd name="T3" fmla="*/ 7735 h 26691"/>
                <a:gd name="T4" fmla="*/ 21438 w 43038"/>
                <a:gd name="T5" fmla="*/ 5091 h 26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38" h="26691" fill="none" extrusionOk="0">
                  <a:moveTo>
                    <a:pt x="42429" y="0"/>
                  </a:moveTo>
                  <a:cubicBezTo>
                    <a:pt x="42833" y="1666"/>
                    <a:pt x="43038" y="3375"/>
                    <a:pt x="43038" y="5091"/>
                  </a:cubicBezTo>
                  <a:cubicBezTo>
                    <a:pt x="43038" y="17020"/>
                    <a:pt x="33367" y="26691"/>
                    <a:pt x="21438" y="26691"/>
                  </a:cubicBezTo>
                  <a:cubicBezTo>
                    <a:pt x="10531" y="26691"/>
                    <a:pt x="1335" y="18559"/>
                    <a:pt x="0" y="7734"/>
                  </a:cubicBezTo>
                </a:path>
                <a:path w="43038" h="26691" stroke="0" extrusionOk="0">
                  <a:moveTo>
                    <a:pt x="42429" y="0"/>
                  </a:moveTo>
                  <a:cubicBezTo>
                    <a:pt x="42833" y="1666"/>
                    <a:pt x="43038" y="3375"/>
                    <a:pt x="43038" y="5091"/>
                  </a:cubicBezTo>
                  <a:cubicBezTo>
                    <a:pt x="43038" y="17020"/>
                    <a:pt x="33367" y="26691"/>
                    <a:pt x="21438" y="26691"/>
                  </a:cubicBezTo>
                  <a:cubicBezTo>
                    <a:pt x="10531" y="26691"/>
                    <a:pt x="1335" y="18559"/>
                    <a:pt x="0" y="7734"/>
                  </a:cubicBezTo>
                  <a:lnTo>
                    <a:pt x="21438" y="5091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83">
              <a:extLst>
                <a:ext uri="{FF2B5EF4-FFF2-40B4-BE49-F238E27FC236}">
                  <a16:creationId xmlns:a16="http://schemas.microsoft.com/office/drawing/2014/main" id="{8CD0E107-25BB-4F2B-B9B3-44D700F99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3016"/>
              <a:ext cx="38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828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79" y="422242"/>
            <a:ext cx="8402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BIOS</a:t>
            </a:r>
            <a:endParaRPr lang="zh-CN" altLang="en-US" sz="67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284779" y="802691"/>
            <a:ext cx="8111057" cy="4191543"/>
          </a:xfrm>
          <a:prstGeom prst="rect">
            <a:avLst/>
          </a:prstGeom>
        </p:spPr>
        <p:txBody>
          <a:bodyPr vert="horz" lIns="68571" tIns="34285" rIns="68571" bIns="34285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209" lvl="1" indent="-257209">
              <a:buFont typeface="Wingdings" pitchFamily="2" charset="2"/>
              <a:buChar char="l"/>
              <a:defRPr/>
            </a:pP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209" lvl="1" indent="-257209">
              <a:buFont typeface="Wingdings" pitchFamily="2" charset="2"/>
              <a:buChar char="l"/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它是一片闪存（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 Memory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）芯片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209" lvl="1" indent="-257209">
              <a:buFont typeface="Wingdings" pitchFamily="2" charset="2"/>
              <a:buChar char="l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保存有计算机基本输入输出程序</a:t>
            </a:r>
          </a:p>
          <a:p>
            <a:pPr marL="257209" lvl="1" indent="-257209">
              <a:buFont typeface="Wingdings" pitchFamily="2" charset="2"/>
              <a:buChar char="l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系统设置信息</a:t>
            </a:r>
          </a:p>
          <a:p>
            <a:pPr marL="257209" lvl="1" indent="-257209">
              <a:buFont typeface="Wingdings" pitchFamily="2" charset="2"/>
              <a:buChar char="l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开机自检程序等</a:t>
            </a:r>
          </a:p>
          <a:p>
            <a:pPr marL="0" lvl="1" indent="0">
              <a:buNone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常见的生产产商：</a:t>
            </a:r>
          </a:p>
          <a:p>
            <a:pPr marL="600155" lvl="2" indent="-257209">
              <a:buFont typeface="Wingdings" pitchFamily="2" charset="2"/>
              <a:buChar char="l"/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AMI</a:t>
            </a:r>
          </a:p>
          <a:p>
            <a:pPr marL="600155" lvl="2" indent="-257209">
              <a:buFont typeface="Wingdings" pitchFamily="2" charset="2"/>
              <a:buChar char="l"/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Phoenix</a:t>
            </a:r>
          </a:p>
          <a:p>
            <a:pPr marL="600155" lvl="2" indent="-257209">
              <a:buFont typeface="Wingdings" pitchFamily="2" charset="2"/>
              <a:buChar char="l"/>
              <a:defRPr/>
            </a:pP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Insyde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7287" lvl="2" indent="-214341">
              <a:buFont typeface="Wingdings" panose="05000000000000000000" pitchFamily="2" charset="2"/>
              <a:buChar char="l"/>
            </a:pPr>
            <a:endParaRPr lang="en-US" altLang="zh-CN" sz="9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46" lvl="1" indent="0">
              <a:buNone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46" lvl="1" indent="0">
              <a:buNone/>
            </a:pP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EA8650-E7CC-4CAB-9BF9-5B53F0A59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706" y="1005234"/>
            <a:ext cx="3779998" cy="37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4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80" y="422242"/>
            <a:ext cx="19175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BIOS</a:t>
            </a:r>
            <a:r>
              <a:rPr lang="zh-CN" altLang="en-US" sz="2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endParaRPr lang="zh-CN" altLang="en-US" sz="67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284779" y="802691"/>
            <a:ext cx="8111057" cy="4191543"/>
          </a:xfrm>
          <a:prstGeom prst="rect">
            <a:avLst/>
          </a:prstGeom>
        </p:spPr>
        <p:txBody>
          <a:bodyPr vert="horz" lIns="68571" tIns="34285" rIns="68571" bIns="34285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defRPr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上电执行代码从哪开始？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209" lvl="1" indent="-257209">
              <a:buFont typeface="Wingdings" pitchFamily="2" charset="2"/>
              <a:buChar char="l"/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F000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FFF0 VS FFFFFFF0</a:t>
            </a:r>
          </a:p>
          <a:p>
            <a:pPr marL="0" lvl="1" indent="0">
              <a:buNone/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DUMP: CR0.PE = 0 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表明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CPU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real mode</a:t>
            </a:r>
          </a:p>
          <a:p>
            <a:pPr marL="0" lvl="1" indent="0">
              <a:buNone/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FFFFFFF0 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内存里的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buNone/>
              <a:defRPr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 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条指令典型地是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lvl="1" indent="0">
              <a:buNone/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 	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jmp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远跳转指令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buNone/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 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条指令最大的目的是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buNone/>
              <a:defRPr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 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buNone/>
              <a:defRPr/>
            </a:pP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CS.base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0000_0000_FFFF_0000 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lvl="1" indent="0">
              <a:buNone/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RIP = 0000_0000_0000_FFF0 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从物理上决定了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lvl="1" indent="0">
              <a:buNone/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第一条指令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位于：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FFFF_FFF0h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CS.base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RIP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</a:t>
            </a:r>
          </a:p>
          <a:p>
            <a:pPr marL="342946" lvl="1" indent="0">
              <a:buNone/>
            </a:pP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5D6516EC-CB77-470A-A588-4DF4A6D0607C}"/>
              </a:ext>
            </a:extLst>
          </p:cNvPr>
          <p:cNvGraphicFramePr>
            <a:graphicFrameLocks/>
          </p:cNvGraphicFramePr>
          <p:nvPr/>
        </p:nvGraphicFramePr>
        <p:xfrm>
          <a:off x="2157251" y="1378616"/>
          <a:ext cx="6304882" cy="361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528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">
      <a:dk1>
        <a:srgbClr val="111111"/>
      </a:dk1>
      <a:lt1>
        <a:sysClr val="window" lastClr="FFFFFF"/>
      </a:lt1>
      <a:dk2>
        <a:srgbClr val="B01D23"/>
      </a:dk2>
      <a:lt2>
        <a:srgbClr val="F1ADB0"/>
      </a:lt2>
      <a:accent1>
        <a:srgbClr val="B01D23"/>
      </a:accent1>
      <a:accent2>
        <a:srgbClr val="00B0F0"/>
      </a:accent2>
      <a:accent3>
        <a:srgbClr val="FFC000"/>
      </a:accent3>
      <a:accent4>
        <a:srgbClr val="CC00FF"/>
      </a:accent4>
      <a:accent5>
        <a:srgbClr val="C00000"/>
      </a:accent5>
      <a:accent6>
        <a:srgbClr val="92D050"/>
      </a:accent6>
      <a:hlink>
        <a:srgbClr val="1068B2"/>
      </a:hlink>
      <a:folHlink>
        <a:srgbClr val="7F7F7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953</Words>
  <Application>Microsoft Office PowerPoint</Application>
  <PresentationFormat>自定义</PresentationFormat>
  <Paragraphs>284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微软雅黑</vt:lpstr>
      <vt:lpstr>Arial</vt:lpstr>
      <vt:lpstr>Comic Sans MS</vt:lpstr>
      <vt:lpstr>Times New Roman</vt:lpstr>
      <vt:lpstr>Trebuchet MS</vt:lpstr>
      <vt:lpstr>Wingdings</vt:lpstr>
      <vt:lpstr>Office 主题​​</vt:lpstr>
      <vt:lpstr>PowerPoint 演示文稿</vt:lpstr>
      <vt:lpstr>PowerPoint 演示文稿</vt:lpstr>
      <vt:lpstr>EFI简介</vt:lpstr>
      <vt:lpstr>EFI简介</vt:lpstr>
      <vt:lpstr>EFI Framework</vt:lpstr>
      <vt:lpstr>EFI Framework</vt:lpstr>
      <vt:lpstr>Framework</vt:lpstr>
      <vt:lpstr>PowerPoint 演示文稿</vt:lpstr>
      <vt:lpstr>PowerPoint 演示文稿</vt:lpstr>
      <vt:lpstr>UEFI BIOS vs 传统BIOS</vt:lpstr>
      <vt:lpstr>Rom Image</vt:lpstr>
      <vt:lpstr>Rom Image</vt:lpstr>
      <vt:lpstr>Rom Image</vt:lpstr>
      <vt:lpstr>UEFI Spec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DLE</dc:creator>
  <cp:lastModifiedBy> </cp:lastModifiedBy>
  <cp:revision>234</cp:revision>
  <dcterms:created xsi:type="dcterms:W3CDTF">2020-01-18T02:25:02Z</dcterms:created>
  <dcterms:modified xsi:type="dcterms:W3CDTF">2021-07-12T05:50:54Z</dcterms:modified>
</cp:coreProperties>
</file>