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4" r:id="rId3"/>
  </p:sldMasterIdLst>
  <p:sldIdLst>
    <p:sldId id="286" r:id="rId4"/>
    <p:sldId id="311" r:id="rId5"/>
    <p:sldId id="312" r:id="rId6"/>
    <p:sldId id="306" r:id="rId7"/>
    <p:sldId id="307" r:id="rId8"/>
    <p:sldId id="308" r:id="rId9"/>
    <p:sldId id="309" r:id="rId10"/>
    <p:sldId id="305" r:id="rId11"/>
  </p:sldIdLst>
  <p:sldSz cx="12192000" cy="6858000"/>
  <p:notesSz cx="12192000" cy="6858000"/>
  <p:embeddedFontLst>
    <p:embeddedFont>
      <p:font typeface="Calibri" panose="020F0502020204030204" charset="0"/>
      <p:regular r:id="rId15"/>
      <p:bold r:id="rId16"/>
      <p:italic r:id="rId17"/>
      <p:boldItalic r:id="rId18"/>
    </p:embeddedFont>
    <p:embeddedFont>
      <p:font typeface="微软雅黑" panose="020B0503020204020204" charset="-122"/>
      <p:regular r:id="rId19"/>
    </p:embeddedFont>
    <p:embeddedFont>
      <p:font typeface="CPPWFC+6 Bold" panose="020B0806030504020204"/>
      <p:bold r:id="rId20"/>
    </p:embeddedFont>
  </p:embeddedFont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595" y="53"/>
      </p:cViewPr>
      <p:guideLst>
        <p:guide orient="horz" pos="3168"/>
        <p:guide pos="24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Title</a:t>
            </a:r>
            <a:endParaRPr lang="en-US" strike="noStrike" noProof="1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 fontAlgn="auto"/>
            <a:r>
              <a:rPr lang="en-US" strike="noStrike" noProof="1" smtClean="0"/>
              <a:t>Text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auto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/>
            <a:fld id="{1D8BD707-D9CF-40AE-B4C6-C98DA3205C09}" type="datetimeFigureOut">
              <a:rPr lang="en-US" strike="noStrike" noProof="1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B6F15528-21DE-4FAA-801E-634DDDAF4B2B}" type="slidenum">
              <a:rPr strike="noStrike" noProof="1">
                <a:latin typeface="+mn-lt"/>
                <a:ea typeface="+mn-ea"/>
                <a:cs typeface="+mn-cs"/>
              </a:rPr>
            </a:fld>
            <a:endParaRPr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075" name="组合 14"/>
          <p:cNvGrpSpPr/>
          <p:nvPr userDrawn="1"/>
        </p:nvGrpSpPr>
        <p:grpSpPr>
          <a:xfrm>
            <a:off x="812800" y="3240088"/>
            <a:ext cx="1503363" cy="60325"/>
            <a:chOff x="-1970040" y="2974116"/>
            <a:chExt cx="5894341" cy="252704"/>
          </a:xfrm>
        </p:grpSpPr>
        <p:sp>
          <p:nvSpPr>
            <p:cNvPr id="14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 fontAlgn="auto"/>
              <a:endParaRPr lang="es-ES_tradnl" sz="3600" strike="noStrike" noProof="1">
                <a:solidFill>
                  <a:srgbClr val="FFFFFF"/>
                </a:solidFill>
              </a:endParaRPr>
            </a:p>
          </p:txBody>
        </p:sp>
        <p:sp>
          <p:nvSpPr>
            <p:cNvPr id="13" name="梯形 12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2400" strike="noStrike" noProof="1"/>
            </a:p>
          </p:txBody>
        </p:sp>
      </p:grpSp>
      <p:pic>
        <p:nvPicPr>
          <p:cNvPr id="3078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53613" y="5889625"/>
            <a:ext cx="1866900" cy="573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23799" y="1441935"/>
            <a:ext cx="9739547" cy="640351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algn="l">
              <a:defRPr sz="2665" b="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z="2665" strike="noStrike" noProof="1"/>
              <a:t>单击此处编辑母标副标题样式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23799" y="3504335"/>
            <a:ext cx="9144318" cy="602530"/>
          </a:xfrm>
          <a:prstGeom prst="rect">
            <a:avLst/>
          </a:prstGeom>
        </p:spPr>
        <p:txBody>
          <a:bodyPr lIns="68589" tIns="34295" rIns="68589" bIns="34295" anchor="ctr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65"/>
            </a:lvl3pPr>
            <a:lvl4pPr marL="1370965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/>
              <a:t>撰写部门及人员</a:t>
            </a:r>
            <a:endParaRPr lang="zh-CN" altLang="en-US" strike="noStrike" noProof="1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723799" y="4110824"/>
            <a:ext cx="4711046" cy="31742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65">
                <a:solidFill>
                  <a:schemeClr val="bg1"/>
                </a:solidFill>
              </a:defRPr>
            </a:lvl1pPr>
          </a:lstStyle>
          <a:p>
            <a:pPr lvl="0" fontAlgn="auto"/>
            <a:r>
              <a:rPr lang="zh-CN" altLang="en-US" sz="1465" strike="noStrike" noProof="1"/>
              <a:t>撰写日期</a:t>
            </a:r>
            <a:endParaRPr lang="zh-CN" altLang="en-US" strike="noStrike" noProof="1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23799" y="2082287"/>
            <a:ext cx="9739547" cy="101574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330" b="1">
                <a:solidFill>
                  <a:schemeClr val="bg1"/>
                </a:solidFill>
              </a:defRPr>
            </a:lvl1pPr>
          </a:lstStyle>
          <a:p>
            <a:pPr lvl="0" fontAlgn="auto"/>
            <a:r>
              <a:rPr lang="zh-CN" altLang="en-US" sz="5330" strike="noStrike" noProof="1"/>
              <a:t>单击此处编辑母版主标题样式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>
          <a:xfrm>
            <a:off x="2568575" y="9944100"/>
            <a:ext cx="2416175" cy="5349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fontAlgn="auto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3"/>
          </p:nvPr>
        </p:nvSpPr>
        <p:spPr>
          <a:xfrm>
            <a:off x="377825" y="9944100"/>
            <a:ext cx="1736725" cy="5349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fontAlgn="auto"/>
            <a:fld id="{1D8BD707-D9CF-40AE-B4C6-C98DA3205C09}" type="datetimeFigureOut">
              <a:rPr lang="en-US" strike="noStrike" noProof="1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5438775" y="9944100"/>
            <a:ext cx="1736725" cy="5349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fontAlgn="auto"/>
            <a:fld id="{B6F15528-21DE-4FAA-801E-634DDDAF4B2B}" type="slidenum">
              <a:rPr strike="noStrike" noProof="1">
                <a:latin typeface="+mn-lt"/>
                <a:ea typeface="+mn-ea"/>
                <a:cs typeface="+mn-cs"/>
              </a:rPr>
            </a:fld>
            <a:endParaRPr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 userDrawn="1"/>
        </p:nvSpPr>
        <p:spPr>
          <a:xfrm rot="5400000">
            <a:off x="0" y="122238"/>
            <a:ext cx="623888" cy="623888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95000"/>
                </a:schemeClr>
              </a:gs>
              <a:gs pos="38000">
                <a:schemeClr val="bg1">
                  <a:lumMod val="8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strike="noStrike" noProof="1"/>
          </a:p>
        </p:txBody>
      </p:sp>
      <p:pic>
        <p:nvPicPr>
          <p:cNvPr id="4099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4488" y="269875"/>
            <a:ext cx="1241425" cy="381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338593" y="1206202"/>
            <a:ext cx="11445830" cy="50013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594053" y="104122"/>
            <a:ext cx="9805802" cy="64804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373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fontAlgn="auto"/>
            <a:r>
              <a:rPr lang="zh-CN" altLang="en-US" sz="3730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5"/>
          </p:nvPr>
        </p:nvSpPr>
        <p:spPr>
          <a:xfrm>
            <a:off x="2568575" y="9944100"/>
            <a:ext cx="2416175" cy="5349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fontAlgn="auto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6"/>
          </p:nvPr>
        </p:nvSpPr>
        <p:spPr>
          <a:xfrm>
            <a:off x="377825" y="9944100"/>
            <a:ext cx="1736725" cy="5349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fontAlgn="auto"/>
            <a:fld id="{1D8BD707-D9CF-40AE-B4C6-C98DA3205C09}" type="datetimeFigureOut">
              <a:rPr lang="en-US" strike="noStrike" noProof="1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7"/>
          </p:nvPr>
        </p:nvSpPr>
        <p:spPr>
          <a:xfrm>
            <a:off x="5438775" y="9944100"/>
            <a:ext cx="1736725" cy="5349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fontAlgn="auto"/>
            <a:fld id="{B6F15528-21DE-4FAA-801E-634DDDAF4B2B}" type="slidenum">
              <a:rPr strike="noStrike" noProof="1">
                <a:latin typeface="+mn-lt"/>
                <a:ea typeface="+mn-ea"/>
                <a:cs typeface="+mn-cs"/>
              </a:rPr>
            </a:fld>
            <a:endParaRPr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底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图片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10100" y="2170113"/>
            <a:ext cx="3011488" cy="9239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124" name="组合 1"/>
          <p:cNvGrpSpPr/>
          <p:nvPr userDrawn="1"/>
        </p:nvGrpSpPr>
        <p:grpSpPr>
          <a:xfrm>
            <a:off x="2806700" y="3600450"/>
            <a:ext cx="6578600" cy="831850"/>
            <a:chOff x="1762125" y="3177201"/>
            <a:chExt cx="4933950" cy="624514"/>
          </a:xfrm>
        </p:grpSpPr>
        <p:sp>
          <p:nvSpPr>
            <p:cNvPr id="3" name="TextBox 2"/>
            <p:cNvSpPr txBox="1"/>
            <p:nvPr userDrawn="1"/>
          </p:nvSpPr>
          <p:spPr>
            <a:xfrm>
              <a:off x="2124075" y="3177201"/>
              <a:ext cx="628650" cy="28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/>
              <a:r>
                <a:rPr lang="zh-CN" altLang="zh-CN" sz="1865" strike="noStrike" kern="1200" spc="300" noProof="1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安全</a:t>
              </a:r>
              <a:endParaRPr lang="zh-CN" altLang="zh-CN" sz="1865" strike="noStrike" kern="1200" spc="300" noProof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3317875" y="3177201"/>
              <a:ext cx="628650" cy="28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/>
              <a:r>
                <a:rPr lang="zh-CN" altLang="zh-CN" sz="1865" strike="noStrike" kern="1200" spc="300" noProof="1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易用</a:t>
              </a:r>
              <a:endParaRPr lang="zh-CN" altLang="zh-CN" sz="1865" strike="noStrike" kern="1200" spc="300" noProof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4511675" y="3177201"/>
              <a:ext cx="628650" cy="28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/>
              <a:r>
                <a:rPr lang="zh-CN" altLang="zh-CN" sz="1865" strike="noStrike" kern="1200" spc="300" noProof="1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全能</a:t>
              </a:r>
              <a:endParaRPr lang="zh-CN" altLang="zh-CN" sz="1865" strike="noStrike" kern="1200" spc="300" noProof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 userDrawn="1"/>
          </p:nvSpPr>
          <p:spPr>
            <a:xfrm>
              <a:off x="5705475" y="3177201"/>
              <a:ext cx="628650" cy="28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/>
              <a:r>
                <a:rPr lang="zh-CN" altLang="zh-CN" sz="1865" strike="noStrike" kern="1200" spc="300" noProof="1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可靠</a:t>
              </a:r>
              <a:endParaRPr lang="zh-CN" altLang="zh-CN" sz="1865" strike="noStrike" kern="1200" spc="300" noProof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5343525" y="3564008"/>
              <a:ext cx="1352550" cy="2377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/>
              <a:r>
                <a:rPr lang="en-US" altLang="zh-CN" sz="1465" strike="noStrike" kern="1200" spc="300" noProof="1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Available</a:t>
              </a:r>
              <a:endParaRPr lang="zh-CN" altLang="zh-CN" sz="1465" strike="noStrike" kern="1200" spc="300" noProof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1762125" y="3564008"/>
              <a:ext cx="1352550" cy="2377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/>
              <a:r>
                <a:rPr lang="en-US" altLang="zh-CN" sz="1465" strike="noStrike" kern="1200" spc="300" noProof="1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Secure</a:t>
              </a:r>
              <a:endParaRPr lang="zh-CN" altLang="zh-CN" sz="1465" strike="noStrike" kern="1200" spc="300" noProof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955925" y="3564008"/>
              <a:ext cx="1352550" cy="2377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/>
              <a:r>
                <a:rPr lang="en-US" altLang="zh-CN" sz="1465" strike="noStrike" kern="1200" spc="300" noProof="1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Usable</a:t>
              </a:r>
              <a:endParaRPr lang="zh-CN" altLang="zh-CN" sz="1465" strike="noStrike" kern="1200" spc="300" noProof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4149725" y="3564008"/>
              <a:ext cx="1352550" cy="2377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/>
              <a:r>
                <a:rPr lang="en-US" altLang="zh-CN" sz="1465" strike="noStrike" kern="1200" spc="300" noProof="1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Multiple</a:t>
              </a:r>
              <a:endParaRPr lang="zh-CN" altLang="zh-CN" sz="1465" strike="noStrike" kern="1200" spc="300" noProof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2568575" y="9944100"/>
            <a:ext cx="2416175" cy="5349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fontAlgn="auto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>
          <a:xfrm>
            <a:off x="377825" y="9944100"/>
            <a:ext cx="1736725" cy="5349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fontAlgn="auto"/>
            <a:fld id="{1D8BD707-D9CF-40AE-B4C6-C98DA3205C09}" type="datetimeFigureOut">
              <a:rPr lang="en-US" strike="noStrike" noProof="1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5438775" y="9944100"/>
            <a:ext cx="1736725" cy="5349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fontAlgn="auto"/>
            <a:fld id="{B6F15528-21DE-4FAA-801E-634DDDAF4B2B}" type="slidenum">
              <a:rPr strike="noStrike" noProof="1">
                <a:latin typeface="+mn-lt"/>
                <a:ea typeface="+mn-ea"/>
                <a:cs typeface="+mn-cs"/>
              </a:rPr>
            </a:fld>
            <a:endParaRPr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 userDrawn="1"/>
        </p:nvSpPr>
        <p:spPr>
          <a:xfrm>
            <a:off x="584200" y="615950"/>
            <a:ext cx="1897063" cy="663575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algn="l" fontAlgn="base"/>
            <a:r>
              <a:rPr lang="zh-CN" altLang="en-US" sz="3730" b="1" strike="noStrike" spc="300" noProof="1">
                <a:solidFill>
                  <a:schemeClr val="bg1"/>
                </a:solidFill>
                <a:latin typeface="+mn-ea"/>
                <a:ea typeface="+mn-ea"/>
                <a:cs typeface="+mn-cs"/>
              </a:rPr>
              <a:t>目录</a:t>
            </a:r>
            <a:endParaRPr lang="zh-CN" altLang="en-US" sz="3730" b="1" strike="noStrike" spc="300" noProof="1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文本框 2"/>
          <p:cNvSpPr txBox="1"/>
          <p:nvPr userDrawn="1"/>
        </p:nvSpPr>
        <p:spPr>
          <a:xfrm>
            <a:off x="609600" y="1244600"/>
            <a:ext cx="1897063" cy="419100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algn="l" fontAlgn="base"/>
            <a:r>
              <a:rPr lang="en-US" altLang="zh-CN" sz="2135" b="0" strike="noStrike" spc="300" noProof="1">
                <a:solidFill>
                  <a:schemeClr val="bg1"/>
                </a:solidFill>
                <a:latin typeface="+mn-ea"/>
                <a:ea typeface="+mn-ea"/>
                <a:cs typeface="+mn-cs"/>
              </a:rPr>
              <a:t>Contents</a:t>
            </a:r>
            <a:endParaRPr lang="en-US" altLang="zh-CN" sz="2135" b="0" strike="noStrike" spc="300" noProof="1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6149" name="图片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04488" y="269875"/>
            <a:ext cx="1241425" cy="381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" name="内容占位符 2"/>
          <p:cNvSpPr>
            <a:spLocks noGrp="1"/>
          </p:cNvSpPr>
          <p:nvPr>
            <p:ph sz="half" idx="1"/>
          </p:nvPr>
        </p:nvSpPr>
        <p:spPr>
          <a:xfrm>
            <a:off x="2651470" y="1968153"/>
            <a:ext cx="7223210" cy="540033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2135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fontAlgn="auto"/>
            <a:r>
              <a:rPr lang="zh-CN" altLang="en-US" sz="213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21" name="内容占位符 2"/>
          <p:cNvSpPr>
            <a:spLocks noGrp="1"/>
          </p:cNvSpPr>
          <p:nvPr>
            <p:ph sz="half" idx="12"/>
          </p:nvPr>
        </p:nvSpPr>
        <p:spPr>
          <a:xfrm>
            <a:off x="2651470" y="2601178"/>
            <a:ext cx="7223210" cy="540033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2135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fontAlgn="auto"/>
            <a:r>
              <a:rPr lang="zh-CN" altLang="en-US" sz="213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22" name="内容占位符 2"/>
          <p:cNvSpPr>
            <a:spLocks noGrp="1"/>
          </p:cNvSpPr>
          <p:nvPr>
            <p:ph sz="half" idx="13"/>
          </p:nvPr>
        </p:nvSpPr>
        <p:spPr>
          <a:xfrm>
            <a:off x="2651470" y="3234201"/>
            <a:ext cx="7223210" cy="540033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2135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fontAlgn="auto"/>
            <a:r>
              <a:rPr lang="zh-CN" altLang="en-US" sz="213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23" name="内容占位符 2"/>
          <p:cNvSpPr>
            <a:spLocks noGrp="1"/>
          </p:cNvSpPr>
          <p:nvPr>
            <p:ph sz="half" idx="14"/>
          </p:nvPr>
        </p:nvSpPr>
        <p:spPr>
          <a:xfrm>
            <a:off x="2651470" y="3867225"/>
            <a:ext cx="7223210" cy="540033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2135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fontAlgn="auto"/>
            <a:r>
              <a:rPr lang="zh-CN" altLang="en-US" sz="213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24" name="内容占位符 2"/>
          <p:cNvSpPr>
            <a:spLocks noGrp="1"/>
          </p:cNvSpPr>
          <p:nvPr>
            <p:ph sz="half" idx="15"/>
          </p:nvPr>
        </p:nvSpPr>
        <p:spPr>
          <a:xfrm>
            <a:off x="2651470" y="4500250"/>
            <a:ext cx="7223210" cy="540033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2135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fontAlgn="auto"/>
            <a:r>
              <a:rPr lang="zh-CN" altLang="en-US" sz="213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25" name="内容占位符 2"/>
          <p:cNvSpPr>
            <a:spLocks noGrp="1"/>
          </p:cNvSpPr>
          <p:nvPr>
            <p:ph sz="half" idx="16"/>
          </p:nvPr>
        </p:nvSpPr>
        <p:spPr>
          <a:xfrm>
            <a:off x="2651470" y="5133271"/>
            <a:ext cx="7223210" cy="540033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2135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fontAlgn="auto"/>
            <a:r>
              <a:rPr lang="zh-CN" altLang="en-US" sz="213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fontAlgn="auto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fontAlgn="auto"/>
            <a:fld id="{1D8BD707-D9CF-40AE-B4C6-C98DA3205C09}" type="datetimeFigureOut">
              <a:rPr lang="en-US" strike="noStrike" noProof="1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fontAlgn="auto"/>
            <a:fld id="{B6F15528-21DE-4FAA-801E-634DDDAF4B2B}" type="slidenum">
              <a:rPr strike="noStrike" noProof="1">
                <a:latin typeface="+mn-lt"/>
                <a:ea typeface="+mn-ea"/>
                <a:cs typeface="+mn-cs"/>
              </a:rPr>
            </a:fld>
            <a:endParaRPr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Title</a:t>
            </a:r>
            <a:endParaRPr lang="en-US" strike="noStrike" noProof="1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 fontAlgn="auto"/>
            <a:r>
              <a:rPr lang="en-US" strike="noStrike" noProof="1" smtClean="0"/>
              <a:t>Text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auto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/>
            <a:fld id="{1D8BD707-D9CF-40AE-B4C6-C98DA3205C09}" type="datetimeFigureOut">
              <a:rPr lang="en-US" strike="noStrike" noProof="1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B6F15528-21DE-4FAA-801E-634DDDAF4B2B}" type="slidenum">
              <a:rPr strike="noStrike" noProof="1">
                <a:latin typeface="+mn-lt"/>
                <a:ea typeface="+mn-ea"/>
                <a:cs typeface="+mn-cs"/>
              </a:rPr>
            </a:fld>
            <a:endParaRPr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7171" name="组合 14"/>
          <p:cNvGrpSpPr/>
          <p:nvPr userDrawn="1"/>
        </p:nvGrpSpPr>
        <p:grpSpPr>
          <a:xfrm>
            <a:off x="812800" y="3240088"/>
            <a:ext cx="1503363" cy="60325"/>
            <a:chOff x="-1970040" y="2974116"/>
            <a:chExt cx="5894341" cy="252704"/>
          </a:xfrm>
        </p:grpSpPr>
        <p:sp>
          <p:nvSpPr>
            <p:cNvPr id="14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 fontAlgn="auto"/>
              <a:endParaRPr lang="es-ES_tradnl" sz="3600" strike="noStrike" noProof="1">
                <a:solidFill>
                  <a:srgbClr val="FFFFFF"/>
                </a:solidFill>
              </a:endParaRPr>
            </a:p>
          </p:txBody>
        </p:sp>
        <p:sp>
          <p:nvSpPr>
            <p:cNvPr id="13" name="梯形 12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2400" strike="noStrike" noProof="1"/>
            </a:p>
          </p:txBody>
        </p:sp>
      </p:grpSp>
      <p:pic>
        <p:nvPicPr>
          <p:cNvPr id="717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53613" y="5889625"/>
            <a:ext cx="1866900" cy="573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23799" y="1441935"/>
            <a:ext cx="9739547" cy="640351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algn="l">
              <a:defRPr sz="2665" b="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z="2665" strike="noStrike" noProof="1"/>
              <a:t>单击此处编辑母标副标题样式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23799" y="3504335"/>
            <a:ext cx="9144318" cy="602530"/>
          </a:xfrm>
          <a:prstGeom prst="rect">
            <a:avLst/>
          </a:prstGeom>
        </p:spPr>
        <p:txBody>
          <a:bodyPr lIns="68589" tIns="34295" rIns="68589" bIns="34295" anchor="ctr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65"/>
            </a:lvl3pPr>
            <a:lvl4pPr marL="1370965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/>
              <a:t>撰写部门及人员</a:t>
            </a:r>
            <a:endParaRPr lang="zh-CN" altLang="en-US" strike="noStrike" noProof="1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723799" y="4110824"/>
            <a:ext cx="4711046" cy="31742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65">
                <a:solidFill>
                  <a:schemeClr val="bg1"/>
                </a:solidFill>
              </a:defRPr>
            </a:lvl1pPr>
          </a:lstStyle>
          <a:p>
            <a:pPr lvl="0" fontAlgn="auto"/>
            <a:r>
              <a:rPr lang="zh-CN" altLang="en-US" sz="1465" strike="noStrike" noProof="1"/>
              <a:t>撰写日期</a:t>
            </a:r>
            <a:endParaRPr lang="zh-CN" altLang="en-US" strike="noStrike" noProof="1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23799" y="2082287"/>
            <a:ext cx="9739547" cy="101574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330" b="1">
                <a:solidFill>
                  <a:schemeClr val="bg1"/>
                </a:solidFill>
              </a:defRPr>
            </a:lvl1pPr>
          </a:lstStyle>
          <a:p>
            <a:pPr lvl="0" fontAlgn="auto"/>
            <a:r>
              <a:rPr lang="zh-CN" altLang="en-US" sz="5330" strike="noStrike" noProof="1"/>
              <a:t>单击此处编辑母版主标题样式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>
          <a:xfrm>
            <a:off x="2568575" y="9944100"/>
            <a:ext cx="2416175" cy="5349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fontAlgn="auto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3"/>
          </p:nvPr>
        </p:nvSpPr>
        <p:spPr>
          <a:xfrm>
            <a:off x="377825" y="9944100"/>
            <a:ext cx="1736725" cy="5349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fontAlgn="auto"/>
            <a:fld id="{1D8BD707-D9CF-40AE-B4C6-C98DA3205C09}" type="datetimeFigureOut">
              <a:rPr lang="en-US" strike="noStrike" noProof="1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5438775" y="9944100"/>
            <a:ext cx="1736725" cy="5349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fontAlgn="auto"/>
            <a:fld id="{B6F15528-21DE-4FAA-801E-634DDDAF4B2B}" type="slidenum">
              <a:rPr strike="noStrike" noProof="1">
                <a:latin typeface="+mn-lt"/>
                <a:ea typeface="+mn-ea"/>
                <a:cs typeface="+mn-cs"/>
              </a:rPr>
            </a:fld>
            <a:endParaRPr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 userDrawn="1"/>
        </p:nvSpPr>
        <p:spPr>
          <a:xfrm rot="5400000">
            <a:off x="0" y="122238"/>
            <a:ext cx="623888" cy="623888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95000"/>
                </a:schemeClr>
              </a:gs>
              <a:gs pos="38000">
                <a:schemeClr val="bg1">
                  <a:lumMod val="8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strike="noStrike" noProof="1"/>
          </a:p>
        </p:txBody>
      </p:sp>
      <p:pic>
        <p:nvPicPr>
          <p:cNvPr id="8195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4488" y="269875"/>
            <a:ext cx="1241425" cy="381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338593" y="1206202"/>
            <a:ext cx="11445830" cy="50013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594053" y="104122"/>
            <a:ext cx="9805802" cy="64804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373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fontAlgn="auto"/>
            <a:r>
              <a:rPr lang="zh-CN" altLang="en-US" sz="3730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5"/>
          </p:nvPr>
        </p:nvSpPr>
        <p:spPr>
          <a:xfrm>
            <a:off x="2568575" y="9944100"/>
            <a:ext cx="2416175" cy="5349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fontAlgn="auto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6"/>
          </p:nvPr>
        </p:nvSpPr>
        <p:spPr>
          <a:xfrm>
            <a:off x="377825" y="9944100"/>
            <a:ext cx="1736725" cy="5349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fontAlgn="auto"/>
            <a:fld id="{1D8BD707-D9CF-40AE-B4C6-C98DA3205C09}" type="datetimeFigureOut">
              <a:rPr lang="en-US" strike="noStrike" noProof="1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7"/>
          </p:nvPr>
        </p:nvSpPr>
        <p:spPr>
          <a:xfrm>
            <a:off x="5438775" y="9944100"/>
            <a:ext cx="1736725" cy="5349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fontAlgn="auto"/>
            <a:fld id="{B6F15528-21DE-4FAA-801E-634DDDAF4B2B}" type="slidenum">
              <a:rPr strike="noStrike" noProof="1">
                <a:latin typeface="+mn-lt"/>
                <a:ea typeface="+mn-ea"/>
                <a:cs typeface="+mn-cs"/>
              </a:rPr>
            </a:fld>
            <a:endParaRPr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底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19" name="图片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10100" y="2170113"/>
            <a:ext cx="3011488" cy="9239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9220" name="组合 1"/>
          <p:cNvGrpSpPr/>
          <p:nvPr userDrawn="1"/>
        </p:nvGrpSpPr>
        <p:grpSpPr>
          <a:xfrm>
            <a:off x="2806700" y="3600450"/>
            <a:ext cx="6578600" cy="831850"/>
            <a:chOff x="1762125" y="3177201"/>
            <a:chExt cx="4933950" cy="624514"/>
          </a:xfrm>
        </p:grpSpPr>
        <p:sp>
          <p:nvSpPr>
            <p:cNvPr id="3" name="TextBox 2"/>
            <p:cNvSpPr txBox="1"/>
            <p:nvPr userDrawn="1"/>
          </p:nvSpPr>
          <p:spPr>
            <a:xfrm>
              <a:off x="2124075" y="3177201"/>
              <a:ext cx="628650" cy="28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/>
              <a:r>
                <a:rPr lang="zh-CN" altLang="zh-CN" sz="1865" strike="noStrike" kern="1200" spc="300" noProof="1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安全</a:t>
              </a:r>
              <a:endParaRPr lang="zh-CN" altLang="zh-CN" sz="1865" strike="noStrike" kern="1200" spc="300" noProof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3317875" y="3177201"/>
              <a:ext cx="628650" cy="28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/>
              <a:r>
                <a:rPr lang="zh-CN" altLang="zh-CN" sz="1865" strike="noStrike" kern="1200" spc="300" noProof="1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易用</a:t>
              </a:r>
              <a:endParaRPr lang="zh-CN" altLang="zh-CN" sz="1865" strike="noStrike" kern="1200" spc="300" noProof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4511675" y="3177201"/>
              <a:ext cx="628650" cy="28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/>
              <a:r>
                <a:rPr lang="zh-CN" altLang="zh-CN" sz="1865" strike="noStrike" kern="1200" spc="300" noProof="1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全能</a:t>
              </a:r>
              <a:endParaRPr lang="zh-CN" altLang="zh-CN" sz="1865" strike="noStrike" kern="1200" spc="300" noProof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 userDrawn="1"/>
          </p:nvSpPr>
          <p:spPr>
            <a:xfrm>
              <a:off x="5705475" y="3177201"/>
              <a:ext cx="628650" cy="28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/>
              <a:r>
                <a:rPr lang="zh-CN" altLang="zh-CN" sz="1865" strike="noStrike" kern="1200" spc="300" noProof="1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可靠</a:t>
              </a:r>
              <a:endParaRPr lang="zh-CN" altLang="zh-CN" sz="1865" strike="noStrike" kern="1200" spc="300" noProof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5343525" y="3564008"/>
              <a:ext cx="1352550" cy="2377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/>
              <a:r>
                <a:rPr lang="en-US" altLang="zh-CN" sz="1465" strike="noStrike" kern="1200" spc="300" noProof="1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Available</a:t>
              </a:r>
              <a:endParaRPr lang="zh-CN" altLang="zh-CN" sz="1465" strike="noStrike" kern="1200" spc="300" noProof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1762125" y="3564008"/>
              <a:ext cx="1352550" cy="2377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/>
              <a:r>
                <a:rPr lang="en-US" altLang="zh-CN" sz="1465" strike="noStrike" kern="1200" spc="300" noProof="1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Secure</a:t>
              </a:r>
              <a:endParaRPr lang="zh-CN" altLang="zh-CN" sz="1465" strike="noStrike" kern="1200" spc="300" noProof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955925" y="3564008"/>
              <a:ext cx="1352550" cy="2377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/>
              <a:r>
                <a:rPr lang="en-US" altLang="zh-CN" sz="1465" strike="noStrike" kern="1200" spc="300" noProof="1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Usable</a:t>
              </a:r>
              <a:endParaRPr lang="zh-CN" altLang="zh-CN" sz="1465" strike="noStrike" kern="1200" spc="300" noProof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4149725" y="3564008"/>
              <a:ext cx="1352550" cy="2377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/>
              <a:r>
                <a:rPr lang="en-US" altLang="zh-CN" sz="1465" strike="noStrike" kern="1200" spc="300" noProof="1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Multiple</a:t>
              </a:r>
              <a:endParaRPr lang="zh-CN" altLang="zh-CN" sz="1465" strike="noStrike" kern="1200" spc="300" noProof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2568575" y="9944100"/>
            <a:ext cx="2416175" cy="5349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fontAlgn="auto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>
          <a:xfrm>
            <a:off x="377825" y="9944100"/>
            <a:ext cx="1736725" cy="5349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fontAlgn="auto"/>
            <a:fld id="{1D8BD707-D9CF-40AE-B4C6-C98DA3205C09}" type="datetimeFigureOut">
              <a:rPr lang="en-US" strike="noStrike" noProof="1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5438775" y="9944100"/>
            <a:ext cx="1736725" cy="5349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fontAlgn="auto"/>
            <a:fld id="{B6F15528-21DE-4FAA-801E-634DDDAF4B2B}" type="slidenum">
              <a:rPr strike="noStrike" noProof="1">
                <a:latin typeface="+mn-lt"/>
                <a:ea typeface="+mn-ea"/>
                <a:cs typeface="+mn-cs"/>
              </a:rPr>
            </a:fld>
            <a:endParaRPr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Holder 2"/>
          <p:cNvSpPr>
            <a:spLocks noGrp="1"/>
          </p:cNvSpPr>
          <p:nvPr>
            <p:ph type="title"/>
          </p:nvPr>
        </p:nvSpPr>
        <p:spPr>
          <a:xfrm>
            <a:off x="377825" y="427038"/>
            <a:ext cx="6797675" cy="17113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lvl="0"/>
            <a:endParaRPr lang="zh-CN" altLang="zh-CN"/>
          </a:p>
        </p:txBody>
      </p:sp>
      <p:sp>
        <p:nvSpPr>
          <p:cNvPr id="1027" name="Holder 3"/>
          <p:cNvSpPr>
            <a:spLocks noGrp="1"/>
          </p:cNvSpPr>
          <p:nvPr>
            <p:ph type="body"/>
          </p:nvPr>
        </p:nvSpPr>
        <p:spPr>
          <a:xfrm>
            <a:off x="377825" y="2459038"/>
            <a:ext cx="6797675" cy="70580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lvl="0"/>
            <a:endParaRPr lang="zh-CN" altLang="zh-CN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575" y="9944100"/>
            <a:ext cx="2416175" cy="5349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100"/>
            <a:ext cx="1736725" cy="5349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1D8BD707-D9CF-40AE-B4C6-C98DA3205C09}" type="datetimeFigureOut">
              <a:rPr lang="en-US" strike="noStrike" noProof="1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775" y="9944100"/>
            <a:ext cx="1736725" cy="5349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B6F15528-21DE-4FAA-801E-634DDDAF4B2B}" type="slidenum">
              <a:rPr strike="noStrike" noProof="1">
                <a:latin typeface="+mn-lt"/>
                <a:ea typeface="+mn-ea"/>
                <a:cs typeface="+mn-cs"/>
              </a:rPr>
            </a:fld>
            <a:endParaRPr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older 2"/>
          <p:cNvSpPr>
            <a:spLocks noGrp="1"/>
          </p:cNvSpPr>
          <p:nvPr>
            <p:ph type="title"/>
          </p:nvPr>
        </p:nvSpPr>
        <p:spPr>
          <a:xfrm>
            <a:off x="377825" y="427038"/>
            <a:ext cx="6797675" cy="17113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lvl="0"/>
            <a:endParaRPr lang="zh-CN" altLang="zh-CN"/>
          </a:p>
        </p:txBody>
      </p:sp>
      <p:sp>
        <p:nvSpPr>
          <p:cNvPr id="2051" name="Holder 3"/>
          <p:cNvSpPr>
            <a:spLocks noGrp="1"/>
          </p:cNvSpPr>
          <p:nvPr>
            <p:ph type="body"/>
          </p:nvPr>
        </p:nvSpPr>
        <p:spPr>
          <a:xfrm>
            <a:off x="377825" y="2459038"/>
            <a:ext cx="6797675" cy="70580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lvl="0"/>
            <a:endParaRPr lang="zh-CN" altLang="zh-CN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575" y="9944100"/>
            <a:ext cx="2416175" cy="5349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100"/>
            <a:ext cx="1736725" cy="5349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1D8BD707-D9CF-40AE-B4C6-C98DA3205C09}" type="datetimeFigureOut">
              <a:rPr lang="en-US" strike="noStrike" noProof="1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775" y="9944100"/>
            <a:ext cx="1736725" cy="5349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B6F15528-21DE-4FAA-801E-634DDDAF4B2B}" type="slidenum">
              <a:rPr strike="noStrike" noProof="1">
                <a:latin typeface="+mn-lt"/>
                <a:ea typeface="+mn-ea"/>
                <a:cs typeface="+mn-cs"/>
              </a:rPr>
            </a:fld>
            <a:endParaRPr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23900" y="1441450"/>
            <a:ext cx="9739313" cy="641350"/>
          </a:xfrm>
        </p:spPr>
        <p:txBody>
          <a:bodyPr lIns="68589" tIns="34295" rIns="68589" bIns="34295" anchor="ctr">
            <a:normAutofit fontScale="9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65" b="0" i="0" u="none" strike="noStrike" kern="0" cap="none" spc="0" normalizeH="0" baseline="0" noProof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 </a:t>
            </a:r>
            <a:b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</a:br>
            <a:endParaRPr kumimoji="0" lang="zh-CN" altLang="en-US" sz="2665" b="0" i="0" u="none" strike="noStrike" kern="0" cap="none" spc="0" normalizeH="0" baseline="0" noProof="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23900" y="3452813"/>
            <a:ext cx="9144000" cy="704850"/>
          </a:xfrm>
        </p:spPr>
        <p:txBody>
          <a:bodyPr lIns="68589" tIns="34295" rIns="68589" bIns="34295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135" b="1" i="0" u="none" strike="noStrike" kern="0" cap="none" spc="0" normalizeH="0" baseline="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BIOS </a:t>
            </a:r>
            <a:r>
              <a:rPr kumimoji="1" lang="zh-CN" altLang="en-US" sz="2135" b="1" i="0" u="none" strike="noStrike" kern="0" cap="none" spc="0" normalizeH="0" baseline="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段钧</a:t>
            </a:r>
            <a:endParaRPr kumimoji="1" lang="en-US" altLang="zh-CN" sz="2135" b="1" i="0" u="none" strike="noStrike" kern="0" cap="none" spc="0" normalizeH="0" baseline="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kern="0" cap="none" spc="0" normalizeH="0" baseline="0" noProof="1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723900" y="4156075"/>
            <a:ext cx="4711700" cy="225425"/>
          </a:xfrm>
        </p:spPr>
        <p:txBody>
          <a:bodyPr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65" b="0" i="0" u="none" strike="noStrike" kern="0" cap="none" spc="0" normalizeH="0" baseline="0" noProof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2020/06/19</a:t>
            </a:r>
            <a:endParaRPr kumimoji="0" lang="zh-CN" altLang="en-US" sz="1465" b="0" i="0" u="none" strike="noStrike" kern="0" cap="none" spc="0" normalizeH="0" baseline="0" noProof="1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723900" y="1770063"/>
            <a:ext cx="9739313" cy="1639888"/>
          </a:xfrm>
        </p:spPr>
        <p:txBody>
          <a:bodyPr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5330" b="1" i="0" u="none" strike="noStrike" kern="0" cap="none" spc="0" normalizeH="0" baseline="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HOB</a:t>
            </a:r>
            <a:r>
              <a:rPr kumimoji="0" lang="zh-CN" altLang="en-US" sz="5330" b="1" i="0" u="none" strike="noStrike" kern="0" cap="none" spc="0" normalizeH="0" baseline="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简介</a:t>
            </a:r>
            <a:endParaRPr kumimoji="0" lang="en-US" altLang="zh-CN" sz="5330" b="1" i="0" u="none" strike="noStrike" kern="0" cap="none" spc="0" normalizeH="0" baseline="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5330" b="1" i="0" u="none" strike="noStrike" kern="0" cap="none" spc="0" normalizeH="0" baseline="0" noProof="1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内容占位符 73"/>
          <p:cNvSpPr>
            <a:spLocks noGrp="1"/>
          </p:cNvSpPr>
          <p:nvPr>
            <p:ph sz="half" idx="1"/>
          </p:nvPr>
        </p:nvSpPr>
        <p:spPr>
          <a:xfrm>
            <a:off x="2651125" y="1968500"/>
            <a:ext cx="7223125" cy="539750"/>
          </a:xfrm>
        </p:spPr>
        <p:txBody>
          <a:bodyPr lIns="68589" tIns="34295" rIns="68589" bIns="34295" anchor="ctr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0" lang="en-US" altLang="zh-TW" sz="2400" b="0" i="0" u="none" strike="noStrike" kern="0" cap="none" spc="0" normalizeH="0" baseline="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Hob Services</a:t>
            </a:r>
            <a:endParaRPr kumimoji="0" lang="zh-CN" altLang="en-US" sz="2400" b="0" i="0" u="none" strike="noStrike" kern="0" cap="none" spc="0" normalizeH="0" baseline="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5" name="内容占位符 74"/>
          <p:cNvSpPr>
            <a:spLocks noGrp="1"/>
          </p:cNvSpPr>
          <p:nvPr>
            <p:ph sz="half" idx="12"/>
          </p:nvPr>
        </p:nvSpPr>
        <p:spPr>
          <a:xfrm>
            <a:off x="2651125" y="2601913"/>
            <a:ext cx="7223125" cy="539750"/>
          </a:xfrm>
        </p:spPr>
        <p:txBody>
          <a:bodyPr lIns="68589" tIns="34295" rIns="68589" bIns="34295" anchor="ctr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0" lang="en-US" altLang="zh-TW" sz="2400" b="0" i="0" u="none" strike="noStrike" kern="0" cap="none" spc="0" normalizeH="0" baseline="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CreateHob</a:t>
            </a:r>
            <a:endParaRPr kumimoji="0" lang="en-US" altLang="zh-TW" sz="2400" b="0" i="0" u="none" strike="noStrike" kern="0" cap="none" spc="0" normalizeH="0" baseline="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6" name="内容占位符 75"/>
          <p:cNvSpPr>
            <a:spLocks noGrp="1"/>
          </p:cNvSpPr>
          <p:nvPr>
            <p:ph sz="half" idx="13"/>
          </p:nvPr>
        </p:nvSpPr>
        <p:spPr>
          <a:xfrm>
            <a:off x="2651125" y="3465513"/>
            <a:ext cx="7223125" cy="539750"/>
          </a:xfrm>
        </p:spPr>
        <p:txBody>
          <a:bodyPr lIns="68589" tIns="34295" rIns="68589" bIns="34295" anchor="ctr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0" lang="en-US" altLang="zh-TW" sz="2400" b="0" i="0" u="none" strike="noStrike" kern="0" cap="none" spc="0" normalizeH="0" baseline="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GetHobList</a:t>
            </a:r>
            <a:endParaRPr kumimoji="0" lang="en-US" altLang="zh-TW" sz="2400" b="0" i="0" u="none" strike="noStrike" kern="0" cap="none" spc="0" normalizeH="0" baseline="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endParaRPr kumimoji="0" lang="en-US" altLang="zh-TW" sz="2400" b="0" i="0" u="none" strike="noStrike" kern="0" cap="none" spc="0" normalizeH="0" baseline="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>
            <a:off x="2255838" y="2127250"/>
            <a:ext cx="239713" cy="239713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sp>
        <p:nvSpPr>
          <p:cNvPr id="10" name="等腰三角形 9"/>
          <p:cNvSpPr/>
          <p:nvPr/>
        </p:nvSpPr>
        <p:spPr>
          <a:xfrm rot="5400000">
            <a:off x="2255838" y="2760663"/>
            <a:ext cx="239713" cy="239713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sp>
        <p:nvSpPr>
          <p:cNvPr id="11" name="等腰三角形 10"/>
          <p:cNvSpPr/>
          <p:nvPr/>
        </p:nvSpPr>
        <p:spPr>
          <a:xfrm rot="5400000">
            <a:off x="2255838" y="3392488"/>
            <a:ext cx="239713" cy="239713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2912" y="286453"/>
            <a:ext cx="9804138" cy="648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413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br>
              <a:rPr lang="zh-CN" altLang="en-US" sz="12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8196" y="286085"/>
            <a:ext cx="2896947" cy="58464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32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HOB Services</a:t>
            </a:r>
            <a:endParaRPr lang="zh-TW" altLang="en-US" sz="32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574781" y="1124840"/>
            <a:ext cx="9848850" cy="1092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 fontAlgn="auto">
              <a:lnSpc>
                <a:spcPts val="436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noProof="1" smtClean="0">
                <a:solidFill>
                  <a:srgbClr val="C00000"/>
                </a:solidFill>
                <a:latin typeface="CPPWFC+6 Bold" panose="020B0806030504020204"/>
                <a:ea typeface="+mn-ea"/>
                <a:cs typeface="CPPWFC+6 Bold" panose="020B0806030504020204"/>
              </a:rPr>
              <a:t> </a:t>
            </a:r>
            <a:r>
              <a:rPr lang="en-US" altLang="zh-TW" sz="3200" noProof="1" smtClean="0">
                <a:latin typeface="Calibri" panose="020F0502020204030204" charset="0"/>
                <a:ea typeface="宋体" panose="02010600030101010101" pitchFamily="2" charset="-122"/>
                <a:cs typeface="+mn-cs"/>
                <a:sym typeface="+mn-ea"/>
              </a:rPr>
              <a:t>Creates data structures called Hand-Off Block (HOB) that are used to pass information to the next phase.</a:t>
            </a:r>
            <a:endParaRPr sz="3200" noProof="1">
              <a:solidFill>
                <a:srgbClr val="000000"/>
              </a:solidFill>
              <a:latin typeface="NEIACK+5" panose="020B0606030504020204"/>
              <a:cs typeface="NEIACK+5" panose="020B0606030504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2925" y="285750"/>
            <a:ext cx="9804400" cy="649288"/>
          </a:xfrm>
        </p:spPr>
        <p:txBody>
          <a:bodyPr lIns="68589" tIns="34295" rIns="68589" bIns="34295" anchor="ctr">
            <a:normAutofit fontScale="9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130" b="1" i="0" u="none" strike="noStrike" kern="0" cap="none" spc="0" normalizeH="0" baseline="0" noProof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  </a:t>
            </a:r>
            <a:br>
              <a:rPr lang="zh-CN" altLang="en-US" sz="12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endParaRPr kumimoji="0" lang="zh-CN" altLang="en-US" sz="3730" b="1" i="0" u="none" strike="noStrike" kern="0" cap="none" spc="0" normalizeH="0" baseline="0" noProof="1">
              <a:solidFill>
                <a:schemeClr val="tx1">
                  <a:lumMod val="90000"/>
                  <a:lumOff val="1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374650" y="1206500"/>
            <a:ext cx="11444288" cy="889000"/>
          </a:xfrm>
        </p:spPr>
        <p:txBody>
          <a:bodyPr lIns="68589" tIns="34295" rIns="68589" bIns="34295"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sz="2135" b="0" i="0" u="none" strike="noStrike" kern="0" cap="none" spc="0" normalizeH="0" baseline="0" noProof="1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  </a:t>
            </a:r>
            <a:endParaRPr kumimoji="0" lang="zh-CN" altLang="en-US" sz="1600" b="0" i="0" u="none" strike="noStrike" kern="0" cap="none" spc="0" normalizeH="0" baseline="0" noProof="1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600" b="0" i="0" u="none" strike="noStrike" kern="0" cap="none" spc="0" normalizeH="0" baseline="0" noProof="1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kern="0" cap="none" spc="0" normalizeH="0" baseline="0" noProof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315" name="object 3"/>
          <p:cNvSpPr txBox="1"/>
          <p:nvPr/>
        </p:nvSpPr>
        <p:spPr>
          <a:xfrm>
            <a:off x="611188" y="701675"/>
            <a:ext cx="9848850" cy="508317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4365"/>
              </a:lnSpc>
            </a:pPr>
            <a:endParaRPr lang="en-US" altLang="zh-CN" sz="3200" b="1" dirty="0">
              <a:solidFill>
                <a:srgbClr val="C00000"/>
              </a:solidFill>
              <a:latin typeface="CPPWFC+6 Bold" panose="020B0806030504020204"/>
              <a:ea typeface="宋体" panose="02010600030101010101" pitchFamily="2" charset="-122"/>
            </a:endParaRPr>
          </a:p>
          <a:p>
            <a:r>
              <a:rPr lang="en-US" altLang="zh-TW" sz="2400" dirty="0">
                <a:latin typeface="Calibri" panose="020F0502020204030204" charset="0"/>
                <a:ea typeface="宋体" panose="02010600030101010101" pitchFamily="2" charset="-122"/>
              </a:rPr>
              <a:t>[ EFI_PEI_SERVICES ]</a:t>
            </a:r>
            <a:endParaRPr lang="en-US" altLang="zh-TW" sz="2400" dirty="0">
              <a:latin typeface="Calibri" panose="020F0502020204030204" charset="0"/>
              <a:ea typeface="宋体" panose="02010600030101010101" pitchFamily="2" charset="-122"/>
            </a:endParaRPr>
          </a:p>
          <a:p>
            <a:pPr>
              <a:lnSpc>
                <a:spcPts val="4365"/>
              </a:lnSpc>
            </a:pPr>
            <a:r>
              <a:rPr lang="en-US" altLang="zh-TW" sz="2400" dirty="0" err="1">
                <a:latin typeface="Calibri" panose="020F0502020204030204" charset="0"/>
                <a:ea typeface="宋体" panose="02010600030101010101" pitchFamily="2" charset="-122"/>
              </a:rPr>
              <a:t>CreateHob</a:t>
            </a:r>
            <a:endParaRPr lang="zh-TW" altLang="en-US" sz="2400" dirty="0">
              <a:latin typeface="Calibri" panose="020F0502020204030204" charset="0"/>
              <a:ea typeface="宋体" panose="02010600030101010101" pitchFamily="2" charset="-122"/>
            </a:endParaRPr>
          </a:p>
          <a:p>
            <a:pPr>
              <a:lnSpc>
                <a:spcPts val="4365"/>
              </a:lnSpc>
            </a:pPr>
            <a:r>
              <a:rPr lang="en-US" altLang="zh-TW" sz="2400" dirty="0" err="1">
                <a:latin typeface="Calibri" panose="020F0502020204030204" charset="0"/>
                <a:ea typeface="宋体" panose="02010600030101010101" pitchFamily="2" charset="-122"/>
              </a:rPr>
              <a:t>GetHobList</a:t>
            </a:r>
            <a:endParaRPr lang="en-US" altLang="zh-TW" sz="2400" dirty="0" err="1">
              <a:latin typeface="Calibri" panose="020F0502020204030204" charset="0"/>
              <a:ea typeface="宋体" panose="02010600030101010101" pitchFamily="2" charset="-122"/>
            </a:endParaRPr>
          </a:p>
          <a:p>
            <a:endParaRPr lang="en-US" altLang="zh-TW" sz="3200" dirty="0">
              <a:solidFill>
                <a:srgbClr val="000000"/>
              </a:solidFill>
              <a:latin typeface="NEIACK+5" panose="020B0606030504020204"/>
              <a:ea typeface="宋体" panose="02010600030101010101" pitchFamily="2" charset="-122"/>
            </a:endParaRPr>
          </a:p>
          <a:p>
            <a:endParaRPr lang="en-US" altLang="zh-TW" sz="3200" dirty="0">
              <a:solidFill>
                <a:srgbClr val="000000"/>
              </a:solidFill>
              <a:latin typeface="NEIACK+5" panose="020B0606030504020204"/>
              <a:ea typeface="宋体" panose="02010600030101010101" pitchFamily="2" charset="-122"/>
            </a:endParaRPr>
          </a:p>
          <a:p>
            <a:r>
              <a:rPr lang="en-US" altLang="zh-TW" sz="2400" dirty="0">
                <a:latin typeface="Calibri" panose="020F0502020204030204" charset="0"/>
                <a:ea typeface="宋体" panose="02010600030101010101" pitchFamily="2" charset="-122"/>
              </a:rPr>
              <a:t>[ </a:t>
            </a:r>
            <a:r>
              <a:rPr lang="en-US" altLang="zh-TW" sz="2400" dirty="0" err="1">
                <a:latin typeface="Calibri" panose="020F0502020204030204" charset="0"/>
                <a:ea typeface="宋体" panose="02010600030101010101" pitchFamily="2" charset="-122"/>
              </a:rPr>
              <a:t>AmiCompatibilityPkg</a:t>
            </a:r>
            <a:r>
              <a:rPr lang="en-US" altLang="zh-TW" sz="2400" dirty="0">
                <a:latin typeface="Calibri" panose="020F0502020204030204" charset="0"/>
                <a:ea typeface="宋体" panose="02010600030101010101" pitchFamily="2" charset="-122"/>
              </a:rPr>
              <a:t>\Library ]</a:t>
            </a:r>
            <a:endParaRPr lang="en-US" altLang="zh-TW" sz="2400" dirty="0">
              <a:latin typeface="Calibri" panose="020F0502020204030204" charset="0"/>
              <a:ea typeface="宋体" panose="02010600030101010101" pitchFamily="2" charset="-122"/>
            </a:endParaRPr>
          </a:p>
          <a:p>
            <a:pPr>
              <a:lnSpc>
                <a:spcPts val="4365"/>
              </a:lnSpc>
            </a:pPr>
            <a:r>
              <a:rPr lang="en-US" altLang="zh-TW" sz="2400" dirty="0" err="1">
                <a:latin typeface="Calibri" panose="020F0502020204030204" charset="0"/>
                <a:ea typeface="宋体" panose="02010600030101010101" pitchFamily="2" charset="-122"/>
              </a:rPr>
              <a:t>FindNextHobByGuid</a:t>
            </a:r>
            <a:endParaRPr lang="en-US" altLang="zh-TW" sz="2400" dirty="0">
              <a:latin typeface="Calibri" panose="020F0502020204030204" charset="0"/>
              <a:ea typeface="宋体" panose="02010600030101010101" pitchFamily="2" charset="-122"/>
            </a:endParaRPr>
          </a:p>
          <a:p>
            <a:pPr>
              <a:lnSpc>
                <a:spcPts val="4365"/>
              </a:lnSpc>
            </a:pPr>
            <a:r>
              <a:rPr lang="en-US" altLang="zh-TW" sz="2400" dirty="0" err="1">
                <a:latin typeface="Calibri" panose="020F0502020204030204" charset="0"/>
                <a:ea typeface="宋体" panose="02010600030101010101" pitchFamily="2" charset="-122"/>
              </a:rPr>
              <a:t>FindNextHobByType</a:t>
            </a:r>
            <a:endParaRPr lang="en-US" altLang="zh-TW" sz="2400" dirty="0">
              <a:latin typeface="Calibri" panose="020F0502020204030204" charset="0"/>
              <a:ea typeface="宋体" panose="02010600030101010101" pitchFamily="2" charset="-122"/>
            </a:endParaRPr>
          </a:p>
          <a:p>
            <a:pPr>
              <a:lnSpc>
                <a:spcPts val="4365"/>
              </a:lnSpc>
            </a:pPr>
            <a:endParaRPr lang="zh-CN" altLang="zh-CN" sz="2400" dirty="0">
              <a:solidFill>
                <a:srgbClr val="000000"/>
              </a:solidFill>
              <a:latin typeface="NEIACK+5" panose="020B0606030504020204"/>
              <a:ea typeface="宋体" panose="02010600030101010101" pitchFamily="2" charset="-122"/>
            </a:endParaRPr>
          </a:p>
        </p:txBody>
      </p:sp>
      <p:pic>
        <p:nvPicPr>
          <p:cNvPr id="3076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038" y="3619500"/>
            <a:ext cx="5221287" cy="19288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7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625" y="1206500"/>
            <a:ext cx="4835525" cy="2257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/>
        </p:nvSpPr>
        <p:spPr>
          <a:xfrm>
            <a:off x="611188" y="486122"/>
            <a:ext cx="5058372" cy="58464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3200" b="1" dirty="0">
                <a:solidFill>
                  <a:srgbClr val="C00000"/>
                </a:solidFill>
                <a:latin typeface="Arial" panose="020B0604020202020204" pitchFamily="34" charset="0"/>
              </a:rPr>
              <a:t>PEI (EFI_PEI_SERVICES)</a:t>
            </a:r>
            <a:endParaRPr lang="en-US" altLang="zh-TW" sz="32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2925" y="285750"/>
            <a:ext cx="9804400" cy="649288"/>
          </a:xfrm>
        </p:spPr>
        <p:txBody>
          <a:bodyPr lIns="68589" tIns="34295" rIns="68589" bIns="34295" anchor="ctr">
            <a:normAutofit fontScale="9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130" b="1" i="0" u="none" strike="noStrike" kern="0" cap="none" spc="0" normalizeH="0" baseline="0" noProof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  </a:t>
            </a:r>
            <a:br>
              <a:rPr lang="zh-CN" altLang="en-US" sz="12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endParaRPr kumimoji="0" lang="zh-CN" altLang="en-US" sz="3730" b="1" i="0" u="none" strike="noStrike" kern="0" cap="none" spc="0" normalizeH="0" baseline="0" noProof="1">
              <a:solidFill>
                <a:schemeClr val="tx1">
                  <a:lumMod val="90000"/>
                  <a:lumOff val="1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374650" y="1206500"/>
            <a:ext cx="11444288" cy="889000"/>
          </a:xfrm>
        </p:spPr>
        <p:txBody>
          <a:bodyPr lIns="68589" tIns="34295" rIns="68589" bIns="34295"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sz="2135" b="0" i="0" u="none" strike="noStrike" kern="0" cap="none" spc="0" normalizeH="0" baseline="0" noProof="1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  </a:t>
            </a:r>
            <a:endParaRPr kumimoji="0" lang="zh-CN" altLang="en-US" sz="1600" b="0" i="0" u="none" strike="noStrike" kern="0" cap="none" spc="0" normalizeH="0" baseline="0" noProof="1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600" b="0" i="0" u="none" strike="noStrike" kern="0" cap="none" spc="0" normalizeH="0" baseline="0" noProof="1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kern="0" cap="none" spc="0" normalizeH="0" baseline="0" noProof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339" name="object 3"/>
          <p:cNvSpPr txBox="1"/>
          <p:nvPr/>
        </p:nvSpPr>
        <p:spPr>
          <a:xfrm>
            <a:off x="611188" y="701675"/>
            <a:ext cx="9848850" cy="2113399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4365"/>
              </a:lnSpc>
            </a:pPr>
            <a:endParaRPr lang="en-US" altLang="zh-CN" sz="3200" b="1" dirty="0">
              <a:solidFill>
                <a:srgbClr val="C00000"/>
              </a:solidFill>
              <a:latin typeface="CPPWFC+6 Bold" panose="020B0806030504020204"/>
              <a:ea typeface="宋体" panose="02010600030101010101" pitchFamily="2" charset="-122"/>
            </a:endParaRPr>
          </a:p>
          <a:p>
            <a:endParaRPr lang="en-US" altLang="zh-TW" sz="3200" dirty="0">
              <a:solidFill>
                <a:srgbClr val="000000"/>
              </a:solidFill>
              <a:latin typeface="NEIACK+5" panose="020B0606030504020204"/>
              <a:ea typeface="宋体" panose="02010600030101010101" pitchFamily="2" charset="-122"/>
              <a:sym typeface="PMingLiU" panose="02020500000000000000" charset="-120"/>
            </a:endParaRPr>
          </a:p>
          <a:p>
            <a:endParaRPr lang="en-US" altLang="zh-TW" sz="3200" dirty="0">
              <a:solidFill>
                <a:srgbClr val="000000"/>
              </a:solidFill>
              <a:latin typeface="NEIACK+5" panose="020B0606030504020204"/>
              <a:ea typeface="宋体" panose="02010600030101010101" pitchFamily="2" charset="-122"/>
              <a:sym typeface="PMingLiU" panose="02020500000000000000" charset="-120"/>
            </a:endParaRPr>
          </a:p>
          <a:p>
            <a:pPr>
              <a:lnSpc>
                <a:spcPts val="4365"/>
              </a:lnSpc>
            </a:pPr>
            <a:endParaRPr lang="zh-CN" altLang="zh-CN" sz="2400" dirty="0">
              <a:solidFill>
                <a:srgbClr val="000000"/>
              </a:solidFill>
              <a:latin typeface="NEIACK+5" panose="020B0606030504020204"/>
              <a:ea typeface="宋体" panose="02010600030101010101" pitchFamily="2" charset="-122"/>
            </a:endParaRPr>
          </a:p>
        </p:txBody>
      </p:sp>
      <p:pic>
        <p:nvPicPr>
          <p:cNvPr id="14340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7338" y="1370013"/>
            <a:ext cx="7258050" cy="541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767630" y="716553"/>
            <a:ext cx="7733784" cy="58464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3200" b="1" dirty="0">
                <a:solidFill>
                  <a:srgbClr val="C00000"/>
                </a:solidFill>
                <a:latin typeface="Arial" panose="020B0604020202020204" pitchFamily="34" charset="0"/>
              </a:rPr>
              <a:t>PEI (EFI_PEI_SERVICES) -&gt; </a:t>
            </a:r>
            <a:r>
              <a:rPr lang="en-US" altLang="zh-TW" sz="3200" b="1" dirty="0" err="1">
                <a:solidFill>
                  <a:srgbClr val="C00000"/>
                </a:solidFill>
                <a:latin typeface="Arial" panose="020B0604020202020204" pitchFamily="34" charset="0"/>
              </a:rPr>
              <a:t>CreateHob</a:t>
            </a:r>
            <a:endParaRPr lang="en-US" altLang="zh-TW" sz="32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2925" y="285750"/>
            <a:ext cx="9804400" cy="649288"/>
          </a:xfrm>
        </p:spPr>
        <p:txBody>
          <a:bodyPr lIns="68589" tIns="34295" rIns="68589" bIns="34295" anchor="ctr">
            <a:normAutofit fontScale="9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130" b="1" i="0" u="none" strike="noStrike" kern="0" cap="none" spc="0" normalizeH="0" baseline="0" noProof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  </a:t>
            </a:r>
            <a:br>
              <a:rPr lang="zh-CN" altLang="en-US" sz="12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endParaRPr kumimoji="0" lang="zh-CN" altLang="en-US" sz="3730" b="1" i="0" u="none" strike="noStrike" kern="0" cap="none" spc="0" normalizeH="0" baseline="0" noProof="1">
              <a:solidFill>
                <a:schemeClr val="tx1">
                  <a:lumMod val="90000"/>
                  <a:lumOff val="1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374650" y="1206500"/>
            <a:ext cx="11444288" cy="889000"/>
          </a:xfrm>
        </p:spPr>
        <p:txBody>
          <a:bodyPr lIns="68589" tIns="34295" rIns="68589" bIns="34295"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sz="2135" b="0" i="0" u="none" strike="noStrike" kern="0" cap="none" spc="0" normalizeH="0" baseline="0" noProof="1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  </a:t>
            </a:r>
            <a:endParaRPr kumimoji="0" lang="zh-CN" altLang="en-US" sz="1600" b="0" i="0" u="none" strike="noStrike" kern="0" cap="none" spc="0" normalizeH="0" baseline="0" noProof="1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600" b="0" i="0" u="none" strike="noStrike" kern="0" cap="none" spc="0" normalizeH="0" baseline="0" noProof="1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kern="0" cap="none" spc="0" normalizeH="0" baseline="0" noProof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363" name="object 3"/>
          <p:cNvSpPr txBox="1"/>
          <p:nvPr/>
        </p:nvSpPr>
        <p:spPr>
          <a:xfrm>
            <a:off x="611188" y="701675"/>
            <a:ext cx="9848850" cy="154914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endParaRPr lang="en-US" altLang="zh-TW" sz="3200" dirty="0">
              <a:solidFill>
                <a:srgbClr val="000000"/>
              </a:solidFill>
              <a:latin typeface="NEIACK+5" panose="020B0606030504020204"/>
              <a:ea typeface="宋体" panose="02010600030101010101" pitchFamily="2" charset="-122"/>
              <a:sym typeface="PMingLiU" panose="02020500000000000000" charset="-120"/>
            </a:endParaRPr>
          </a:p>
          <a:p>
            <a:endParaRPr lang="en-US" altLang="zh-TW" sz="3200" dirty="0">
              <a:solidFill>
                <a:srgbClr val="000000"/>
              </a:solidFill>
              <a:latin typeface="NEIACK+5" panose="020B0606030504020204"/>
              <a:ea typeface="宋体" panose="02010600030101010101" pitchFamily="2" charset="-122"/>
              <a:sym typeface="PMingLiU" panose="02020500000000000000" charset="-120"/>
            </a:endParaRPr>
          </a:p>
          <a:p>
            <a:pPr>
              <a:lnSpc>
                <a:spcPts val="4365"/>
              </a:lnSpc>
            </a:pPr>
            <a:endParaRPr lang="zh-CN" altLang="zh-CN" sz="2400" dirty="0">
              <a:solidFill>
                <a:srgbClr val="000000"/>
              </a:solidFill>
              <a:latin typeface="NEIACK+5" panose="020B0606030504020204"/>
              <a:ea typeface="宋体" panose="02010600030101010101" pitchFamily="2" charset="-122"/>
            </a:endParaRPr>
          </a:p>
        </p:txBody>
      </p:sp>
      <p:pic>
        <p:nvPicPr>
          <p:cNvPr id="15364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0213" y="1673225"/>
            <a:ext cx="7224712" cy="44053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514625" y="822903"/>
            <a:ext cx="7868436" cy="58464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3200" b="1" dirty="0">
                <a:solidFill>
                  <a:srgbClr val="C00000"/>
                </a:solidFill>
                <a:latin typeface="Arial" panose="020B0604020202020204" pitchFamily="34" charset="0"/>
              </a:rPr>
              <a:t>PEI (EFI_PEI_SERVICES) -&gt; </a:t>
            </a:r>
            <a:r>
              <a:rPr lang="en-US" altLang="zh-TW" sz="3200" b="1" dirty="0" err="1">
                <a:solidFill>
                  <a:srgbClr val="C00000"/>
                </a:solidFill>
                <a:latin typeface="Arial" panose="020B0604020202020204" pitchFamily="34" charset="0"/>
              </a:rPr>
              <a:t>GetHobList</a:t>
            </a:r>
            <a:endParaRPr lang="en-US" altLang="zh-TW" sz="32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2925" y="285750"/>
            <a:ext cx="9804400" cy="649288"/>
          </a:xfrm>
        </p:spPr>
        <p:txBody>
          <a:bodyPr lIns="68589" tIns="34295" rIns="68589" bIns="34295" anchor="ctr">
            <a:normAutofit fontScale="9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130" b="1" i="0" u="none" strike="noStrike" kern="0" cap="none" spc="0" normalizeH="0" baseline="0" noProof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  </a:t>
            </a:r>
            <a:br>
              <a:rPr lang="zh-CN" altLang="en-US" sz="12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endParaRPr kumimoji="0" lang="zh-CN" altLang="en-US" sz="3730" b="1" i="0" u="none" strike="noStrike" kern="0" cap="none" spc="0" normalizeH="0" baseline="0" noProof="1">
              <a:solidFill>
                <a:schemeClr val="tx1">
                  <a:lumMod val="90000"/>
                  <a:lumOff val="1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374650" y="1206500"/>
            <a:ext cx="11444288" cy="889000"/>
          </a:xfrm>
        </p:spPr>
        <p:txBody>
          <a:bodyPr lIns="68589" tIns="34295" rIns="68589" bIns="34295"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sz="2135" b="0" i="0" u="none" strike="noStrike" kern="0" cap="none" spc="0" normalizeH="0" baseline="0" noProof="1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  </a:t>
            </a:r>
            <a:endParaRPr kumimoji="0" lang="zh-CN" altLang="en-US" sz="1600" b="0" i="0" u="none" strike="noStrike" kern="0" cap="none" spc="0" normalizeH="0" baseline="0" noProof="1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600" b="0" i="0" u="none" strike="noStrike" kern="0" cap="none" spc="0" normalizeH="0" baseline="0" noProof="1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kern="0" cap="none" spc="0" normalizeH="0" baseline="0" noProof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387" name="object 3"/>
          <p:cNvSpPr txBox="1"/>
          <p:nvPr/>
        </p:nvSpPr>
        <p:spPr>
          <a:xfrm>
            <a:off x="611188" y="701675"/>
            <a:ext cx="9848850" cy="154914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endParaRPr lang="en-US" altLang="zh-TW" sz="3200" dirty="0">
              <a:solidFill>
                <a:srgbClr val="000000"/>
              </a:solidFill>
              <a:latin typeface="NEIACK+5" panose="020B0606030504020204"/>
              <a:ea typeface="宋体" panose="02010600030101010101" pitchFamily="2" charset="-122"/>
              <a:sym typeface="PMingLiU" panose="02020500000000000000" charset="-120"/>
            </a:endParaRPr>
          </a:p>
          <a:p>
            <a:endParaRPr lang="en-US" altLang="zh-TW" sz="3200" dirty="0">
              <a:solidFill>
                <a:srgbClr val="000000"/>
              </a:solidFill>
              <a:latin typeface="NEIACK+5" panose="020B0606030504020204"/>
              <a:ea typeface="宋体" panose="02010600030101010101" pitchFamily="2" charset="-122"/>
              <a:sym typeface="PMingLiU" panose="02020500000000000000" charset="-120"/>
            </a:endParaRPr>
          </a:p>
          <a:p>
            <a:pPr>
              <a:lnSpc>
                <a:spcPts val="4365"/>
              </a:lnSpc>
            </a:pPr>
            <a:endParaRPr lang="zh-CN" altLang="zh-CN" sz="2400" dirty="0">
              <a:solidFill>
                <a:srgbClr val="000000"/>
              </a:solidFill>
              <a:latin typeface="NEIACK+5" panose="020B0606030504020204"/>
              <a:ea typeface="宋体" panose="02010600030101010101" pitchFamily="2" charset="-122"/>
            </a:endParaRPr>
          </a:p>
        </p:txBody>
      </p:sp>
      <p:pic>
        <p:nvPicPr>
          <p:cNvPr id="6151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5488" y="1925638"/>
            <a:ext cx="7056437" cy="3282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767630" y="840705"/>
            <a:ext cx="7730001" cy="58464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TW" sz="3200" b="1" dirty="0">
                <a:solidFill>
                  <a:srgbClr val="C00000"/>
                </a:solidFill>
                <a:latin typeface="Arial" panose="020B0604020202020204" pitchFamily="34" charset="0"/>
              </a:rPr>
              <a:t>DXE (EFI_SYSTEM_TABLE) -&gt; Get Hob</a:t>
            </a:r>
            <a:endParaRPr lang="en-US" altLang="zh-TW" sz="32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WPS 演示</Application>
  <PresentationFormat>宽屏</PresentationFormat>
  <Paragraphs>75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微软雅黑</vt:lpstr>
      <vt:lpstr>CPPWFC+6 Bold</vt:lpstr>
      <vt:lpstr>NEIACK+5</vt:lpstr>
      <vt:lpstr>Segoe Print</vt:lpstr>
      <vt:lpstr>PMingLiU</vt:lpstr>
      <vt:lpstr>Arial Unicode MS</vt:lpstr>
      <vt:lpstr>PMingLiU</vt:lpstr>
      <vt:lpstr>Theme Office</vt:lpstr>
      <vt:lpstr>1_Theme Office</vt:lpstr>
      <vt:lpstr>  </vt:lpstr>
      <vt:lpstr>PowerPoint 演示文稿</vt:lpstr>
      <vt:lpstr>   </vt:lpstr>
      <vt:lpstr>   </vt:lpstr>
      <vt:lpstr>   </vt:lpstr>
      <vt:lpstr>   </vt:lpstr>
      <vt:lpstr>  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For丨丶Tomorrow</cp:lastModifiedBy>
  <cp:revision>23</cp:revision>
  <dcterms:created xsi:type="dcterms:W3CDTF">2020-06-19T02:29:00Z</dcterms:created>
  <dcterms:modified xsi:type="dcterms:W3CDTF">2021-12-22T08:11:52Z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7003D2D91B55495196CF424E4B508687</vt:lpwstr>
  </property>
</Properties>
</file>