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7"/>
  </p:notesMasterIdLst>
  <p:handoutMasterIdLst>
    <p:handoutMasterId r:id="rId25"/>
  </p:handoutMasterIdLst>
  <p:sldIdLst>
    <p:sldId id="264" r:id="rId5"/>
    <p:sldId id="289" r:id="rId6"/>
    <p:sldId id="297" r:id="rId8"/>
    <p:sldId id="299" r:id="rId9"/>
    <p:sldId id="300" r:id="rId10"/>
    <p:sldId id="302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5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8"/>
    <p:restoredTop sz="94664"/>
  </p:normalViewPr>
  <p:slideViewPr>
    <p:cSldViewPr snapToGrid="0" snapToObjects="1" showGuides="1">
      <p:cViewPr>
        <p:scale>
          <a:sx n="76" d="100"/>
          <a:sy n="76" d="100"/>
        </p:scale>
        <p:origin x="-384" y="-344"/>
      </p:cViewPr>
      <p:guideLst>
        <p:guide orient="horz" pos="318"/>
        <p:guide pos="3840"/>
        <p:guide pos="7438"/>
        <p:guide pos="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251" y="1130300"/>
            <a:ext cx="66719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sz="40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Linux编译及</a:t>
            </a:r>
            <a:r>
              <a:rPr kumimoji="1" lang="zh-CN" sz="40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驱动</a:t>
            </a:r>
            <a:r>
              <a:rPr kumimoji="1" sz="40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执行流程</a:t>
            </a:r>
            <a:endParaRPr kumimoji="1" sz="40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750" y="5586095"/>
            <a:ext cx="3157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段钧 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2021/10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/20</a:t>
            </a:r>
            <a:endParaRPr kumimoji="1" 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3111" y="903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驱动在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initramfs: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相当于一个打包压缩好的硬盘镜像，做案子偶尔碰到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emergency mode,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就是进入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 shell,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执行流程失败，会进入紧急模式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(initramfs shell)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执行流程失败，基本都是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硬盘根目录失败引起（硬盘分区丢失）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3016885"/>
            <a:ext cx="11658600" cy="329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执行的第一个程序是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/sbin/init,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软连接，指向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关于systemd,systemd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是一个启动软件，好处是多进程启动，速度快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bmc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同事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bmc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 v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的启动软件，单进程，速度慢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07845"/>
            <a:ext cx="5775960" cy="65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525520"/>
            <a:ext cx="9269095" cy="119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740535"/>
            <a:ext cx="7955280" cy="416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1817370"/>
            <a:ext cx="7879080" cy="462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1388110"/>
            <a:ext cx="6225540" cy="512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1804670"/>
            <a:ext cx="6164580" cy="4632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切换到硬盘后继续跑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systemd,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最终登录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135" y="2665730"/>
            <a:ext cx="3421380" cy="356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--&gt;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驱动加载流程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启动阶段，由于已经有文件系统环境可用，加载驱动可以放到自己想要位置，写一个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调用脚本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加载即可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编译出来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加载驱动在如下位置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840355"/>
            <a:ext cx="5158740" cy="259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--&gt;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可枚举设备驱动加载流程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总线驱动扫描到设备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初始化kobject对象，并把它连接到设备树中，同时会调用kobject_uevent()把这个(添加新设 备的)事件，以及相关信息(包括设备的VendorID,DeviceID等信息。)通过netlink发送到用户态中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2.在用户态的udevd检测到这个 事件，就可以根据这些信息，打开/lib/modules/uname-r/modules.alias文件，根据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alias pci:v000010ECd00008138sv*sd*bc*sc*i*等加载驱动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所以很多驱动加载看不到脚本，是udevd加载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4232275"/>
            <a:ext cx="6926580" cy="81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3" y="301350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4800" b="1" spc="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谢谢观看</a:t>
            </a:r>
            <a:endParaRPr kumimoji="1" lang="zh-CN" altLang="en-US" sz="48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1440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源码获取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230" y="1569720"/>
            <a:ext cx="9552305" cy="4399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1440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下载好源码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linux-3.10.0-957.el7.tar.xz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xz -d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linux-3.10.0-957.el7.tar.xz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tar -xvf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linux-3.10.0-957.el7.tar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cd linux-3.10.0-957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make menuconfig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一般会少库文件，运行不起来，先安装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yam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--&gt;# wget -O CentOS-Base.repo http://mirrors.aliyun.com/repo/Centos-8.repo (centos8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阿里有，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centos7163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有）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下载好后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yum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yum clean all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yum makecache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安装缺失库文件，执行成功如下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080" y="3902075"/>
            <a:ext cx="7124700" cy="2867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0263" y="57808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82905" y="91440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保存退出，默认配置即可</a:t>
            </a:r>
            <a:endParaRPr 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make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（为了加快编译速度，可以全部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cpu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核心参与编译）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lscpu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说明96个cpu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全核心编译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make -j96 (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全编译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rome 7642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单颗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cpu10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分钟以内）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925955"/>
            <a:ext cx="5227320" cy="1165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0" y="3771900"/>
            <a:ext cx="8001635" cy="2735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9628" y="5691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9179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 make modules_install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7. make install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编译生成vmlinuz + initramfs 到/boot目录，并且更改了grub.cfg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1759585"/>
            <a:ext cx="7459980" cy="3009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占位符 2"/>
          <p:cNvSpPr txBox="1"/>
          <p:nvPr/>
        </p:nvSpPr>
        <p:spPr>
          <a:xfrm>
            <a:off x="278765" y="1315720"/>
            <a:ext cx="11425555" cy="748665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入口点在如下文件红色标识</a:t>
            </a:r>
            <a:endParaRPr 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vmlinux.lds (linux-4.19.205\arch\x86\kernel)	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278765" y="4448175"/>
            <a:ext cx="11425555" cy="205994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765" y="1818005"/>
            <a:ext cx="10843260" cy="2967355"/>
          </a:xfrm>
          <a:prstGeom prst="rect">
            <a:avLst/>
          </a:prstGeom>
        </p:spPr>
      </p:pic>
      <p:sp>
        <p:nvSpPr>
          <p:cNvPr id="6" name="文本占位符 2"/>
          <p:cNvSpPr txBox="1"/>
          <p:nvPr/>
        </p:nvSpPr>
        <p:spPr>
          <a:xfrm>
            <a:off x="278765" y="5039995"/>
            <a:ext cx="11425555" cy="748665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代码位置：</a:t>
            </a:r>
            <a:endParaRPr lang="zh-CN" altLang="en-US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head_64.S (linux-4.19.205\arch\x86\kernel)	13249	2021/8/26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" y="5560695"/>
            <a:ext cx="5509260" cy="1127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9179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arch/x86/boot/compressed/head_64.S   --&gt;   ENTRY(startup_32)   --&gt;   ENTRY(startup_64)   --&gt;    jmp *%rax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arch/x86/kernel/head_64.S   --&gt;   startup_64   --&gt;   ENTRY(secondary_startup_64)   --&gt;   lretq (%rax)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arch/x86/kernel/head64.c   --&gt; x86_64_start_kernel   --&gt;   start_kernel</a:t>
            </a: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init/main.c   --&gt;   start_kernel  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9179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 kernel做了很多初始化动作，略过，关注驱动执行流程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参考如下网址：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https://blog.csdn.net/weixin_37571125/article/details/78665184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关于内核驱动，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可以编译成模块，也可以编译到内核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vmlinuz,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而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系统到最终登录界面，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vmlinuz --&gt;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initramfs init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systemd)--&gt;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执行硬盘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(systemd)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所以驱动在可以在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个地方执行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vmlinuz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initramfs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硬盘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70263" y="50569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占位符 2"/>
          <p:cNvSpPr txBox="1"/>
          <p:nvPr/>
        </p:nvSpPr>
        <p:spPr>
          <a:xfrm>
            <a:off x="391795" y="923290"/>
            <a:ext cx="11425555" cy="5593080"/>
          </a:xfrm>
          <a:prstGeom prst="rect">
            <a:avLst/>
          </a:prstGeom>
        </p:spPr>
        <p:txBody>
          <a:bodyPr lIns="91412" tIns="45706" rIns="91412" bIns="45706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>
              <a:buClrTx/>
              <a:buSzTx/>
              <a:buFont typeface="Wingdings" panose="05000000000000000000" pitchFamily="2" charset="2"/>
              <a:buNone/>
            </a:pPr>
            <a:endParaRPr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驱动在 vmlinuz执行,主要是通过宏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module_init,最终链接到内核，在如下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do_one_initcall执行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263" y="595866"/>
            <a:ext cx="10006148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None/>
            </a:pPr>
            <a:r>
              <a:rPr 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执行流程</a:t>
            </a:r>
            <a:endParaRPr lang="zh-CN" altLang="en-US" sz="3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" y="2791460"/>
            <a:ext cx="7155180" cy="322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700,&quot;width&quot;:18888}"/>
</p:tagLst>
</file>

<file path=ppt/tags/tag2.xml><?xml version="1.0" encoding="utf-8"?>
<p:tagLst xmlns:p="http://schemas.openxmlformats.org/presentationml/2006/main">
  <p:tag name="KSO_WM_UNIT_PLACING_PICTURE_USER_VIEWPORT" val="{&quot;height&quot;:5448,&quot;width&quot;:17076}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演示</Application>
  <PresentationFormat>自定义</PresentationFormat>
  <Paragraphs>351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等线</vt:lpstr>
      <vt:lpstr>Arial Unicode MS</vt:lpstr>
      <vt:lpstr>等线 Light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太阳神</cp:lastModifiedBy>
  <cp:revision>625</cp:revision>
  <dcterms:created xsi:type="dcterms:W3CDTF">2019-10-23T01:54:00Z</dcterms:created>
  <dcterms:modified xsi:type="dcterms:W3CDTF">2021-10-26T06:57:09Z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D1F1D63C5F6B48EABDA1075D6F5992AD</vt:lpwstr>
  </property>
</Properties>
</file>