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68" r:id="rId3"/>
    <p:sldId id="293" r:id="rId4"/>
    <p:sldId id="302" r:id="rId5"/>
    <p:sldId id="303" r:id="rId6"/>
    <p:sldId id="304" r:id="rId7"/>
    <p:sldId id="305" r:id="rId8"/>
    <p:sldId id="301" r:id="rId9"/>
    <p:sldId id="279" r:id="rId10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0" y="72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6%85%E5%AD%98" TargetMode="External"/><Relationship Id="rId2" Type="http://schemas.openxmlformats.org/officeDocument/2006/relationships/hyperlink" Target="https://baike.baidu.com/item/%E5%A0%86%E6%A0%88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空间访问</a:t>
            </a:r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空间访问方式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相关概念介绍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访问举例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空间访问方式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根据逻辑地址可以计算得到物理地址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计算公式如下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物理地址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段地址*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16(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左移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偏移地址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F1E2D9-11E0-41AE-B62C-CF3918D6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3" y="2066669"/>
            <a:ext cx="8450490" cy="19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相关概念介绍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42084" y="704849"/>
            <a:ext cx="8661420" cy="4190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物理地址</a:t>
            </a:r>
            <a:r>
              <a:rPr lang="en-US" altLang="zh-CN" dirty="0"/>
              <a:t>(Physical Address)</a:t>
            </a:r>
          </a:p>
          <a:p>
            <a:pPr marL="342946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用于内存芯片级内存单元寻址。他们从微处理器的地址引脚发送至内存总线上的电信号相对应。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46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物理地址由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位或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位无符号整数表示。</a:t>
            </a: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逻辑地址（</a:t>
            </a:r>
            <a:r>
              <a:rPr lang="en-US" altLang="zh-CN" dirty="0"/>
              <a:t>Logical address)</a:t>
            </a:r>
          </a:p>
          <a:p>
            <a:pPr marL="342946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包含在机器语言指令中用来指定一个操作数或一条指令的地址。每一个逻辑地址都由一个段（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Segment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）和偏移段（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）组成。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线性地址（</a:t>
            </a:r>
            <a:r>
              <a:rPr lang="en-US" altLang="zh-CN" dirty="0"/>
              <a:t>Linear address)</a:t>
            </a:r>
          </a:p>
          <a:p>
            <a:pPr marL="342946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线性地址（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 Address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）也叫虚拟地址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(virtual address)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是逻辑地址到物理地址变换之间的中间层。逻辑地址加上段基址得到线性地址。线性地址分为两部分，一部分用于查找页目录，另一部分用于在页表中查找对应页。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46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段寄存器的产生</a:t>
            </a:r>
          </a:p>
          <a:p>
            <a:pPr marL="68584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段寄存器的产生源于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 8086 CPU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体系结构中数据总线和地址总线的宽度不一致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4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数据总线的宽度，也即是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ALU(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算数逻辑单元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的宽度，平常说一个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是“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位”或者“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32”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位指的就是</a:t>
            </a: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这个。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46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8086CPU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的数据总线是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位。可寻址范围是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2^16=64KB</a:t>
            </a:r>
            <a:endParaRPr lang="zh-CN" altLang="en-US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4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2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相关概念介绍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段寄存器的分类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685846" lvl="1" indent="-342900">
              <a:buFont typeface="+mj-lt"/>
              <a:buAutoNum type="arabicPeriod"/>
            </a:pP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段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(Code </a:t>
            </a:r>
            <a:r>
              <a:rPr lang="en-US" altLang="zh-CN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Segement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代码段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又称文本段（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 Segment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），用来存放指令，运行代码的一块内存空间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此空间大小在代码运行前就已经确定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内存空间一般属于只读，某些架构的代码也允许可写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在代码段中，也有可能包含一些只读的常数变量，例如字符串常量等。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endParaRPr lang="zh-CN" altLang="en-US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46" lvl="1" indent="-342900">
              <a:buFont typeface="+mj-lt"/>
              <a:buAutoNum type="arabicPeriod"/>
            </a:pP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段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(Data </a:t>
            </a:r>
            <a:r>
              <a:rPr lang="en-US" altLang="zh-CN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Segement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) 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数据段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可读可写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存储初始化的全局变量和初始化的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59544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相关概念介绍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段寄存器的分类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342946" lvl="1" indent="0">
              <a:buNone/>
            </a:pP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 SS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段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(Stack </a:t>
            </a:r>
            <a:r>
              <a:rPr lang="en-US" altLang="zh-CN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Segement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堆栈段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堆栈段（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stack segment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）通常是指采用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堆栈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方式工作的一段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内存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区域。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当程序被执行时，程序可能会将其执行的状态加入栈的顶部；当程序结束时，它必须把栈顶的状态数据弹出（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）。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堆栈段是在程序运行时动态分配使用，只需要通过栈顶指针即可访问。</a:t>
            </a:r>
          </a:p>
          <a:p>
            <a:pPr lvl="2"/>
            <a:endParaRPr lang="zh-CN" altLang="en-US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46" lvl="1" indent="0">
              <a:buNone/>
            </a:pP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 ES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段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(Extra </a:t>
            </a:r>
            <a:r>
              <a:rPr lang="en-US" altLang="zh-CN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Segement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附加段</a:t>
            </a:r>
            <a:endParaRPr lang="zh-CN" altLang="en-US" dirty="0"/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存放当前执行程序中一个辅助数据段的段地址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685891" lvl="2" indent="0">
              <a:buNone/>
            </a:pPr>
            <a:endParaRPr lang="zh-CN" altLang="en-US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88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访问举例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访问以下地址空间的内存数据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altLang="zh-CN" sz="1800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18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段地址 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= 0000H</a:t>
            </a:r>
            <a:r>
              <a:rPr lang="zh-CN" altLang="en-US" sz="18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，偏移地址 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= 0000H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汇编代码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altLang="zh-CN" sz="1800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MOV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AX, 0</a:t>
            </a:r>
            <a:b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MOV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ES, AX</a:t>
            </a:r>
            <a:b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MOV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BX, 0</a:t>
            </a:r>
            <a:b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MOV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 , 0</a:t>
            </a:r>
            <a:b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MOV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AL, ES:[BX+SI]</a:t>
            </a:r>
            <a:b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zh-CN" sz="1800" b="0" i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en-US" altLang="zh-CN"/>
              <a:t> </a:t>
            </a:r>
            <a:br>
              <a:rPr lang="en-US" altLang="zh-CN" dirty="0"/>
            </a:br>
            <a:endParaRPr lang="zh-CN" altLang="en-US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11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DOS </a:t>
            </a:r>
            <a:r>
              <a:rPr lang="zh-CN" altLang="en-US" dirty="0"/>
              <a:t>环境下，通过汇编尝试访问一段内存地址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Linux </a:t>
            </a:r>
            <a:r>
              <a:rPr lang="zh-CN" altLang="en-US" dirty="0"/>
              <a:t>环境下，通过</a:t>
            </a:r>
            <a:r>
              <a:rPr lang="en-US" altLang="zh-CN" dirty="0"/>
              <a:t>C</a:t>
            </a:r>
            <a:r>
              <a:rPr lang="zh-CN" altLang="en-US" dirty="0"/>
              <a:t>语言尝试访问一段内存地址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22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574</Words>
  <Application>Microsoft Office PowerPoint</Application>
  <PresentationFormat>自定义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宋体</vt:lpstr>
      <vt:lpstr>微软雅黑</vt:lpstr>
      <vt:lpstr>微软雅黑</vt:lpstr>
      <vt:lpstr>Arial</vt:lpstr>
      <vt:lpstr>Arial</vt:lpstr>
      <vt:lpstr>Wingdings</vt:lpstr>
      <vt:lpstr>Office 主题​​</vt:lpstr>
      <vt:lpstr>PowerPoint 演示文稿</vt:lpstr>
      <vt:lpstr>PowerPoint 演示文稿</vt:lpstr>
      <vt:lpstr>Memory 空间访问方式</vt:lpstr>
      <vt:lpstr>Memory 相关概念介绍</vt:lpstr>
      <vt:lpstr>Memory 相关概念介绍</vt:lpstr>
      <vt:lpstr>Memory 相关概念介绍</vt:lpstr>
      <vt:lpstr>Memory 访问举例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zlikely@163.com</cp:lastModifiedBy>
  <cp:revision>185</cp:revision>
  <dcterms:created xsi:type="dcterms:W3CDTF">2020-01-18T02:25:02Z</dcterms:created>
  <dcterms:modified xsi:type="dcterms:W3CDTF">2021-08-09T05:33:29Z</dcterms:modified>
</cp:coreProperties>
</file>