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2" r:id="rId3"/>
  </p:sldMasterIdLst>
  <p:notesMasterIdLst>
    <p:notesMasterId r:id="rId30"/>
  </p:notesMasterIdLst>
  <p:handoutMasterIdLst>
    <p:handoutMasterId r:id="rId31"/>
  </p:handoutMasterIdLst>
  <p:sldIdLst>
    <p:sldId id="264" r:id="rId4"/>
    <p:sldId id="265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5" r:id="rId16"/>
    <p:sldId id="359" r:id="rId17"/>
    <p:sldId id="360" r:id="rId18"/>
    <p:sldId id="361" r:id="rId19"/>
    <p:sldId id="362" r:id="rId20"/>
    <p:sldId id="363" r:id="rId21"/>
    <p:sldId id="364" r:id="rId22"/>
    <p:sldId id="366" r:id="rId23"/>
    <p:sldId id="367" r:id="rId24"/>
    <p:sldId id="371" r:id="rId25"/>
    <p:sldId id="368" r:id="rId26"/>
    <p:sldId id="369" r:id="rId27"/>
    <p:sldId id="370" r:id="rId28"/>
    <p:sldId id="26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">
          <p15:clr>
            <a:srgbClr val="A4A3A4"/>
          </p15:clr>
        </p15:guide>
        <p15:guide id="2" pos="3840">
          <p15:clr>
            <a:srgbClr val="A4A3A4"/>
          </p15:clr>
        </p15:guide>
        <p15:guide id="3" pos="7446">
          <p15:clr>
            <a:srgbClr val="A4A3A4"/>
          </p15:clr>
        </p15:guide>
        <p15:guide id="4" pos="3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8"/>
    <p:restoredTop sz="94664"/>
  </p:normalViewPr>
  <p:slideViewPr>
    <p:cSldViewPr snapToGrid="0" snapToObjects="1" showGuides="1">
      <p:cViewPr varScale="1">
        <p:scale>
          <a:sx n="84" d="100"/>
          <a:sy n="84" d="100"/>
        </p:scale>
        <p:origin x="110" y="293"/>
      </p:cViewPr>
      <p:guideLst>
        <p:guide orient="horz" pos="283"/>
        <p:guide pos="3840"/>
        <p:guide pos="7446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A2B-347C-E34D-9DFC-6D4F0380A8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642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AA5-75BA-624B-B30F-A3E71767FAFF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9AF3-C278-694F-AF71-104AAEC7F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4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77300-1E6B-CB4F-90BF-A8611FBEC049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300E6-BC54-C34A-B638-B73BD2295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A68D-58F3-824D-A63E-1E519A4A5CC5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A747-49BE-5C4B-90DF-FBAEF3E12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016000"/>
            <a:ext cx="18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/>
          <a:srcRect b="43991"/>
          <a:stretch>
            <a:fillRect/>
          </a:stretch>
        </p:blipFill>
        <p:spPr>
          <a:xfrm>
            <a:off x="0" y="5674249"/>
            <a:ext cx="12192000" cy="11837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57200"/>
            <a:ext cx="180000" cy="720000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3825" y="446706"/>
            <a:ext cx="1342800" cy="2327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A68D-58F3-824D-A63E-1E519A4A5CC5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A747-49BE-5C4B-90DF-FBAEF3E12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" Target="slide9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" Target="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63522" y="2831084"/>
            <a:ext cx="3526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TSE Setup</a:t>
            </a:r>
            <a:r>
              <a:rPr lang="zh-CN" altLang="en-US" sz="4000" b="1" dirty="0">
                <a:solidFill>
                  <a:schemeClr val="bg1"/>
                </a:solidFill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63111" y="903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08654" y="5752809"/>
            <a:ext cx="3084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BIOS-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徐玉进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2934789"/>
            <a:ext cx="7482840" cy="278892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780155" y="2159454"/>
            <a:ext cx="3027680" cy="7753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Setup.vfr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637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>
                <a:sym typeface="+mn-ea"/>
              </a:rPr>
              <a:t>VFR and SD File Relation </a:t>
            </a:r>
            <a:r>
              <a:rPr lang="en-US" altLang="zh-TW" dirty="0" smtClean="0">
                <a:sym typeface="+mn-ea"/>
              </a:rPr>
              <a:t>(1/3</a:t>
            </a:r>
            <a:r>
              <a:rPr lang="en-US" altLang="zh-TW" dirty="0">
                <a:sym typeface="+mn-ea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3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637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>
                <a:sym typeface="+mn-ea"/>
              </a:rPr>
              <a:t>VFR and SD File Relation </a:t>
            </a:r>
            <a:r>
              <a:rPr lang="en-US" altLang="zh-TW" dirty="0" smtClean="0">
                <a:sym typeface="+mn-ea"/>
              </a:rPr>
              <a:t>(2/3</a:t>
            </a:r>
            <a:r>
              <a:rPr lang="en-US" altLang="zh-TW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8" name="內容版面配置區 4"/>
          <p:cNvSpPr>
            <a:spLocks noGrp="1"/>
          </p:cNvSpPr>
          <p:nvPr/>
        </p:nvSpPr>
        <p:spPr>
          <a:xfrm>
            <a:off x="670650" y="1556475"/>
            <a:ext cx="4191000" cy="4030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#define CHIPSET_FORM_SET</a:t>
            </a:r>
            <a:endParaRPr lang="zh-TW" altLang="en-US" sz="15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#define FORM_SET_TYPEDEF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SetupDefinitions.h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undef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FORM_SET_TYPEDEF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formset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guid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= ……, 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18288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#define FORM_SET_VARSTORE</a:t>
            </a:r>
            <a:endParaRPr lang="zh-TW" altLang="en-US" sz="1500" b="1" dirty="0">
              <a:solidFill>
                <a:schemeClr val="accent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18288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SetupDefinitions.h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18288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undef</a:t>
            </a: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FORM_SET_VARSTORE</a:t>
            </a:r>
            <a:endParaRPr lang="zh-TW" altLang="en-US" sz="1500" b="1" dirty="0">
              <a:solidFill>
                <a:schemeClr val="accent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18288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formid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= ….. 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720725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#define FORM_SET_ITEM</a:t>
            </a:r>
            <a:endParaRPr lang="zh-TW" altLang="en-US" sz="1500" b="1" dirty="0">
              <a:solidFill>
                <a:srgbClr val="0099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720725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SetupDefinitions.h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720725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undef</a:t>
            </a: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FORM_SET_ITEM</a:t>
            </a:r>
            <a:endParaRPr lang="zh-TW" altLang="en-US" sz="1500" b="1" dirty="0">
              <a:solidFill>
                <a:srgbClr val="0099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		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		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1540418" y="5624097"/>
            <a:ext cx="2195559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00000"/>
              <a:defRPr/>
            </a:pPr>
            <a:r>
              <a:rPr lang="en-US" altLang="zh-TW" sz="2200" b="1" dirty="0" err="1">
                <a:ln w="10541" cmpd="sng">
                  <a:noFill/>
                  <a:prstDash val="solid"/>
                </a:ln>
                <a:solidFill>
                  <a:srgbClr val="FF9900"/>
                </a:solidFill>
              </a:rPr>
              <a:t>VFR</a:t>
            </a:r>
            <a:r>
              <a:rPr lang="en-US" altLang="zh-TW" sz="2200" b="1" dirty="0">
                <a:ln w="10541" cmpd="sng">
                  <a:noFill/>
                  <a:prstDash val="solid"/>
                </a:ln>
                <a:solidFill>
                  <a:srgbClr val="FF9900"/>
                </a:solidFill>
              </a:rPr>
              <a:t> file Sample</a:t>
            </a:r>
            <a:endParaRPr lang="zh-TW" altLang="en-US" sz="2200" b="1" dirty="0">
              <a:ln w="10541" cmpd="sng">
                <a:noFill/>
                <a:prstDash val="solid"/>
              </a:ln>
              <a:solidFill>
                <a:srgbClr val="FF9900"/>
              </a:solidFill>
            </a:endParaRPr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6571325" y="5624097"/>
            <a:ext cx="2554458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00000"/>
              <a:defRPr/>
            </a:pPr>
            <a:r>
              <a:rPr lang="en-US" altLang="zh-TW" sz="2200" b="1" dirty="0">
                <a:solidFill>
                  <a:srgbClr val="FF9900"/>
                </a:solidFill>
              </a:rPr>
              <a:t>SD file Sample</a:t>
            </a:r>
            <a:endParaRPr lang="zh-TW" altLang="en-US" sz="2200" b="1" dirty="0">
              <a:solidFill>
                <a:srgbClr val="FF9900"/>
              </a:solidFill>
            </a:endParaRPr>
          </a:p>
        </p:txBody>
      </p:sp>
      <p:sp>
        <p:nvSpPr>
          <p:cNvPr id="12" name="內容版面配置區 5"/>
          <p:cNvSpPr>
            <a:spLocks noGrp="1"/>
          </p:cNvSpPr>
          <p:nvPr/>
        </p:nvSpPr>
        <p:spPr>
          <a:xfrm>
            <a:off x="5879338" y="1539711"/>
            <a:ext cx="4190365" cy="4037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ifdef</a:t>
            </a:r>
            <a:r>
              <a:rPr lang="en-US" altLang="zh-TW" sz="15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CHIPSET_FORM_SET</a:t>
            </a:r>
            <a:endParaRPr lang="zh-TW" altLang="en-US" sz="15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ifdef</a:t>
            </a: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FORM_SET_VARSTORE</a:t>
            </a: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 err="1">
                <a:latin typeface="Calibri" panose="020F0502020204030204" pitchFamily="34" charset="0"/>
                <a:cs typeface="Arial" panose="020B0604020202020204" pitchFamily="34" charset="0"/>
              </a:rPr>
              <a:t>varstore</a:t>
            </a: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 NB_PLATFORM_DATA,</a:t>
            </a: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key   = AUTO_ID(NB_PLATFORM_DATA_ID),</a:t>
            </a: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name  = </a:t>
            </a:r>
            <a:r>
              <a:rPr lang="en-US" altLang="zh-TW" sz="1350" dirty="0" err="1">
                <a:latin typeface="Calibri" panose="020F0502020204030204" pitchFamily="34" charset="0"/>
                <a:cs typeface="Arial" panose="020B0604020202020204" pitchFamily="34" charset="0"/>
              </a:rPr>
              <a:t>NBPlatformData</a:t>
            </a: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 err="1">
                <a:latin typeface="Calibri" panose="020F0502020204030204" pitchFamily="34" charset="0"/>
                <a:cs typeface="Arial" panose="020B0604020202020204" pitchFamily="34" charset="0"/>
              </a:rPr>
              <a:t>guid</a:t>
            </a: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  = SETUP_GUID;</a:t>
            </a:r>
            <a:endParaRPr lang="zh-TW" altLang="en-US" sz="135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endif</a:t>
            </a: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//FORM_SET_VARSTORE</a:t>
            </a:r>
            <a:endParaRPr lang="zh-TW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ifdef</a:t>
            </a: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FORM_SET_ITEM</a:t>
            </a:r>
            <a:endParaRPr lang="zh-TW" altLang="en-US" sz="1500" b="1" dirty="0">
              <a:solidFill>
                <a:srgbClr val="0099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text </a:t>
            </a:r>
          </a:p>
          <a:p>
            <a:pPr marL="263525" indent="27305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help   = STRING_TOKEN(STR_SA_BRIDGE_HELP),</a:t>
            </a:r>
          </a:p>
          <a:p>
            <a:pPr marL="263525" indent="27305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text   = STRING_TOKEN(STR_SA_BRIDGE_NAME),</a:t>
            </a:r>
          </a:p>
          <a:p>
            <a:pPr marL="263525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text   = STRING_TOKEN(STR_SA_BRIDGE_VALUE),</a:t>
            </a:r>
          </a:p>
          <a:p>
            <a:pPr marL="0" indent="53657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350" dirty="0">
                <a:latin typeface="Calibri" panose="020F0502020204030204" pitchFamily="34" charset="0"/>
                <a:cs typeface="Arial" panose="020B0604020202020204" pitchFamily="34" charset="0"/>
              </a:rPr>
              <a:t>flags  = 0, key = 0;</a:t>
            </a:r>
          </a:p>
          <a:p>
            <a:pPr marL="0" indent="2635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endif</a:t>
            </a:r>
            <a:endParaRPr lang="en-US" altLang="zh-TW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b="1" dirty="0" err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endif</a:t>
            </a:r>
            <a:endParaRPr lang="zh-TW" altLang="en-US" sz="15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637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>
                <a:sym typeface="+mn-ea"/>
              </a:rPr>
              <a:t>VFR and SD File Relation </a:t>
            </a:r>
            <a:r>
              <a:rPr lang="en-US" altLang="zh-TW" dirty="0" smtClean="0">
                <a:sym typeface="+mn-ea"/>
              </a:rPr>
              <a:t>(3/3</a:t>
            </a:r>
            <a:r>
              <a:rPr lang="en-US" altLang="zh-TW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8" name="內容版面配置區 4"/>
          <p:cNvSpPr>
            <a:spLocks noGrp="1"/>
          </p:cNvSpPr>
          <p:nvPr/>
        </p:nvSpPr>
        <p:spPr>
          <a:xfrm>
            <a:off x="798014" y="2142672"/>
            <a:ext cx="8316595" cy="4184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#define CHIPSET_FORM_SET</a:t>
            </a:r>
            <a:endParaRPr lang="zh-TW" altLang="en-US" sz="15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#define FORM_SET_TYPEDEF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SetupDefinitions.h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undef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FORM_SET_TYPEDEF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formset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guid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= ……, 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zh-TW" sz="1500" b="1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varstore</a:t>
            </a: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NB_PLATFORM_DATA,</a:t>
            </a: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	key   = AUTO_ID(NB_PLATFORM_DATA_ID),</a:t>
            </a: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	name  = </a:t>
            </a:r>
            <a:r>
              <a:rPr lang="en-US" altLang="zh-TW" sz="1500" b="1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NBPlatformData</a:t>
            </a: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		</a:t>
            </a:r>
            <a:r>
              <a:rPr lang="en-US" altLang="zh-TW" sz="1500" b="1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guid</a:t>
            </a:r>
            <a:r>
              <a:rPr lang="en-US" altLang="zh-TW" sz="1500" b="1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= SETUP_GUID;</a:t>
            </a:r>
            <a:endParaRPr lang="zh-TW" altLang="en-US" sz="1500" b="1" dirty="0">
              <a:solidFill>
                <a:schemeClr val="accent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fontAlgn="auto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TW" sz="1500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zh-TW" sz="15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altLang="zh-TW" sz="15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formid</a:t>
            </a:r>
            <a:r>
              <a:rPr lang="en-US" altLang="zh-TW" sz="15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= ….. </a:t>
            </a:r>
            <a:endParaRPr lang="zh-TW" altLang="en-US" sz="15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text </a:t>
            </a: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		help   = STRING_TOKEN(STR_SA_BRIDGE_HELP),</a:t>
            </a: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          	text   = STRING_TOKEN(STR_SA_BRIDGE_NAME),</a:t>
            </a: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		text   = STRING_TOKEN(STR_SA_BRIDGE_VALUE),</a:t>
            </a:r>
          </a:p>
          <a:p>
            <a:pPr marL="0">
              <a:buNone/>
              <a:defRPr/>
            </a:pPr>
            <a:r>
              <a:rPr lang="en-US" altLang="zh-TW" sz="1500" b="1" dirty="0">
                <a:solidFill>
                  <a:srgbClr val="0099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          	flags  = 0, key = 0;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zh-TW" altLang="en-US" sz="15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14"/>
          <p:cNvSpPr txBox="1">
            <a:spLocks noChangeArrowheads="1"/>
          </p:cNvSpPr>
          <p:nvPr/>
        </p:nvSpPr>
        <p:spPr bwMode="auto">
          <a:xfrm>
            <a:off x="314763" y="1584516"/>
            <a:ext cx="8524963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00000"/>
              <a:defRPr/>
            </a:pPr>
            <a:r>
              <a:rPr lang="en-US" altLang="zh-TW" sz="2200" b="1" dirty="0">
                <a:ln w="10541" cmpd="sng">
                  <a:noFill/>
                  <a:prstDash val="solid"/>
                </a:ln>
                <a:solidFill>
                  <a:srgbClr val="FF9900"/>
                </a:solidFill>
              </a:rPr>
              <a:t>Combine VFR and SD files</a:t>
            </a:r>
            <a:endParaRPr lang="zh-TW" altLang="en-US" sz="2200" b="1" dirty="0">
              <a:ln w="10541" cmpd="sng">
                <a:noFill/>
                <a:prstDash val="solid"/>
              </a:ln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5370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SETUP_DATA_DEFINITION</a:t>
            </a:r>
          </a:p>
        </p:txBody>
      </p:sp>
      <p:sp>
        <p:nvSpPr>
          <p:cNvPr id="5" name="內容版面配置區 2"/>
          <p:cNvSpPr>
            <a:spLocks noGrp="1"/>
          </p:cNvSpPr>
          <p:nvPr/>
        </p:nvSpPr>
        <p:spPr>
          <a:xfrm>
            <a:off x="637812" y="1611449"/>
            <a:ext cx="3507105" cy="4359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  <a:defRPr/>
            </a:pPr>
            <a:r>
              <a:rPr lang="en-US" altLang="zh-TW" sz="1600" b="1" dirty="0">
                <a:solidFill>
                  <a:schemeClr val="accent3"/>
                </a:solidFill>
              </a:rPr>
              <a:t>SD file:</a:t>
            </a: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ifdef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SETUP_DATA_DEFINITION</a:t>
            </a: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UINT8   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AcpiAuto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UINT8   ForceToAcpi1;</a:t>
            </a: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altLang="zh-TW" sz="1200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endif</a:t>
            </a: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r>
              <a:rPr lang="en-US" altLang="zh-TW" sz="1600" b="1" dirty="0" err="1">
                <a:solidFill>
                  <a:schemeClr val="accent3"/>
                </a:solidFill>
              </a:rPr>
              <a:t>GenericSetupDataDefinition.h</a:t>
            </a:r>
            <a:endParaRPr lang="en-US" altLang="zh-TW" sz="1600" b="1" dirty="0">
              <a:solidFill>
                <a:schemeClr val="accent3"/>
              </a:solidFill>
            </a:endParaRPr>
          </a:p>
          <a:p>
            <a:pPr marL="0">
              <a:buNone/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typedef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0" indent="180975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UINT8 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Numlock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180975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#define SETUP_DATA_DEFINITION</a:t>
            </a:r>
          </a:p>
          <a:p>
            <a:pPr marL="0" indent="180975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#include &lt;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SetupDefinitions.h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0" indent="180975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#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undef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SETUP_DATA_DEFINITION</a:t>
            </a:r>
          </a:p>
          <a:p>
            <a:pPr marL="0" indent="180975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} SETUP_DATA;</a:t>
            </a:r>
          </a:p>
          <a:p>
            <a:pPr marL="0">
              <a:buNone/>
              <a:defRPr/>
            </a:pPr>
            <a:endParaRPr lang="en-US" altLang="zh-TW" sz="1200" dirty="0" err="1">
              <a:solidFill>
                <a:srgbClr val="AA71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r>
              <a:rPr lang="en-US" altLang="zh-TW" sz="1600" b="1" dirty="0" err="1">
                <a:solidFill>
                  <a:schemeClr val="accent3"/>
                </a:solidFill>
              </a:rPr>
              <a:t>SetupDefinitions.h</a:t>
            </a:r>
            <a:r>
              <a:rPr lang="en-US" altLang="zh-TW" sz="1600" b="1" dirty="0">
                <a:solidFill>
                  <a:schemeClr val="accent3"/>
                </a:solidFill>
              </a:rPr>
              <a:t>:</a:t>
            </a: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#include&lt;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AmiModulePkg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FastBoot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/FastBoot.sd&gt;</a:t>
            </a: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#include&lt;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AmiModulePkg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/ACPI/ACPI.sd&gt;</a:t>
            </a:r>
          </a:p>
        </p:txBody>
      </p:sp>
      <p:sp>
        <p:nvSpPr>
          <p:cNvPr id="6" name="內容版面配置區 2"/>
          <p:cNvSpPr>
            <a:spLocks noGrp="1"/>
          </p:cNvSpPr>
          <p:nvPr/>
        </p:nvSpPr>
        <p:spPr>
          <a:xfrm>
            <a:off x="6510383" y="1611448"/>
            <a:ext cx="3507105" cy="4359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r>
              <a:rPr lang="en-US" altLang="zh-TW" sz="1600" b="1" dirty="0" err="1">
                <a:solidFill>
                  <a:schemeClr val="accent3"/>
                </a:solidFill>
              </a:rPr>
              <a:t>GenericSetupDataDefinition.h</a:t>
            </a:r>
            <a:endParaRPr lang="en-US" altLang="zh-TW" sz="1600" b="1" dirty="0">
              <a:solidFill>
                <a:schemeClr val="accent3"/>
              </a:solidFill>
            </a:endParaRPr>
          </a:p>
          <a:p>
            <a:pPr marL="0">
              <a:buNone/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typedef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struct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0" indent="180975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UINT8 </a:t>
            </a:r>
            <a:r>
              <a:rPr lang="en-US" altLang="zh-TW" sz="12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Numlock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  <a:sym typeface="+mn-ea"/>
              </a:rPr>
              <a:t>      UINT8   </a:t>
            </a:r>
            <a:r>
              <a:rPr lang="en-US" altLang="zh-TW" sz="1200" dirty="0" err="1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  <a:sym typeface="+mn-ea"/>
              </a:rPr>
              <a:t>AcpiAuto</a:t>
            </a:r>
            <a:r>
              <a:rPr lang="en-US" altLang="zh-TW" sz="1200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  <a:sym typeface="+mn-ea"/>
              </a:rPr>
              <a:t>;</a:t>
            </a:r>
            <a:endParaRPr lang="en-US" altLang="zh-TW" sz="1200" dirty="0">
              <a:solidFill>
                <a:schemeClr val="accent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accent4"/>
                </a:solidFill>
                <a:latin typeface="Calibri" panose="020F0502020204030204" pitchFamily="34" charset="0"/>
                <a:cs typeface="Arial" panose="020B0604020202020204" pitchFamily="34" charset="0"/>
                <a:sym typeface="+mn-ea"/>
              </a:rPr>
              <a:t>      UINT8   ForceToAcpi1;</a:t>
            </a:r>
          </a:p>
          <a:p>
            <a:pPr marL="0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....</a:t>
            </a:r>
          </a:p>
          <a:p>
            <a:pPr marL="0" indent="180975">
              <a:buNone/>
              <a:defRPr/>
            </a:pPr>
            <a:r>
              <a: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} SETUP_DATA;</a:t>
            </a:r>
          </a:p>
          <a:p>
            <a:pPr marL="0">
              <a:buNone/>
              <a:defRPr/>
            </a:pPr>
            <a:endParaRPr lang="en-US" altLang="zh-TW" sz="1200" dirty="0" err="1">
              <a:solidFill>
                <a:srgbClr val="AA71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buNone/>
              <a:defRPr/>
            </a:pPr>
            <a:endParaRPr lang="en-US" altLang="zh-TW" sz="12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643755" y="3278958"/>
            <a:ext cx="1232535" cy="7988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5448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>
                <a:sym typeface="+mn-ea"/>
              </a:rPr>
              <a:t>VFR and UNI File Relation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0" y="2991032"/>
            <a:ext cx="3362669" cy="1143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0121" y="4241030"/>
            <a:ext cx="23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VFR </a:t>
            </a:r>
            <a:r>
              <a:rPr lang="en-US" altLang="zh-CN" dirty="0" err="1">
                <a:solidFill>
                  <a:schemeClr val="accent5"/>
                </a:solidFill>
              </a:rPr>
              <a:t>Oneof</a:t>
            </a:r>
            <a:r>
              <a:rPr lang="en-US" altLang="zh-CN" dirty="0">
                <a:solidFill>
                  <a:schemeClr val="accent5"/>
                </a:solidFill>
              </a:rPr>
              <a:t> Sample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13" y="1379221"/>
            <a:ext cx="3619500" cy="632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13" y="4989737"/>
            <a:ext cx="3924300" cy="571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81657" y="2990941"/>
            <a:ext cx="4039870" cy="11188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81277" y="4219530"/>
            <a:ext cx="2845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UNI String Sample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68315" y="3100660"/>
            <a:ext cx="3421652" cy="213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800" dirty="0"/>
              <a:t>#string STR_NETWORK_STACK_ENABLE        #language zh-chs   "网络栈"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22422" y="3357972"/>
            <a:ext cx="1715591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800" dirty="0" smtClean="0"/>
              <a:t>#</a:t>
            </a:r>
            <a:r>
              <a:rPr lang="zh-CN" altLang="en-US" sz="800" dirty="0"/>
              <a:t>language eng   "Network Stack"</a:t>
            </a:r>
          </a:p>
        </p:txBody>
      </p:sp>
      <p:cxnSp>
        <p:nvCxnSpPr>
          <p:cNvPr id="3" name="直接箭头连接符 2"/>
          <p:cNvCxnSpPr>
            <a:endCxn id="14" idx="1"/>
          </p:cNvCxnSpPr>
          <p:nvPr/>
        </p:nvCxnSpPr>
        <p:spPr>
          <a:xfrm>
            <a:off x="2525486" y="3207658"/>
            <a:ext cx="1942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0"/>
          </p:cNvCxnSpPr>
          <p:nvPr/>
        </p:nvCxnSpPr>
        <p:spPr>
          <a:xfrm flipV="1">
            <a:off x="6179141" y="1871346"/>
            <a:ext cx="1928539" cy="1229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2"/>
          </p:cNvCxnSpPr>
          <p:nvPr/>
        </p:nvCxnSpPr>
        <p:spPr>
          <a:xfrm>
            <a:off x="7180218" y="3573416"/>
            <a:ext cx="1815736" cy="18520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500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>
                <a:sym typeface="+mn-ea"/>
              </a:rPr>
              <a:t>VFR Item Type and Flag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18" y="1678487"/>
            <a:ext cx="736155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4659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 err="1">
                <a:sym typeface="+mn-ea"/>
              </a:rPr>
              <a:t>QuestionId</a:t>
            </a:r>
            <a:r>
              <a:rPr lang="en-US" altLang="zh-TW" dirty="0">
                <a:sym typeface="+mn-ea"/>
              </a:rPr>
              <a:t> Parameter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6" y="1824336"/>
            <a:ext cx="8358340" cy="2530059"/>
          </a:xfrm>
          <a:prstGeom prst="rect">
            <a:avLst/>
          </a:prstGeom>
        </p:spPr>
      </p:pic>
      <p:sp>
        <p:nvSpPr>
          <p:cNvPr id="16" name="內容版面配置區 2"/>
          <p:cNvSpPr txBox="1"/>
          <p:nvPr/>
        </p:nvSpPr>
        <p:spPr>
          <a:xfrm>
            <a:off x="1028556" y="4696460"/>
            <a:ext cx="8322945" cy="1177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-182880"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00000"/>
              <a:defRPr/>
            </a:pPr>
            <a:r>
              <a:rPr lang="en-US" altLang="zh-TW" sz="2000" b="1" dirty="0" err="1">
                <a:solidFill>
                  <a:schemeClr val="accent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QuestionId</a:t>
            </a:r>
            <a:r>
              <a:rPr lang="en-US" altLang="zh-TW" sz="2000" b="1" dirty="0">
                <a:solidFill>
                  <a:schemeClr val="accent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07950" lvl="2" indent="354330">
              <a:spcBef>
                <a:spcPct val="20000"/>
              </a:spcBef>
              <a:spcAft>
                <a:spcPts val="300"/>
              </a:spcAft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QuestionId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is same to the key value.</a:t>
            </a:r>
          </a:p>
          <a:p>
            <a:pPr marL="107950" lvl="2" indent="354330">
              <a:spcBef>
                <a:spcPct val="20000"/>
              </a:spcBef>
              <a:spcAft>
                <a:spcPts val="300"/>
              </a:spcAft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Oneof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 item only use </a:t>
            </a:r>
            <a:r>
              <a:rPr lang="en-US" altLang="zh-TW" sz="1500" dirty="0" err="1">
                <a:latin typeface="Calibri" panose="020F0502020204030204" pitchFamily="34" charset="0"/>
                <a:cs typeface="Arial" panose="020B0604020202020204" pitchFamily="34" charset="0"/>
              </a:rPr>
              <a:t>questionid</a:t>
            </a:r>
            <a:r>
              <a:rPr lang="en-US" altLang="zh-TW" sz="1500" dirty="0">
                <a:latin typeface="Calibri" panose="020F0502020204030204" pitchFamily="34" charset="0"/>
                <a:cs typeface="Arial" panose="020B0604020202020204" pitchFamily="34" charset="0"/>
              </a:rPr>
              <a:t>, can’t use key, the other item can use both questionId and key.</a:t>
            </a:r>
          </a:p>
          <a:p>
            <a:pPr marL="107950" lvl="2" indent="354330">
              <a:spcBef>
                <a:spcPct val="20000"/>
              </a:spcBef>
              <a:spcAft>
                <a:spcPts val="300"/>
              </a:spcAft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sz="15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ea"/>
              </a:rPr>
              <a:t>Setup Option - </a:t>
            </a:r>
            <a:r>
              <a:rPr lang="en-US" altLang="zh-CN" dirty="0" err="1">
                <a:sym typeface="+mn-ea"/>
              </a:rPr>
              <a:t>goto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29" y="1704975"/>
            <a:ext cx="6972935" cy="37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5965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ea"/>
              </a:rPr>
              <a:t>Setup Option - text &amp; </a:t>
            </a:r>
            <a:r>
              <a:rPr lang="en-US" altLang="zh-CN" dirty="0" err="1">
                <a:sym typeface="+mn-ea"/>
              </a:rPr>
              <a:t>oneof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17" y="1851388"/>
            <a:ext cx="8073390" cy="37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752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ea"/>
              </a:rPr>
              <a:t>Setup Option - checkbox &amp; numeric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56" y="1646716"/>
            <a:ext cx="8059420" cy="42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="" xmlns:a16="http://schemas.microsoft.com/office/drawing/2014/main" id="{254ED348-B6A0-4F1C-9F54-E0224B4157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27763" y="3515990"/>
            <a:ext cx="317500" cy="465310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0" name="MH_Others_2">
            <a:extLst>
              <a:ext uri="{FF2B5EF4-FFF2-40B4-BE49-F238E27FC236}">
                <a16:creationId xmlns="" xmlns:a16="http://schemas.microsoft.com/office/drawing/2014/main" id="{254ED348-B6A0-4F1C-9F54-E0224B4157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61614" y="2508667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MH_Entry_2">
            <a:extLst>
              <a:ext uri="{FF2B5EF4-FFF2-40B4-BE49-F238E27FC236}">
                <a16:creationId xmlns="" xmlns:a16="http://schemas.microsoft.com/office/drawing/2014/main" id="{1EFDE7F2-0188-4129-8297-62200024AD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50516" y="2456584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93F0073-2B01-43E6-8932-414EB6DF06F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79117" y="24175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6" name="文本占位符 3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A3A43CF-D6A0-46ED-9225-81461EC757D9}"/>
              </a:ext>
            </a:extLst>
          </p:cNvPr>
          <p:cNvSpPr txBox="1">
            <a:spLocks/>
          </p:cNvSpPr>
          <p:nvPr/>
        </p:nvSpPr>
        <p:spPr>
          <a:xfrm>
            <a:off x="3379093" y="2544873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占位符 3">
            <a:hlinkClick r:id="rId13" action="ppaction://hlinksldjump"/>
            <a:extLst>
              <a:ext uri="{FF2B5EF4-FFF2-40B4-BE49-F238E27FC236}">
                <a16:creationId xmlns="" xmlns:a16="http://schemas.microsoft.com/office/drawing/2014/main" id="{D79D56F0-F2C6-4205-AE98-56D522C1C703}"/>
              </a:ext>
            </a:extLst>
          </p:cNvPr>
          <p:cNvSpPr txBox="1">
            <a:spLocks/>
          </p:cNvSpPr>
          <p:nvPr/>
        </p:nvSpPr>
        <p:spPr>
          <a:xfrm>
            <a:off x="3379094" y="3436687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保护模式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占位符 3">
            <a:hlinkClick r:id="" action="ppaction://noaction"/>
            <a:extLst>
              <a:ext uri="{FF2B5EF4-FFF2-40B4-BE49-F238E27FC236}">
                <a16:creationId xmlns="" xmlns:a16="http://schemas.microsoft.com/office/drawing/2014/main" id="{3FD60FEF-61EE-4EA4-A645-8FB3FED69BA2}"/>
              </a:ext>
            </a:extLst>
          </p:cNvPr>
          <p:cNvSpPr txBox="1">
            <a:spLocks/>
          </p:cNvSpPr>
          <p:nvPr/>
        </p:nvSpPr>
        <p:spPr>
          <a:xfrm>
            <a:off x="3379094" y="4327890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3">
            <a:hlinkClick r:id="" action="ppaction://noaction"/>
            <a:extLst>
              <a:ext uri="{FF2B5EF4-FFF2-40B4-BE49-F238E27FC236}">
                <a16:creationId xmlns="" xmlns:a16="http://schemas.microsoft.com/office/drawing/2014/main" id="{3FD60FEF-61EE-4EA4-A645-8FB3FED69BA2}"/>
              </a:ext>
            </a:extLst>
          </p:cNvPr>
          <p:cNvSpPr txBox="1">
            <a:spLocks/>
          </p:cNvSpPr>
          <p:nvPr/>
        </p:nvSpPr>
        <p:spPr>
          <a:xfrm>
            <a:off x="3369469" y="5218173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系统管理模式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Others_2">
            <a:extLst>
              <a:ext uri="{FF2B5EF4-FFF2-40B4-BE49-F238E27FC236}">
                <a16:creationId xmlns="" xmlns:a16="http://schemas.microsoft.com/office/drawing/2014/main" id="{254ED348-B6A0-4F1C-9F54-E0224B41572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61615" y="1615833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Entry_2">
            <a:extLst>
              <a:ext uri="{FF2B5EF4-FFF2-40B4-BE49-F238E27FC236}">
                <a16:creationId xmlns="" xmlns:a16="http://schemas.microsoft.com/office/drawing/2014/main" id="{1EFDE7F2-0188-4129-8297-62200024ADE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550517" y="1563750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MH_Number_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93F0073-2B01-43E6-8932-414EB6DF06F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779118" y="152468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文本占位符 3">
            <a:hlinkClick r:id="rId14" action="ppaction://hlinksldjump"/>
            <a:extLst>
              <a:ext uri="{FF2B5EF4-FFF2-40B4-BE49-F238E27FC236}">
                <a16:creationId xmlns="" xmlns:a16="http://schemas.microsoft.com/office/drawing/2014/main" id="{1A3A43CF-D6A0-46ED-9225-81461EC757D9}"/>
              </a:ext>
            </a:extLst>
          </p:cNvPr>
          <p:cNvSpPr txBox="1">
            <a:spLocks/>
          </p:cNvSpPr>
          <p:nvPr/>
        </p:nvSpPr>
        <p:spPr>
          <a:xfrm>
            <a:off x="3379094" y="1652039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TSE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2">
            <a:extLst>
              <a:ext uri="{FF2B5EF4-FFF2-40B4-BE49-F238E27FC236}">
                <a16:creationId xmlns="" xmlns:a16="http://schemas.microsoft.com/office/drawing/2014/main" id="{1EFDE7F2-0188-4129-8297-62200024ADE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531268" y="343668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MH_Number_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93F0073-2B01-43E6-8932-414EB6DF06F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759868" y="3492609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文本占位符 3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A3A43CF-D6A0-46ED-9225-81461EC757D9}"/>
              </a:ext>
            </a:extLst>
          </p:cNvPr>
          <p:cNvSpPr txBox="1">
            <a:spLocks/>
          </p:cNvSpPr>
          <p:nvPr/>
        </p:nvSpPr>
        <p:spPr>
          <a:xfrm>
            <a:off x="3388719" y="3525151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 Code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ym typeface="+mn-ea"/>
              </a:rPr>
              <a:t>Sample Code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78" y="1088311"/>
            <a:ext cx="8801100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ym typeface="+mn-ea"/>
              </a:rPr>
              <a:t>Sample 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184366"/>
            <a:ext cx="9579430" cy="53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ym typeface="+mn-ea"/>
              </a:rPr>
              <a:t>Sample Code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71" y="1198039"/>
            <a:ext cx="8075769" cy="52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ym typeface="+mn-ea"/>
              </a:rPr>
              <a:t>Sample Code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5" y="1245065"/>
            <a:ext cx="9123191" cy="53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ym typeface="+mn-ea"/>
              </a:rPr>
              <a:t>Sample Code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63" y="1428206"/>
            <a:ext cx="9009000" cy="50770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63" y="1428206"/>
            <a:ext cx="9085208" cy="50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7646" y="1619794"/>
            <a:ext cx="9997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界面的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的页面下增加一个自己的页面，该页面包含以下的内容：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</a:t>
            </a:r>
            <a:r>
              <a:rPr lang="en-US" altLang="zh-CN" dirty="0" smtClean="0"/>
              <a:t>PCI</a:t>
            </a:r>
            <a:r>
              <a:rPr lang="zh-CN" altLang="en-US" dirty="0" smtClean="0"/>
              <a:t>设备信息显示的选项开关，当设置为</a:t>
            </a:r>
            <a:r>
              <a:rPr lang="en-US" altLang="zh-CN" dirty="0" smtClean="0"/>
              <a:t>Enabled</a:t>
            </a:r>
            <a:r>
              <a:rPr lang="zh-CN" altLang="en-US" dirty="0" smtClean="0"/>
              <a:t>时，显示下面</a:t>
            </a:r>
            <a:r>
              <a:rPr lang="en-US" altLang="zh-CN" dirty="0" smtClean="0"/>
              <a:t>PCI</a:t>
            </a:r>
            <a:r>
              <a:rPr lang="zh-CN" altLang="en-US" dirty="0" smtClean="0"/>
              <a:t>设备的相关信息，当设置为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PCI</a:t>
            </a:r>
            <a:r>
              <a:rPr lang="zh-CN" altLang="en-US" dirty="0" smtClean="0"/>
              <a:t>设备的相关信息进行影藏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显示当前机器上识别到的第一张网卡的</a:t>
            </a:r>
            <a:r>
              <a:rPr lang="en-US" altLang="zh-CN" dirty="0" smtClean="0"/>
              <a:t>Bus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VID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DID</a:t>
            </a:r>
            <a:r>
              <a:rPr lang="zh-CN" altLang="en-US" dirty="0" smtClean="0"/>
              <a:t>相关信息；如果在此机器上没有</a:t>
            </a:r>
            <a:r>
              <a:rPr lang="en-US" altLang="zh-CN" dirty="0" smtClean="0"/>
              <a:t>PCIE</a:t>
            </a:r>
            <a:r>
              <a:rPr lang="zh-CN" altLang="en-US" dirty="0" smtClean="0"/>
              <a:t>网卡，则显示没有找到</a:t>
            </a:r>
            <a:r>
              <a:rPr lang="en-US" altLang="zh-CN" dirty="0" smtClean="0"/>
              <a:t>PCIE</a:t>
            </a:r>
            <a:r>
              <a:rPr lang="zh-CN" altLang="en-US" dirty="0" smtClean="0"/>
              <a:t>网卡设备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9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3" y="301350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4800" b="1" spc="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676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What’s TSE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16754" y="2043978"/>
            <a:ext cx="38288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TSE: Text Setup Environment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Logo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Ask Password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 manager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Hotkey functionality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Menu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52" y="565091"/>
            <a:ext cx="30765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TSE Flow</a:t>
            </a:r>
            <a:endParaRPr lang="en-US" altLang="zh-CN" dirty="0"/>
          </a:p>
        </p:txBody>
      </p:sp>
      <p:grpSp>
        <p:nvGrpSpPr>
          <p:cNvPr id="6" name="群組 19"/>
          <p:cNvGrpSpPr/>
          <p:nvPr/>
        </p:nvGrpSpPr>
        <p:grpSpPr>
          <a:xfrm>
            <a:off x="1229869" y="1504718"/>
            <a:ext cx="8252151" cy="4672070"/>
            <a:chOff x="640329" y="1312745"/>
            <a:chExt cx="8252151" cy="4672070"/>
          </a:xfrm>
        </p:grpSpPr>
        <p:sp>
          <p:nvSpPr>
            <p:cNvPr id="8" name="文字方塊 5"/>
            <p:cNvSpPr txBox="1">
              <a:spLocks noChangeArrowheads="1"/>
            </p:cNvSpPr>
            <p:nvPr/>
          </p:nvSpPr>
          <p:spPr bwMode="auto">
            <a:xfrm>
              <a:off x="641079" y="1312745"/>
              <a:ext cx="36165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2400" b="1" dirty="0">
                  <a:solidFill>
                    <a:srgbClr val="92D050"/>
                  </a:solidFill>
                </a:rPr>
                <a:t>DXE phase </a:t>
              </a:r>
              <a:r>
                <a:rPr lang="en-US" altLang="zh-TW" sz="2400" b="1" dirty="0" smtClean="0">
                  <a:solidFill>
                    <a:srgbClr val="92D050"/>
                  </a:solidFill>
                </a:rPr>
                <a:t>(Entry point)</a:t>
              </a:r>
              <a:endParaRPr lang="zh-TW" altLang="en-US" sz="2400" b="1" dirty="0" smtClean="0">
                <a:solidFill>
                  <a:srgbClr val="92D050"/>
                </a:solidFill>
              </a:endParaRPr>
            </a:p>
          </p:txBody>
        </p:sp>
        <p:sp>
          <p:nvSpPr>
            <p:cNvPr id="9" name="文字方塊 8"/>
            <p:cNvSpPr txBox="1">
              <a:spLocks noChangeArrowheads="1"/>
            </p:cNvSpPr>
            <p:nvPr/>
          </p:nvSpPr>
          <p:spPr bwMode="auto">
            <a:xfrm>
              <a:off x="640329" y="2609881"/>
              <a:ext cx="3405662" cy="46166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2400" b="1" dirty="0">
                  <a:solidFill>
                    <a:srgbClr val="92D050"/>
                  </a:solidFill>
                </a:rPr>
                <a:t>BDS phase</a:t>
              </a:r>
              <a:endParaRPr kumimoji="0" lang="zh-TW" altLang="en-US" sz="2400" b="1" dirty="0">
                <a:solidFill>
                  <a:srgbClr val="92D050"/>
                </a:solidFill>
              </a:endParaRPr>
            </a:p>
          </p:txBody>
        </p:sp>
        <p:sp>
          <p:nvSpPr>
            <p:cNvPr id="10" name="文字方塊 5"/>
            <p:cNvSpPr txBox="1">
              <a:spLocks noChangeArrowheads="1"/>
            </p:cNvSpPr>
            <p:nvPr/>
          </p:nvSpPr>
          <p:spPr bwMode="auto">
            <a:xfrm>
              <a:off x="736327" y="1836618"/>
              <a:ext cx="3657600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MiniSetupApplication</a:t>
              </a:r>
              <a:r>
                <a:rPr kumimoji="0"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MinisetupDriverEntryHookHook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kumimoji="0"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1" name="文字方塊 6"/>
            <p:cNvSpPr txBox="1">
              <a:spLocks noChangeArrowheads="1"/>
            </p:cNvSpPr>
            <p:nvPr/>
          </p:nvSpPr>
          <p:spPr bwMode="auto">
            <a:xfrm>
              <a:off x="738000" y="3160800"/>
              <a:ext cx="1368000" cy="511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kumimoji="0"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BDS entry</a:t>
              </a:r>
            </a:p>
          </p:txBody>
        </p:sp>
        <p:sp>
          <p:nvSpPr>
            <p:cNvPr id="12" name="文字方塊 13"/>
            <p:cNvSpPr txBox="1">
              <a:spLocks noChangeArrowheads="1"/>
            </p:cNvSpPr>
            <p:nvPr/>
          </p:nvSpPr>
          <p:spPr bwMode="auto">
            <a:xfrm>
              <a:off x="5232129" y="3071546"/>
              <a:ext cx="3276000" cy="6004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bg1"/>
                  </a:solidFill>
                  <a:latin typeface="Calibri" pitchFamily="34" charset="0"/>
                </a:rPr>
                <a:t>AmiPostMgr</a:t>
              </a:r>
              <a:r>
                <a:rPr kumimoji="0"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-&gt;Handshake</a:t>
              </a:r>
            </a:p>
            <a:p>
              <a:pPr algn="ctr">
                <a:defRPr/>
              </a:pPr>
              <a:r>
                <a:rPr kumimoji="0"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(Entry </a:t>
              </a:r>
              <a:r>
                <a:rPr kumimoji="0" lang="en-US" altLang="zh-TW" sz="1600" dirty="0" err="1">
                  <a:solidFill>
                    <a:schemeClr val="bg1"/>
                  </a:solidFill>
                  <a:latin typeface="Calibri" pitchFamily="34" charset="0"/>
                </a:rPr>
                <a:t>PostManagerHandshake</a:t>
              </a:r>
              <a:r>
                <a:rPr kumimoji="0"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())</a:t>
              </a:r>
            </a:p>
          </p:txBody>
        </p:sp>
        <p:sp>
          <p:nvSpPr>
            <p:cNvPr id="13" name="文字方塊 20"/>
            <p:cNvSpPr txBox="1">
              <a:spLocks noChangeArrowheads="1"/>
            </p:cNvSpPr>
            <p:nvPr/>
          </p:nvSpPr>
          <p:spPr bwMode="auto">
            <a:xfrm>
              <a:off x="736329" y="4366242"/>
              <a:ext cx="3657600" cy="13234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kumimoji="0"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NotificationFunction</a:t>
              </a:r>
              <a:r>
                <a:rPr kumimoji="0"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ProcessConInAvailabilityHook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ProcessConOutAvailableHook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DrawQuietBootLogoHook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Check system password</a:t>
              </a:r>
            </a:p>
          </p:txBody>
        </p:sp>
        <p:sp>
          <p:nvSpPr>
            <p:cNvPr id="14" name="文字方塊 8"/>
            <p:cNvSpPr txBox="1">
              <a:spLocks noChangeArrowheads="1"/>
            </p:cNvSpPr>
            <p:nvPr/>
          </p:nvSpPr>
          <p:spPr bwMode="auto">
            <a:xfrm>
              <a:off x="5232129" y="3878076"/>
              <a:ext cx="3276000" cy="107721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Draw POST screen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ActivateApplication</a:t>
              </a:r>
              <a:r>
                <a:rPr kumimoji="0"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ProcessConOutAvailableHook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DrawQuietBootLogoHook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kumimoji="0"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文字方塊 8"/>
            <p:cNvSpPr txBox="1">
              <a:spLocks noChangeArrowheads="1"/>
            </p:cNvSpPr>
            <p:nvPr/>
          </p:nvSpPr>
          <p:spPr bwMode="auto">
            <a:xfrm>
              <a:off x="5213079" y="5153818"/>
              <a:ext cx="3276000" cy="83099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ActivateInput</a:t>
              </a:r>
              <a:r>
                <a:rPr kumimoji="0"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ProcessConInAvailabilityHook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kumimoji="0"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CheckForKeyHook</a:t>
              </a:r>
              <a:r>
                <a:rPr kumimoji="0"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kumimoji="0"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6" name="文字方塊 12"/>
            <p:cNvSpPr txBox="1">
              <a:spLocks noChangeArrowheads="1"/>
            </p:cNvSpPr>
            <p:nvPr/>
          </p:nvSpPr>
          <p:spPr bwMode="auto">
            <a:xfrm>
              <a:off x="2745665" y="3160595"/>
              <a:ext cx="1820862" cy="5095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Connect Consoles</a:t>
              </a:r>
            </a:p>
          </p:txBody>
        </p:sp>
        <p:sp>
          <p:nvSpPr>
            <p:cNvPr id="17" name="向右箭號 13"/>
            <p:cNvSpPr/>
            <p:nvPr/>
          </p:nvSpPr>
          <p:spPr>
            <a:xfrm>
              <a:off x="2236072" y="3336005"/>
              <a:ext cx="3810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右箭號 14"/>
            <p:cNvSpPr/>
            <p:nvPr/>
          </p:nvSpPr>
          <p:spPr>
            <a:xfrm>
              <a:off x="4685724" y="3351245"/>
              <a:ext cx="3810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圖案 15"/>
            <p:cNvSpPr/>
            <p:nvPr/>
          </p:nvSpPr>
          <p:spPr>
            <a:xfrm rot="10030333">
              <a:off x="3324037" y="3789611"/>
              <a:ext cx="487473" cy="418809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0" name="圖案 16"/>
            <p:cNvSpPr/>
            <p:nvPr/>
          </p:nvSpPr>
          <p:spPr>
            <a:xfrm rot="21346526">
              <a:off x="4615034" y="4455052"/>
              <a:ext cx="426347" cy="339665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1" name="圖案 17"/>
            <p:cNvSpPr/>
            <p:nvPr/>
          </p:nvSpPr>
          <p:spPr>
            <a:xfrm rot="168719" flipV="1">
              <a:off x="4613821" y="5191498"/>
              <a:ext cx="426347" cy="347528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pic>
          <p:nvPicPr>
            <p:cNvPr id="22" name="圖片 18" descr="c1.gif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60032" y="1375200"/>
              <a:ext cx="4032448" cy="1368152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5508104" y="1556792"/>
              <a:ext cx="3243065" cy="946175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sz="1400" b="1" dirty="0" smtClean="0">
                  <a:solidFill>
                    <a:schemeClr val="bg1">
                      <a:lumMod val="95000"/>
                    </a:schemeClr>
                  </a:solidFill>
                </a:rPr>
                <a:t>    White: Flow</a:t>
              </a:r>
            </a:p>
            <a:p>
              <a:pPr>
                <a:defRPr/>
              </a:pPr>
              <a:r>
                <a:rPr lang="en-US" altLang="zh-TW" sz="1400" b="1" dirty="0" smtClean="0">
                  <a:solidFill>
                    <a:schemeClr val="tx1"/>
                  </a:solidFill>
                </a:rPr>
                <a:t>    Black: </a:t>
              </a:r>
              <a:r>
                <a:rPr lang="en-US" altLang="zh-TW" sz="1400" b="1" dirty="0" err="1" smtClean="0">
                  <a:solidFill>
                    <a:schemeClr val="tx1"/>
                  </a:solidFill>
                </a:rPr>
                <a:t>eLink</a:t>
              </a:r>
              <a:r>
                <a:rPr lang="en-US" altLang="zh-TW" sz="1400" b="1" dirty="0" smtClean="0">
                  <a:solidFill>
                    <a:schemeClr val="tx1"/>
                  </a:solidFill>
                </a:rPr>
                <a:t>, Event</a:t>
              </a:r>
            </a:p>
            <a:p>
              <a:pPr>
                <a:defRPr/>
              </a:pPr>
              <a:r>
                <a:rPr lang="en-US" altLang="zh-TW" sz="1400" b="1" dirty="0" smtClean="0">
                  <a:solidFill>
                    <a:srgbClr val="FF0000"/>
                  </a:solidFill>
                </a:rPr>
                <a:t>    Red: Function name or Comment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4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8"/>
          <p:cNvGrpSpPr/>
          <p:nvPr/>
        </p:nvGrpSpPr>
        <p:grpSpPr>
          <a:xfrm>
            <a:off x="1734795" y="1440278"/>
            <a:ext cx="7547317" cy="5153465"/>
            <a:chOff x="1139483" y="939831"/>
            <a:chExt cx="7547317" cy="5153465"/>
          </a:xfrm>
        </p:grpSpPr>
        <p:sp>
          <p:nvSpPr>
            <p:cNvPr id="5" name="文字方塊 7"/>
            <p:cNvSpPr txBox="1">
              <a:spLocks noChangeArrowheads="1"/>
            </p:cNvSpPr>
            <p:nvPr/>
          </p:nvSpPr>
          <p:spPr bwMode="auto">
            <a:xfrm>
              <a:off x="1139483" y="5006575"/>
              <a:ext cx="2970554" cy="76668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ProcessProceedToBootHook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6" name="文字方塊 7"/>
            <p:cNvSpPr txBox="1">
              <a:spLocks noChangeArrowheads="1"/>
            </p:cNvSpPr>
            <p:nvPr/>
          </p:nvSpPr>
          <p:spPr bwMode="auto">
            <a:xfrm>
              <a:off x="2316164" y="939831"/>
              <a:ext cx="4248150" cy="655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PostManagerHandshake</a:t>
              </a: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PostManagerHandShakeHookHook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" name="文字方塊 7"/>
            <p:cNvSpPr txBox="1">
              <a:spLocks noChangeArrowheads="1"/>
            </p:cNvSpPr>
            <p:nvPr/>
          </p:nvSpPr>
          <p:spPr bwMode="auto">
            <a:xfrm>
              <a:off x="2314800" y="2794427"/>
              <a:ext cx="4248000" cy="8568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Delay to check POST hotkey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CheckForKeyHook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TimeOutLoopHookHook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1680593" y="4055831"/>
              <a:ext cx="2429444" cy="5238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Normal</a:t>
              </a:r>
              <a:endParaRPr lang="zh-TW" alt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9" name="文字方塊 7"/>
            <p:cNvSpPr txBox="1">
              <a:spLocks noChangeArrowheads="1"/>
            </p:cNvSpPr>
            <p:nvPr/>
          </p:nvSpPr>
          <p:spPr bwMode="auto">
            <a:xfrm>
              <a:off x="4389120" y="5006575"/>
              <a:ext cx="1676400" cy="766681"/>
            </a:xfrm>
            <a:prstGeom prst="rect">
              <a:avLst/>
            </a:prstGeom>
            <a:gradFill>
              <a:gsLst>
                <a:gs pos="0">
                  <a:srgbClr val="E3F3D1"/>
                </a:gs>
                <a:gs pos="46000">
                  <a:srgbClr val="B8E08C"/>
                </a:gs>
                <a:gs pos="100000">
                  <a:srgbClr val="659B29"/>
                </a:gs>
              </a:gsLst>
            </a:gra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Setup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MainSetupLoop</a:t>
              </a: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" name="文字方塊 8"/>
            <p:cNvSpPr txBox="1">
              <a:spLocks noChangeArrowheads="1"/>
            </p:cNvSpPr>
            <p:nvPr/>
          </p:nvSpPr>
          <p:spPr bwMode="auto">
            <a:xfrm>
              <a:off x="6248400" y="5006456"/>
              <a:ext cx="2438400" cy="10868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BBS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DoPopup</a:t>
              </a: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DrawPopupMenuHook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BbsBootHook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1" name="文字方塊 7"/>
            <p:cNvSpPr txBox="1">
              <a:spLocks noChangeArrowheads="1"/>
            </p:cNvSpPr>
            <p:nvPr/>
          </p:nvSpPr>
          <p:spPr bwMode="auto">
            <a:xfrm>
              <a:off x="4800600" y="4055831"/>
              <a:ext cx="2895600" cy="5238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ProcessEnterSetupHook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Check setup password</a:t>
              </a:r>
            </a:p>
          </p:txBody>
        </p:sp>
        <p:sp>
          <p:nvSpPr>
            <p:cNvPr id="12" name="文字方塊 7"/>
            <p:cNvSpPr txBox="1">
              <a:spLocks noChangeArrowheads="1"/>
            </p:cNvSpPr>
            <p:nvPr/>
          </p:nvSpPr>
          <p:spPr bwMode="auto">
            <a:xfrm>
              <a:off x="2314800" y="1943054"/>
              <a:ext cx="4248000" cy="5256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Initial boot option, language and setup data buffer</a:t>
              </a:r>
            </a:p>
          </p:txBody>
        </p:sp>
        <p:sp>
          <p:nvSpPr>
            <p:cNvPr id="13" name="向右箭號 11"/>
            <p:cNvSpPr/>
            <p:nvPr/>
          </p:nvSpPr>
          <p:spPr>
            <a:xfrm rot="2831806">
              <a:off x="5493022" y="3797549"/>
              <a:ext cx="360000" cy="115200"/>
            </a:xfrm>
            <a:prstGeom prst="rightArrow">
              <a:avLst>
                <a:gd name="adj1" fmla="val 50052"/>
                <a:gd name="adj2" fmla="val 50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右箭號 12"/>
            <p:cNvSpPr/>
            <p:nvPr/>
          </p:nvSpPr>
          <p:spPr>
            <a:xfrm rot="5400000">
              <a:off x="2726400" y="4713506"/>
              <a:ext cx="223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3"/>
            <p:cNvSpPr/>
            <p:nvPr/>
          </p:nvSpPr>
          <p:spPr>
            <a:xfrm rot="7648239">
              <a:off x="5473698" y="4727452"/>
              <a:ext cx="224776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4"/>
            <p:cNvSpPr/>
            <p:nvPr/>
          </p:nvSpPr>
          <p:spPr>
            <a:xfrm rot="3375356">
              <a:off x="6986002" y="4719619"/>
              <a:ext cx="224776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向右箭號 15"/>
            <p:cNvSpPr/>
            <p:nvPr/>
          </p:nvSpPr>
          <p:spPr>
            <a:xfrm rot="8417366">
              <a:off x="3002702" y="3800096"/>
              <a:ext cx="360000" cy="115200"/>
            </a:xfrm>
            <a:prstGeom prst="rightArrow">
              <a:avLst>
                <a:gd name="adj1" fmla="val 50052"/>
                <a:gd name="adj2" fmla="val 50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右箭號 16"/>
            <p:cNvSpPr/>
            <p:nvPr/>
          </p:nvSpPr>
          <p:spPr>
            <a:xfrm rot="5400000">
              <a:off x="4356492" y="1692586"/>
              <a:ext cx="204216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向右箭號 17"/>
            <p:cNvSpPr/>
            <p:nvPr/>
          </p:nvSpPr>
          <p:spPr>
            <a:xfrm rot="5400000">
              <a:off x="4344612" y="2575806"/>
              <a:ext cx="204216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TSE Flow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6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37"/>
          <p:cNvGrpSpPr/>
          <p:nvPr/>
        </p:nvGrpSpPr>
        <p:grpSpPr>
          <a:xfrm>
            <a:off x="2108785" y="809328"/>
            <a:ext cx="8568952" cy="6048672"/>
            <a:chOff x="323528" y="476672"/>
            <a:chExt cx="8568952" cy="6048672"/>
          </a:xfrm>
        </p:grpSpPr>
        <p:sp>
          <p:nvSpPr>
            <p:cNvPr id="21" name="向右箭號 90"/>
            <p:cNvSpPr/>
            <p:nvPr/>
          </p:nvSpPr>
          <p:spPr>
            <a:xfrm rot="5400000">
              <a:off x="6616800" y="5390834"/>
              <a:ext cx="169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7"/>
            <p:cNvSpPr txBox="1">
              <a:spLocks noChangeArrowheads="1"/>
            </p:cNvSpPr>
            <p:nvPr/>
          </p:nvSpPr>
          <p:spPr bwMode="auto">
            <a:xfrm>
              <a:off x="1285717" y="752076"/>
              <a:ext cx="2169734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Setup entry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MainSetupLoop</a:t>
              </a: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3" name="文字方塊 7"/>
            <p:cNvSpPr txBox="1">
              <a:spLocks noChangeArrowheads="1"/>
            </p:cNvSpPr>
            <p:nvPr/>
          </p:nvSpPr>
          <p:spPr bwMode="auto">
            <a:xfrm>
              <a:off x="818614" y="2601216"/>
              <a:ext cx="3218400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Initial control setup item data </a:t>
              </a:r>
            </a:p>
          </p:txBody>
        </p:sp>
        <p:sp>
          <p:nvSpPr>
            <p:cNvPr id="24" name="文字方塊 5"/>
            <p:cNvSpPr txBox="1">
              <a:spLocks noChangeArrowheads="1"/>
            </p:cNvSpPr>
            <p:nvPr/>
          </p:nvSpPr>
          <p:spPr bwMode="auto">
            <a:xfrm>
              <a:off x="4994214" y="476672"/>
              <a:ext cx="3366827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Draw page border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StyleDrawPageBorder</a:t>
              </a:r>
              <a:endParaRPr lang="en-US" altLang="zh-TW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5" name="文字方塊 6"/>
            <p:cNvSpPr txBox="1">
              <a:spLocks noChangeArrowheads="1"/>
            </p:cNvSpPr>
            <p:nvPr/>
          </p:nvSpPr>
          <p:spPr bwMode="auto">
            <a:xfrm>
              <a:off x="5005298" y="1358334"/>
              <a:ext cx="3352972" cy="83099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Update special item </a:t>
              </a:r>
            </a:p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(Boot order, Language … </a:t>
              </a:r>
              <a:r>
                <a:rPr lang="en-US" altLang="zh-TW" sz="1600" dirty="0" err="1">
                  <a:solidFill>
                    <a:schemeClr val="bg1"/>
                  </a:solidFill>
                  <a:latin typeface="Calibri" pitchFamily="34" charset="0"/>
                </a:rPr>
                <a:t>ect</a:t>
              </a: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)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SpecialUpdatePageControls</a:t>
              </a:r>
              <a:endParaRPr lang="en-US" altLang="zh-TW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6" name="文字方塊 7"/>
            <p:cNvSpPr txBox="1">
              <a:spLocks noChangeArrowheads="1"/>
            </p:cNvSpPr>
            <p:nvPr/>
          </p:nvSpPr>
          <p:spPr bwMode="auto">
            <a:xfrm>
              <a:off x="4994214" y="2476800"/>
              <a:ext cx="3366827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Draw Setup item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gPage.Draw</a:t>
              </a: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</p:txBody>
        </p:sp>
        <p:sp>
          <p:nvSpPr>
            <p:cNvPr id="27" name="文字方塊 7"/>
            <p:cNvSpPr txBox="1">
              <a:spLocks noChangeArrowheads="1"/>
            </p:cNvSpPr>
            <p:nvPr/>
          </p:nvSpPr>
          <p:spPr bwMode="auto">
            <a:xfrm>
              <a:off x="4994214" y="3348000"/>
              <a:ext cx="3366827" cy="107721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 smtClean="0">
                  <a:solidFill>
                    <a:schemeClr val="bg1"/>
                  </a:solidFill>
                  <a:latin typeface="Calibri" pitchFamily="34" charset="0"/>
                </a:rPr>
                <a:t>Itemaction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Calibri" pitchFamily="34" charset="0"/>
                </a:rPr>
                <a:t> control</a:t>
              </a:r>
            </a:p>
            <a:p>
              <a:pPr algn="ctr">
                <a:defRPr/>
              </a:pPr>
              <a:r>
                <a:rPr lang="en-US" altLang="zh-TW" sz="1600" dirty="0" err="1" smtClean="0">
                  <a:solidFill>
                    <a:srgbClr val="FF0000"/>
                  </a:solidFill>
                  <a:latin typeface="Calibri" pitchFamily="34" charset="0"/>
                </a:rPr>
                <a:t>gPage.HandleAction</a:t>
              </a:r>
              <a:r>
                <a:rPr lang="en-US" altLang="zh-TW" sz="1600" dirty="0" smtClean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 smtClean="0">
                  <a:solidFill>
                    <a:schemeClr val="bg1"/>
                  </a:solidFill>
                  <a:latin typeface="Calibri" pitchFamily="34" charset="0"/>
                </a:rPr>
                <a:t> Setup </a:t>
              </a: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menu hotkey</a:t>
              </a:r>
            </a:p>
            <a:p>
              <a:pPr algn="ctr">
                <a:defRPr/>
              </a:pPr>
              <a:r>
                <a:rPr lang="en-US" altLang="zh-TW" sz="1600" dirty="0" err="1">
                  <a:solidFill>
                    <a:srgbClr val="FF0000"/>
                  </a:solidFill>
                  <a:latin typeface="Calibri" pitchFamily="34" charset="0"/>
                </a:rPr>
                <a:t>gApplication.HandleAction</a:t>
              </a: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()</a:t>
              </a:r>
            </a:p>
          </p:txBody>
        </p:sp>
        <p:sp>
          <p:nvSpPr>
            <p:cNvPr id="28" name="流程圖: 決策 35"/>
            <p:cNvSpPr>
              <a:spLocks noChangeArrowheads="1"/>
            </p:cNvSpPr>
            <p:nvPr/>
          </p:nvSpPr>
          <p:spPr bwMode="auto">
            <a:xfrm>
              <a:off x="5076056" y="4643754"/>
              <a:ext cx="3292009" cy="692906"/>
            </a:xfrm>
            <a:prstGeom prst="flowChartDecision">
              <a:avLst/>
            </a:prstGeom>
            <a:gradFill>
              <a:gsLst>
                <a:gs pos="0">
                  <a:srgbClr val="CEC6E8"/>
                </a:gs>
                <a:gs pos="46000">
                  <a:srgbClr val="7356C6"/>
                </a:gs>
                <a:gs pos="100000">
                  <a:schemeClr val="accent5">
                    <a:shade val="40000"/>
                    <a:satMod val="160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(! </a:t>
              </a:r>
              <a:r>
                <a:rPr lang="en-US" altLang="zh-TW" sz="1600" dirty="0" err="1">
                  <a:solidFill>
                    <a:schemeClr val="bg1"/>
                  </a:solidFill>
                  <a:latin typeface="Calibri" pitchFamily="34" charset="0"/>
                </a:rPr>
                <a:t>gApp</a:t>
              </a:r>
              <a:r>
                <a:rPr lang="en-US" altLang="zh-TW" sz="1600" dirty="0">
                  <a:solidFill>
                    <a:schemeClr val="bg1"/>
                  </a:solidFill>
                  <a:latin typeface="Calibri" pitchFamily="34" charset="0"/>
                </a:rPr>
                <a:t>-&gt;Quit)</a:t>
              </a:r>
              <a:endParaRPr lang="zh-TW" alt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9" name="文字方塊 7"/>
            <p:cNvSpPr txBox="1">
              <a:spLocks noChangeArrowheads="1"/>
            </p:cNvSpPr>
            <p:nvPr/>
          </p:nvSpPr>
          <p:spPr bwMode="auto">
            <a:xfrm>
              <a:off x="853408" y="4075200"/>
              <a:ext cx="3024336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ProcessProceedToBootNowHook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0" name="肘形接點 66"/>
            <p:cNvCxnSpPr>
              <a:cxnSpLocks noChangeShapeType="1"/>
              <a:stCxn id="28" idx="3"/>
              <a:endCxn id="24" idx="3"/>
            </p:cNvCxnSpPr>
            <p:nvPr/>
          </p:nvCxnSpPr>
          <p:spPr bwMode="auto">
            <a:xfrm flipH="1" flipV="1">
              <a:off x="8361041" y="769060"/>
              <a:ext cx="7024" cy="4221147"/>
            </a:xfrm>
            <a:prstGeom prst="bentConnector3">
              <a:avLst>
                <a:gd name="adj1" fmla="val -5044563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文字方塊 7"/>
            <p:cNvSpPr txBox="1">
              <a:spLocks noChangeArrowheads="1"/>
            </p:cNvSpPr>
            <p:nvPr/>
          </p:nvSpPr>
          <p:spPr bwMode="auto">
            <a:xfrm>
              <a:off x="818632" y="1682552"/>
              <a:ext cx="3217190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>
                  <a:solidFill>
                    <a:schemeClr val="tx1"/>
                  </a:solidFill>
                  <a:latin typeface="Calibri" pitchFamily="34" charset="0"/>
                </a:rPr>
                <a:t>ProcessEnterSetupHook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>
                  <a:solidFill>
                    <a:srgbClr val="FF0000"/>
                  </a:solidFill>
                  <a:latin typeface="Calibri" pitchFamily="34" charset="0"/>
                </a:rPr>
                <a:t>Check setup password</a:t>
              </a:r>
            </a:p>
          </p:txBody>
        </p:sp>
        <p:sp>
          <p:nvSpPr>
            <p:cNvPr id="32" name="文字方塊 7"/>
            <p:cNvSpPr txBox="1">
              <a:spLocks noChangeArrowheads="1"/>
            </p:cNvSpPr>
            <p:nvPr/>
          </p:nvSpPr>
          <p:spPr bwMode="auto">
            <a:xfrm>
              <a:off x="6732000" y="6217567"/>
              <a:ext cx="842400" cy="30777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1400" b="1" dirty="0" smtClean="0">
                  <a:solidFill>
                    <a:srgbClr val="FF0000"/>
                  </a:solidFill>
                </a:rPr>
                <a:t>True</a:t>
              </a:r>
              <a:endParaRPr kumimoji="0"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向右箭號 19"/>
            <p:cNvSpPr/>
            <p:nvPr/>
          </p:nvSpPr>
          <p:spPr>
            <a:xfrm rot="5400000">
              <a:off x="2293009" y="1429546"/>
              <a:ext cx="204216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右箭號 20"/>
            <p:cNvSpPr/>
            <p:nvPr/>
          </p:nvSpPr>
          <p:spPr>
            <a:xfrm rot="5400000">
              <a:off x="2293009" y="2371278"/>
              <a:ext cx="204216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向右箭號 24"/>
            <p:cNvSpPr/>
            <p:nvPr/>
          </p:nvSpPr>
          <p:spPr>
            <a:xfrm rot="5400000">
              <a:off x="6606234" y="1143969"/>
              <a:ext cx="169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向右箭號 25"/>
            <p:cNvSpPr/>
            <p:nvPr/>
          </p:nvSpPr>
          <p:spPr>
            <a:xfrm rot="5400000">
              <a:off x="6614941" y="2276094"/>
              <a:ext cx="169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右箭號 26"/>
            <p:cNvSpPr/>
            <p:nvPr/>
          </p:nvSpPr>
          <p:spPr>
            <a:xfrm rot="5400000">
              <a:off x="6616800" y="3146400"/>
              <a:ext cx="169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27"/>
            <p:cNvSpPr/>
            <p:nvPr/>
          </p:nvSpPr>
          <p:spPr>
            <a:xfrm rot="5400000">
              <a:off x="6616800" y="4485600"/>
              <a:ext cx="151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肘形接點 28"/>
            <p:cNvCxnSpPr>
              <a:stCxn id="46" idx="2"/>
              <a:endCxn id="47" idx="3"/>
            </p:cNvCxnSpPr>
            <p:nvPr/>
          </p:nvCxnSpPr>
          <p:spPr>
            <a:xfrm rot="5400000" flipH="1">
              <a:off x="5280828" y="4831531"/>
              <a:ext cx="152846" cy="2729621"/>
            </a:xfrm>
            <a:prstGeom prst="bentConnector4">
              <a:avLst>
                <a:gd name="adj1" fmla="val -98959"/>
                <a:gd name="adj2" fmla="val 77513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肘形接點 31"/>
            <p:cNvCxnSpPr>
              <a:stCxn id="23" idx="3"/>
              <a:endCxn id="24" idx="1"/>
            </p:cNvCxnSpPr>
            <p:nvPr/>
          </p:nvCxnSpPr>
          <p:spPr>
            <a:xfrm flipV="1">
              <a:off x="4037014" y="769060"/>
              <a:ext cx="957200" cy="200143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流程圖: 決策 35"/>
            <p:cNvSpPr>
              <a:spLocks noChangeArrowheads="1"/>
            </p:cNvSpPr>
            <p:nvPr/>
          </p:nvSpPr>
          <p:spPr bwMode="auto">
            <a:xfrm>
              <a:off x="719572" y="3131586"/>
              <a:ext cx="3292009" cy="692906"/>
            </a:xfrm>
            <a:prstGeom prst="flowChartDecision">
              <a:avLst/>
            </a:prstGeom>
            <a:gradFill>
              <a:gsLst>
                <a:gs pos="0">
                  <a:srgbClr val="CEC6E8"/>
                </a:gs>
                <a:gs pos="46000">
                  <a:srgbClr val="7356C6"/>
                </a:gs>
                <a:gs pos="100000">
                  <a:schemeClr val="accent5">
                    <a:shade val="40000"/>
                    <a:satMod val="160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600" dirty="0" smtClean="0">
                  <a:solidFill>
                    <a:schemeClr val="bg1"/>
                  </a:solidFill>
                  <a:latin typeface="Calibri" pitchFamily="34" charset="0"/>
                </a:rPr>
                <a:t>Boot from Boot Override item</a:t>
              </a:r>
              <a:endParaRPr lang="zh-TW" alt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2" name="文字方塊 7"/>
            <p:cNvSpPr txBox="1">
              <a:spLocks noChangeArrowheads="1"/>
            </p:cNvSpPr>
            <p:nvPr/>
          </p:nvSpPr>
          <p:spPr bwMode="auto">
            <a:xfrm>
              <a:off x="7978080" y="4653136"/>
              <a:ext cx="914400" cy="30777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1400" b="1" dirty="0" smtClean="0">
                  <a:solidFill>
                    <a:srgbClr val="FF0000"/>
                  </a:solidFill>
                </a:rPr>
                <a:t>True</a:t>
              </a:r>
              <a:endParaRPr kumimoji="0"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7"/>
            <p:cNvSpPr txBox="1">
              <a:spLocks noChangeArrowheads="1"/>
            </p:cNvSpPr>
            <p:nvPr/>
          </p:nvSpPr>
          <p:spPr bwMode="auto">
            <a:xfrm>
              <a:off x="323528" y="3140968"/>
              <a:ext cx="576064" cy="30777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1400" b="1" dirty="0" smtClean="0">
                  <a:solidFill>
                    <a:srgbClr val="FF0000"/>
                  </a:solidFill>
                </a:rPr>
                <a:t>No</a:t>
              </a:r>
              <a:endParaRPr kumimoji="0"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7"/>
            <p:cNvSpPr txBox="1">
              <a:spLocks noChangeArrowheads="1"/>
            </p:cNvSpPr>
            <p:nvPr/>
          </p:nvSpPr>
          <p:spPr bwMode="auto">
            <a:xfrm>
              <a:off x="858620" y="4550400"/>
              <a:ext cx="3013912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 smtClean="0">
                  <a:solidFill>
                    <a:schemeClr val="tx1"/>
                  </a:solidFill>
                  <a:latin typeface="Calibri" pitchFamily="34" charset="0"/>
                </a:rPr>
                <a:t>ProcessProceedToBootHook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文字方塊 7"/>
            <p:cNvSpPr txBox="1">
              <a:spLocks noChangeArrowheads="1"/>
            </p:cNvSpPr>
            <p:nvPr/>
          </p:nvSpPr>
          <p:spPr bwMode="auto">
            <a:xfrm>
              <a:off x="2411760" y="3769295"/>
              <a:ext cx="576064" cy="30777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TW" sz="1400" b="1" dirty="0" smtClean="0">
                  <a:solidFill>
                    <a:srgbClr val="FF0000"/>
                  </a:solidFill>
                </a:rPr>
                <a:t>Yes</a:t>
              </a:r>
              <a:endParaRPr kumimoji="0"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流程圖: 決策 35"/>
            <p:cNvSpPr>
              <a:spLocks noChangeArrowheads="1"/>
            </p:cNvSpPr>
            <p:nvPr/>
          </p:nvSpPr>
          <p:spPr bwMode="auto">
            <a:xfrm>
              <a:off x="5220072" y="5579858"/>
              <a:ext cx="3003977" cy="692906"/>
            </a:xfrm>
            <a:prstGeom prst="flowChartDecision">
              <a:avLst/>
            </a:prstGeom>
            <a:gradFill>
              <a:gsLst>
                <a:gs pos="0">
                  <a:srgbClr val="CEC6E8"/>
                </a:gs>
                <a:gs pos="46000">
                  <a:srgbClr val="7356C6"/>
                </a:gs>
                <a:gs pos="100000">
                  <a:schemeClr val="accent5">
                    <a:shade val="40000"/>
                    <a:satMod val="160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TW" sz="1600" dirty="0" smtClean="0">
                  <a:solidFill>
                    <a:schemeClr val="bg1"/>
                  </a:solidFill>
                  <a:latin typeface="Calibri" pitchFamily="34" charset="0"/>
                </a:rPr>
                <a:t>Modified item need reset</a:t>
              </a:r>
              <a:endParaRPr lang="zh-TW" altLang="en-US" sz="1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7" name="文字方塊 7"/>
            <p:cNvSpPr txBox="1">
              <a:spLocks noChangeArrowheads="1"/>
            </p:cNvSpPr>
            <p:nvPr/>
          </p:nvSpPr>
          <p:spPr bwMode="auto">
            <a:xfrm>
              <a:off x="827584" y="5867890"/>
              <a:ext cx="3164856" cy="50405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err="1" smtClean="0">
                  <a:solidFill>
                    <a:schemeClr val="bg1"/>
                  </a:solidFill>
                  <a:latin typeface="Calibri" pitchFamily="34" charset="0"/>
                </a:rPr>
                <a:t>ResetSystem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Calibri" pitchFamily="34" charset="0"/>
                </a:rPr>
                <a:t> (Cold Reset)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Calibri" pitchFamily="34" charset="0"/>
                </a:rPr>
                <a:t/>
              </a:r>
              <a:br>
                <a:rPr lang="en-US" altLang="zh-TW" sz="1600" dirty="0" smtClean="0">
                  <a:solidFill>
                    <a:schemeClr val="tx1"/>
                  </a:solidFill>
                  <a:latin typeface="Calibri" pitchFamily="34" charset="0"/>
                </a:rPr>
              </a:br>
              <a:r>
                <a:rPr lang="en-US" altLang="zh-TW" sz="1600" dirty="0" err="1" smtClean="0">
                  <a:solidFill>
                    <a:schemeClr val="tx1"/>
                  </a:solidFill>
                  <a:latin typeface="Calibri" pitchFamily="34" charset="0"/>
                </a:rPr>
                <a:t>PreSystemResetHookHook</a:t>
              </a:r>
              <a:r>
                <a:rPr lang="en-US" altLang="zh-TW" sz="1600" dirty="0">
                  <a:solidFill>
                    <a:schemeClr val="tx1"/>
                  </a:solidFill>
                  <a:latin typeface="Calibri" pitchFamily="34" charset="0"/>
                </a:rPr>
                <a:t>()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8" name="肘形接點 28"/>
            <p:cNvCxnSpPr>
              <a:stCxn id="46" idx="1"/>
              <a:endCxn id="41" idx="3"/>
            </p:cNvCxnSpPr>
            <p:nvPr/>
          </p:nvCxnSpPr>
          <p:spPr>
            <a:xfrm rot="10800000">
              <a:off x="4011582" y="3478039"/>
              <a:ext cx="1208491" cy="244827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向右箭號 107"/>
            <p:cNvSpPr/>
            <p:nvPr/>
          </p:nvSpPr>
          <p:spPr>
            <a:xfrm rot="5400000">
              <a:off x="2283275" y="3888000"/>
              <a:ext cx="169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7"/>
            <p:cNvSpPr txBox="1">
              <a:spLocks noChangeArrowheads="1"/>
            </p:cNvSpPr>
            <p:nvPr/>
          </p:nvSpPr>
          <p:spPr bwMode="auto">
            <a:xfrm>
              <a:off x="827584" y="5147810"/>
              <a:ext cx="3024336" cy="50405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dirty="0" smtClean="0">
                  <a:solidFill>
                    <a:schemeClr val="bg1"/>
                  </a:solidFill>
                  <a:latin typeface="Calibri" pitchFamily="34" charset="0"/>
                </a:rPr>
                <a:t>_</a:t>
              </a:r>
              <a:r>
                <a:rPr lang="en-US" altLang="zh-TW" sz="1600" dirty="0" err="1" smtClean="0">
                  <a:solidFill>
                    <a:schemeClr val="bg1"/>
                  </a:solidFill>
                  <a:latin typeface="Calibri" pitchFamily="34" charset="0"/>
                </a:rPr>
                <a:t>BootLaunchDevicePath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Calibri" pitchFamily="34" charset="0"/>
                </a:rPr>
                <a:t>()</a:t>
              </a:r>
            </a:p>
            <a:p>
              <a:pPr algn="ctr">
                <a:defRPr/>
              </a:pPr>
              <a:r>
                <a:rPr lang="en-US" altLang="zh-TW" sz="1600" dirty="0" err="1" smtClean="0">
                  <a:solidFill>
                    <a:schemeClr val="tx1"/>
                  </a:solidFill>
                  <a:latin typeface="Calibri" pitchFamily="34" charset="0"/>
                </a:rPr>
                <a:t>ReadyToBootEvent</a:t>
              </a:r>
              <a:endParaRPr lang="zh-TW" alt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51" name="肘形接點 28"/>
            <p:cNvCxnSpPr>
              <a:stCxn id="41" idx="1"/>
              <a:endCxn id="44" idx="1"/>
            </p:cNvCxnSpPr>
            <p:nvPr/>
          </p:nvCxnSpPr>
          <p:spPr>
            <a:xfrm rot="10800000" flipH="1" flipV="1">
              <a:off x="719572" y="3478039"/>
              <a:ext cx="139048" cy="1241638"/>
            </a:xfrm>
            <a:prstGeom prst="bentConnector3">
              <a:avLst>
                <a:gd name="adj1" fmla="val -164404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向右箭號 113"/>
            <p:cNvSpPr/>
            <p:nvPr/>
          </p:nvSpPr>
          <p:spPr>
            <a:xfrm rot="5400000">
              <a:off x="2240744" y="4958786"/>
              <a:ext cx="169200" cy="115200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肘形接點 28"/>
            <p:cNvCxnSpPr>
              <a:stCxn id="29" idx="3"/>
              <a:endCxn id="50" idx="3"/>
            </p:cNvCxnSpPr>
            <p:nvPr/>
          </p:nvCxnSpPr>
          <p:spPr>
            <a:xfrm flipH="1">
              <a:off x="3851920" y="4244477"/>
              <a:ext cx="25824" cy="1155361"/>
            </a:xfrm>
            <a:prstGeom prst="bentConnector3">
              <a:avLst>
                <a:gd name="adj1" fmla="val -885223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文字方塊 7"/>
            <p:cNvSpPr txBox="1">
              <a:spLocks noChangeArrowheads="1"/>
            </p:cNvSpPr>
            <p:nvPr/>
          </p:nvSpPr>
          <p:spPr bwMode="auto">
            <a:xfrm>
              <a:off x="6732240" y="5301208"/>
              <a:ext cx="914400" cy="30777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1400" b="1" dirty="0" smtClean="0">
                  <a:solidFill>
                    <a:srgbClr val="FF0000"/>
                  </a:solidFill>
                </a:rPr>
                <a:t>False</a:t>
              </a:r>
              <a:endParaRPr kumimoji="0"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7"/>
            <p:cNvSpPr txBox="1">
              <a:spLocks noChangeArrowheads="1"/>
            </p:cNvSpPr>
            <p:nvPr/>
          </p:nvSpPr>
          <p:spPr bwMode="auto">
            <a:xfrm>
              <a:off x="4499992" y="5579858"/>
              <a:ext cx="914400" cy="30777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en-US" altLang="zh-TW" sz="1400" b="1" dirty="0" smtClean="0">
                  <a:solidFill>
                    <a:srgbClr val="FF0000"/>
                  </a:solidFill>
                </a:rPr>
                <a:t>False</a:t>
              </a:r>
              <a:endParaRPr kumimoji="0" lang="zh-TW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TSE Flow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06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47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Setup Page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1406"/>
            <a:ext cx="2154283" cy="215428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49" y="908534"/>
            <a:ext cx="7666384" cy="5723116"/>
          </a:xfrm>
          <a:prstGeom prst="rect">
            <a:avLst/>
          </a:prstGeom>
        </p:spPr>
      </p:pic>
      <p:sp>
        <p:nvSpPr>
          <p:cNvPr id="10" name="云形 9"/>
          <p:cNvSpPr/>
          <p:nvPr/>
        </p:nvSpPr>
        <p:spPr>
          <a:xfrm>
            <a:off x="444137" y="3730794"/>
            <a:ext cx="330926" cy="4406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729343" y="3069877"/>
            <a:ext cx="361405" cy="4406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729343" y="1543025"/>
            <a:ext cx="1959428" cy="1296487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0798" y="1769922"/>
            <a:ext cx="176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How to Draw the Setup Page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255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126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/>
              <a:t>What’s Setup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3308" y="1939723"/>
            <a:ext cx="41203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Compiler VFR, SD and UNI files to Package data.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Add </a:t>
            </a:r>
            <a:r>
              <a:rPr lang="en-US" altLang="zh-TW" sz="2000" dirty="0">
                <a:sym typeface="+mn-ea"/>
              </a:rPr>
              <a:t>Package data (</a:t>
            </a:r>
            <a:r>
              <a:rPr lang="en-US" altLang="zh-TW" sz="2000" dirty="0"/>
              <a:t>VFR and UNI files) into </a:t>
            </a:r>
            <a:r>
              <a:rPr lang="en-US" altLang="zh-TW" sz="2000" dirty="0" err="1"/>
              <a:t>Hii</a:t>
            </a:r>
            <a:r>
              <a:rPr lang="en-US" altLang="zh-TW" sz="2000" dirty="0"/>
              <a:t> Database.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Install callback functions to communicate with user</a:t>
            </a:r>
            <a:r>
              <a:rPr lang="en-US" altLang="zh-TW" dirty="0"/>
              <a:t>.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31" y="1447602"/>
            <a:ext cx="4298052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25" y="2240824"/>
            <a:ext cx="4176395" cy="3169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/>
              <a:t>formset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guid</a:t>
            </a:r>
            <a:r>
              <a:rPr lang="en-US" altLang="zh-CN" sz="1000" dirty="0"/>
              <a:t>  = SETUP_FORM_SET_GUID,</a:t>
            </a:r>
          </a:p>
          <a:p>
            <a:r>
              <a:rPr lang="en-US" altLang="zh-CN" sz="1000" dirty="0"/>
              <a:t>    title     = STRING_TOKEN(STR_SETUP),</a:t>
            </a:r>
          </a:p>
          <a:p>
            <a:r>
              <a:rPr lang="en-US" altLang="zh-CN" sz="1000" dirty="0"/>
              <a:t>    help      = STRING_TOKEN(STR_SETUP_HELP),</a:t>
            </a:r>
          </a:p>
          <a:p>
            <a:r>
              <a:rPr lang="en-US" altLang="zh-CN" sz="1000" dirty="0"/>
              <a:t>    class     = SETUP_FORM_SET_CLASS,</a:t>
            </a:r>
          </a:p>
          <a:p>
            <a:r>
              <a:rPr lang="en-US" altLang="zh-CN" sz="1000" dirty="0"/>
              <a:t>    subclass  = 0,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goto</a:t>
            </a:r>
            <a:r>
              <a:rPr lang="en-US" altLang="zh-CN" sz="1000" dirty="0"/>
              <a:t> MAIN_MAIN, </a:t>
            </a:r>
          </a:p>
          <a:p>
            <a:r>
              <a:rPr lang="en-US" altLang="zh-CN" sz="1000" dirty="0"/>
              <a:t>            prompt = STRING_TOKEN(STR_MAIN),</a:t>
            </a:r>
          </a:p>
          <a:p>
            <a:r>
              <a:rPr lang="en-US" altLang="zh-CN" sz="1000" dirty="0"/>
              <a:t>            help = STRING_TOKEN(STR_EMPTY);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goto</a:t>
            </a:r>
            <a:r>
              <a:rPr lang="en-US" altLang="zh-CN" sz="1000" dirty="0"/>
              <a:t> ADVANCED_MAIN, </a:t>
            </a:r>
          </a:p>
          <a:p>
            <a:r>
              <a:rPr lang="en-US" altLang="zh-CN" sz="1000" dirty="0"/>
              <a:t>            prompt = STRING_TOKEN(STR_ADVANCED),</a:t>
            </a:r>
          </a:p>
          <a:p>
            <a:r>
              <a:rPr lang="en-US" altLang="zh-CN" sz="1000" dirty="0"/>
              <a:t>            help = STRING_TOKEN(STR_EMPTY);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goto</a:t>
            </a:r>
            <a:r>
              <a:rPr lang="en-US" altLang="zh-CN" sz="1000" dirty="0"/>
              <a:t> CHIPSET_MAIN, </a:t>
            </a:r>
          </a:p>
          <a:p>
            <a:r>
              <a:rPr lang="en-US" altLang="zh-CN" sz="1000" dirty="0"/>
              <a:t>            prompt = STRING_TOKEN(STR_CHIPSET),</a:t>
            </a:r>
          </a:p>
          <a:p>
            <a:r>
              <a:rPr lang="en-US" altLang="zh-CN" sz="1000" dirty="0"/>
              <a:t>            help = STRING_TOKEN(STR_EMPTY);</a:t>
            </a:r>
          </a:p>
          <a:p>
            <a:r>
              <a:rPr lang="en-US" altLang="zh-CN" sz="1000" dirty="0"/>
              <a:t>         ......</a:t>
            </a:r>
          </a:p>
          <a:p>
            <a:endParaRPr lang="zh-CN" altLang="en-US" sz="1000" dirty="0"/>
          </a:p>
          <a:p>
            <a:r>
              <a:rPr lang="zh-CN" altLang="en-US" sz="1000" dirty="0"/>
              <a:t>endformset;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79303" y="5447665"/>
            <a:ext cx="1643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Setup.vfr</a:t>
            </a:r>
            <a:endParaRPr lang="zh-CN" altLang="en-US" dirty="0"/>
          </a:p>
        </p:txBody>
      </p:sp>
      <p:grpSp>
        <p:nvGrpSpPr>
          <p:cNvPr id="23" name="群組 11"/>
          <p:cNvGrpSpPr/>
          <p:nvPr/>
        </p:nvGrpSpPr>
        <p:grpSpPr>
          <a:xfrm>
            <a:off x="5059679" y="1364075"/>
            <a:ext cx="6866171" cy="4587545"/>
            <a:chOff x="382639" y="1433743"/>
            <a:chExt cx="8503920" cy="4587545"/>
          </a:xfrm>
        </p:grpSpPr>
        <p:pic>
          <p:nvPicPr>
            <p:cNvPr id="24" name="圖片 4" descr="310222073101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639" y="1536807"/>
              <a:ext cx="8503920" cy="44787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文字方塊 5"/>
            <p:cNvSpPr txBox="1">
              <a:spLocks noChangeArrowheads="1"/>
            </p:cNvSpPr>
            <p:nvPr/>
          </p:nvSpPr>
          <p:spPr bwMode="auto">
            <a:xfrm>
              <a:off x="391783" y="1433743"/>
              <a:ext cx="8481601" cy="276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tIns="18000" anchor="ctr"/>
            <a:lstStyle/>
            <a:p>
              <a:r>
                <a:rPr kumimoji="0" lang="en-US" altLang="zh-TW" sz="1400" b="1" dirty="0">
                  <a:solidFill>
                    <a:srgbClr val="C00000"/>
                  </a:solidFill>
                </a:rPr>
                <a:t>TITLE_FRAME</a:t>
              </a:r>
              <a:endParaRPr kumimoji="0" lang="zh-TW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文字方塊 6"/>
            <p:cNvSpPr txBox="1">
              <a:spLocks noChangeArrowheads="1"/>
            </p:cNvSpPr>
            <p:nvPr/>
          </p:nvSpPr>
          <p:spPr bwMode="auto">
            <a:xfrm>
              <a:off x="391783" y="1703052"/>
              <a:ext cx="8481600" cy="252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tIns="18000" anchor="ctr"/>
            <a:lstStyle/>
            <a:p>
              <a:pPr algn="r"/>
              <a:r>
                <a:rPr kumimoji="0" lang="en-US" altLang="zh-TW" sz="1400" b="1" dirty="0">
                  <a:solidFill>
                    <a:srgbClr val="C00000"/>
                  </a:solidFill>
                </a:rPr>
                <a:t>SUBTITLE_FRAME</a:t>
              </a:r>
              <a:endParaRPr kumimoji="0" lang="zh-TW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文字方塊 7"/>
            <p:cNvSpPr txBox="1">
              <a:spLocks noChangeArrowheads="1"/>
            </p:cNvSpPr>
            <p:nvPr/>
          </p:nvSpPr>
          <p:spPr bwMode="auto">
            <a:xfrm>
              <a:off x="391783" y="1953072"/>
              <a:ext cx="5669280" cy="3808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tIns="18000" anchor="ctr"/>
            <a:lstStyle/>
            <a:p>
              <a:pPr algn="ctr"/>
              <a:r>
                <a:rPr kumimoji="0" lang="en-US" altLang="zh-TW" sz="3200" b="1" dirty="0">
                  <a:solidFill>
                    <a:srgbClr val="C00000"/>
                  </a:solidFill>
                </a:rPr>
                <a:t>MAIN_FRAME</a:t>
              </a:r>
              <a:endParaRPr kumimoji="0" lang="zh-TW" altLang="en-US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文字方塊 8"/>
            <p:cNvSpPr txBox="1">
              <a:spLocks noChangeArrowheads="1"/>
            </p:cNvSpPr>
            <p:nvPr/>
          </p:nvSpPr>
          <p:spPr bwMode="auto">
            <a:xfrm>
              <a:off x="6051919" y="1943275"/>
              <a:ext cx="2811600" cy="1828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tIns="18000" anchor="ctr"/>
            <a:lstStyle/>
            <a:p>
              <a:pPr algn="ctr"/>
              <a:r>
                <a:rPr kumimoji="0" lang="en-US" altLang="zh-TW" sz="2400" b="1" dirty="0">
                  <a:solidFill>
                    <a:srgbClr val="C00000"/>
                  </a:solidFill>
                </a:rPr>
                <a:t>HELP_FRAME</a:t>
              </a:r>
              <a:endParaRPr kumimoji="0" lang="zh-TW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文字方塊 9"/>
            <p:cNvSpPr txBox="1">
              <a:spLocks noChangeArrowheads="1"/>
            </p:cNvSpPr>
            <p:nvPr/>
          </p:nvSpPr>
          <p:spPr bwMode="auto">
            <a:xfrm>
              <a:off x="6051348" y="3803624"/>
              <a:ext cx="2811600" cy="19594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tIns="18000" anchor="ctr"/>
            <a:lstStyle/>
            <a:p>
              <a:pPr algn="ctr"/>
              <a:r>
                <a:rPr kumimoji="0" lang="en-US" altLang="zh-TW" sz="2400" b="1" dirty="0">
                  <a:solidFill>
                    <a:srgbClr val="C00000"/>
                  </a:solidFill>
                </a:rPr>
                <a:t>NAV_FRAME</a:t>
              </a:r>
              <a:endParaRPr kumimoji="0" lang="zh-TW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文字方塊 10"/>
            <p:cNvSpPr txBox="1">
              <a:spLocks noChangeArrowheads="1"/>
            </p:cNvSpPr>
            <p:nvPr/>
          </p:nvSpPr>
          <p:spPr bwMode="auto">
            <a:xfrm>
              <a:off x="385200" y="5744488"/>
              <a:ext cx="8481600" cy="276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tIns="18000"/>
            <a:lstStyle/>
            <a:p>
              <a:r>
                <a:rPr kumimoji="0" lang="en-US" altLang="zh-TW" sz="1400" b="1" dirty="0">
                  <a:solidFill>
                    <a:srgbClr val="C00000"/>
                  </a:solidFill>
                </a:rPr>
                <a:t>HELPTITLE_FRAME</a:t>
              </a:r>
              <a:endParaRPr kumimoji="0" lang="zh-TW" alt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文本占位符 2">
            <a:extLst>
              <a:ext uri="{FF2B5EF4-FFF2-40B4-BE49-F238E27FC236}">
                <a16:creationId xmlns:a16="http://schemas.microsoft.com/office/drawing/2014/main" xmlns="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4297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VFR To Setup Utility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2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21581</TotalTime>
  <Words>755</Words>
  <Application>Microsoft Office PowerPoint</Application>
  <PresentationFormat>宽屏</PresentationFormat>
  <Paragraphs>232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新細明體</vt:lpstr>
      <vt:lpstr>DengXian</vt:lpstr>
      <vt:lpstr>DengXian Light</vt:lpstr>
      <vt:lpstr>华文细黑</vt:lpstr>
      <vt:lpstr>Microsoft YaHei</vt:lpstr>
      <vt:lpstr>Microsoft YaHei</vt:lpstr>
      <vt:lpstr>Arial</vt:lpstr>
      <vt:lpstr>Calibri</vt:lpstr>
      <vt:lpstr>Times New Roman</vt:lpstr>
      <vt:lpstr>Wingdings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xu yujin</cp:lastModifiedBy>
  <cp:revision>563</cp:revision>
  <dcterms:created xsi:type="dcterms:W3CDTF">2019-10-23T01:54:55Z</dcterms:created>
  <dcterms:modified xsi:type="dcterms:W3CDTF">2021-09-14T06:44:41Z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