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9" r:id="rId2"/>
    <p:sldId id="268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79" r:id="rId13"/>
  </p:sldIdLst>
  <p:sldSz cx="9145588" cy="5145088"/>
  <p:notesSz cx="6858000" cy="9144000"/>
  <p:defaultTextStyle>
    <a:defPPr>
      <a:defRPr lang="zh-CN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428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08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4830">
          <p15:clr>
            <a:srgbClr val="A4A3A4"/>
          </p15:clr>
        </p15:guide>
        <p15:guide id="9" pos="132">
          <p15:clr>
            <a:srgbClr val="A4A3A4"/>
          </p15:clr>
        </p15:guide>
        <p15:guide id="10" orient="horz" pos="2999">
          <p15:clr>
            <a:srgbClr val="A4A3A4"/>
          </p15:clr>
        </p15:guide>
        <p15:guide id="11" orient="horz" pos="740">
          <p15:clr>
            <a:srgbClr val="A4A3A4"/>
          </p15:clr>
        </p15:guide>
        <p15:guide id="12" orient="horz" pos="238">
          <p15:clr>
            <a:srgbClr val="A4A3A4"/>
          </p15:clr>
        </p15:guide>
        <p15:guide id="13" pos="4902">
          <p15:clr>
            <a:srgbClr val="A4A3A4"/>
          </p15:clr>
        </p15:guide>
        <p15:guide id="14" orient="horz" pos="2850">
          <p15:clr>
            <a:srgbClr val="A4A3A4"/>
          </p15:clr>
        </p15:guide>
        <p15:guide id="15" orient="horz" pos="3060">
          <p15:clr>
            <a:srgbClr val="A4A3A4"/>
          </p15:clr>
        </p15:guide>
        <p15:guide id="16" orient="horz" pos="126">
          <p15:clr>
            <a:srgbClr val="A4A3A4"/>
          </p15:clr>
        </p15:guide>
        <p15:guide id="17" orient="horz" pos="264">
          <p15:clr>
            <a:srgbClr val="A4A3A4"/>
          </p15:clr>
        </p15:guide>
        <p15:guide id="18" pos="4656">
          <p15:clr>
            <a:srgbClr val="A4A3A4"/>
          </p15:clr>
        </p15:guide>
        <p15:guide id="19" pos="1266">
          <p15:clr>
            <a:srgbClr val="A4A3A4"/>
          </p15:clr>
        </p15:guide>
        <p15:guide id="20" pos="4968">
          <p15:clr>
            <a:srgbClr val="A4A3A4"/>
          </p15:clr>
        </p15:guide>
        <p15:guide id="21" pos="55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0" y="72"/>
      </p:cViewPr>
      <p:guideLst>
        <p:guide orient="horz" pos="387"/>
        <p:guide orient="horz" pos="3053"/>
        <p:guide orient="horz" pos="428"/>
        <p:guide orient="horz" pos="124"/>
        <p:guide pos="4908"/>
        <p:guide pos="192"/>
        <p:guide pos="5568"/>
        <p:guide pos="4830"/>
        <p:guide pos="132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  <p:guide pos="5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40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0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74" r:id="rId4"/>
    <p:sldLayoutId id="2147483675" r:id="rId5"/>
    <p:sldLayoutId id="2147483654" r:id="rId6"/>
    <p:sldLayoutId id="2147483669" r:id="rId7"/>
    <p:sldLayoutId id="2147483676" r:id="rId8"/>
    <p:sldLayoutId id="2147483677" r:id="rId9"/>
    <p:sldLayoutId id="2147483670" r:id="rId10"/>
    <p:sldLayoutId id="2147483671" r:id="rId11"/>
    <p:sldLayoutId id="2147483655" r:id="rId12"/>
    <p:sldLayoutId id="2147483673" r:id="rId1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confirmation.aspx?id=11800" TargetMode="External"/><Relationship Id="rId2" Type="http://schemas.openxmlformats.org/officeDocument/2006/relationships/hyperlink" Target="https://www.java.com/zh_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asm32.com/board/index.php?topic=7802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VEB</a:t>
            </a:r>
            <a:r>
              <a:rPr lang="zh-CN" altLang="en-US" dirty="0"/>
              <a:t>和编译环境的搭建</a:t>
            </a:r>
          </a:p>
        </p:txBody>
      </p:sp>
    </p:spTree>
    <p:extLst>
      <p:ext uri="{BB962C8B-B14F-4D97-AF65-F5344CB8AC3E}">
        <p14:creationId xmlns:p14="http://schemas.microsoft.com/office/powerpoint/2010/main" val="204174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项目的打开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8" y="904875"/>
            <a:ext cx="3969366" cy="30372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82" y="1058650"/>
            <a:ext cx="4230463" cy="28834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5602" y="4246880"/>
            <a:ext cx="422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打开</a:t>
            </a:r>
            <a:r>
              <a:rPr lang="en-US" altLang="zh-CN" dirty="0"/>
              <a:t>VisualeBios.exe</a:t>
            </a:r>
            <a:r>
              <a:rPr lang="zh-CN" altLang="en-US" dirty="0"/>
              <a:t>后，选择</a:t>
            </a:r>
            <a:r>
              <a:rPr lang="en-US" altLang="zh-CN" dirty="0"/>
              <a:t>File-&gt;Open Project</a:t>
            </a:r>
            <a:r>
              <a:rPr lang="zh-CN" altLang="en-US" dirty="0"/>
              <a:t>，点击进入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09441" y="4190221"/>
            <a:ext cx="422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在对应的路径下找到需要打开的</a:t>
            </a:r>
            <a:r>
              <a:rPr lang="en-US" altLang="zh-CN" dirty="0"/>
              <a:t>Project</a:t>
            </a:r>
            <a:r>
              <a:rPr lang="zh-CN" altLang="en-US" dirty="0"/>
              <a:t>文件，选择后点击就能打开相应的</a:t>
            </a:r>
            <a:r>
              <a:rPr lang="en-US" altLang="zh-CN" dirty="0"/>
              <a:t>Project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7528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环境搭建完成后，使用</a:t>
            </a:r>
            <a:r>
              <a:rPr lang="en-US" altLang="zh-CN" dirty="0" err="1"/>
              <a:t>Veb</a:t>
            </a:r>
            <a:r>
              <a:rPr lang="zh-CN" altLang="en-US" dirty="0"/>
              <a:t>创建一个以自己的</a:t>
            </a:r>
            <a:r>
              <a:rPr lang="en-US" altLang="zh-CN" dirty="0" err="1"/>
              <a:t>ItCode</a:t>
            </a:r>
            <a:r>
              <a:rPr lang="zh-CN" altLang="en-US" dirty="0"/>
              <a:t>命名的</a:t>
            </a:r>
            <a:r>
              <a:rPr lang="en-US" altLang="zh-CN" dirty="0"/>
              <a:t>Project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环境搭建完成后，使用</a:t>
            </a:r>
            <a:r>
              <a:rPr lang="en-US" altLang="zh-CN" dirty="0" err="1"/>
              <a:t>Veb</a:t>
            </a:r>
            <a:r>
              <a:rPr lang="en-US" altLang="zh-CN" dirty="0"/>
              <a:t> </a:t>
            </a:r>
            <a:r>
              <a:rPr lang="zh-CN" altLang="en-US"/>
              <a:t>编译</a:t>
            </a:r>
            <a:r>
              <a:rPr lang="en-US" altLang="zh-CN"/>
              <a:t>H210</a:t>
            </a:r>
            <a:r>
              <a:rPr lang="zh-CN" altLang="en-US" dirty="0"/>
              <a:t>代码生成</a:t>
            </a:r>
            <a:r>
              <a:rPr lang="en-US" altLang="zh-CN" dirty="0"/>
              <a:t>rom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22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编译环境搭建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 err="1"/>
              <a:t>VeB</a:t>
            </a:r>
            <a:r>
              <a:rPr lang="zh-CN" altLang="en-US" dirty="0"/>
              <a:t>介绍</a:t>
            </a:r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如何创建和打开项目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环境的搭建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需要安装的几个软件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JAVA </a:t>
            </a:r>
            <a:r>
              <a:rPr lang="en-US" altLang="zh-CN" dirty="0">
                <a:hlinkClick r:id="rId2"/>
              </a:rPr>
              <a:t>https://www.java.com/zh_CN/</a:t>
            </a:r>
            <a:r>
              <a:rPr lang="en-US" altLang="zh-CN" dirty="0"/>
              <a:t>  </a:t>
            </a:r>
            <a:r>
              <a:rPr lang="zh-CN" altLang="en-US" dirty="0"/>
              <a:t>从以上网站下载</a:t>
            </a:r>
            <a:r>
              <a:rPr lang="en-US" altLang="zh-CN" dirty="0"/>
              <a:t>Java</a:t>
            </a:r>
            <a:r>
              <a:rPr lang="zh-CN" altLang="en-US" dirty="0"/>
              <a:t>程序并安装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/>
              <a:t>Windows</a:t>
            </a:r>
            <a:r>
              <a:rPr lang="zh-CN" altLang="en-US" dirty="0"/>
              <a:t>驱动程序工具包</a:t>
            </a:r>
            <a:r>
              <a:rPr lang="en-US" altLang="zh-CN" dirty="0"/>
              <a:t>WinDDK_7600.16385.1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https://www.microsoft.com/en-us/download/confirmation.aspx?id=11800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EWDK</a:t>
            </a:r>
            <a:r>
              <a:rPr lang="zh-CN" altLang="en-US" dirty="0"/>
              <a:t>（</a:t>
            </a:r>
            <a:r>
              <a:rPr lang="en-US" altLang="zh-CN" dirty="0"/>
              <a:t>Enterprise WDK</a:t>
            </a:r>
            <a:r>
              <a:rPr lang="zh-CN" altLang="en-US" dirty="0"/>
              <a:t>（</a:t>
            </a:r>
            <a:r>
              <a:rPr lang="en-US" altLang="zh-CN" dirty="0"/>
              <a:t>Window driver kit</a:t>
            </a:r>
            <a:r>
              <a:rPr lang="zh-CN" altLang="en-US" dirty="0"/>
              <a:t>）</a:t>
            </a:r>
            <a:r>
              <a:rPr lang="en-US" altLang="zh-CN" dirty="0"/>
              <a:t> 2019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http://www.masm32.com/board/index.php?topic=7802.0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3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VeB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什么是</a:t>
            </a:r>
            <a:r>
              <a:rPr lang="en-US" altLang="zh-CN" dirty="0" err="1"/>
              <a:t>VeB</a:t>
            </a:r>
            <a:endParaRPr lang="en-US" altLang="zh-CN" dirty="0"/>
          </a:p>
          <a:p>
            <a:pPr marL="342946" lvl="1" indent="0">
              <a:buNone/>
            </a:pPr>
            <a:r>
              <a:rPr lang="en-US" altLang="zh-CN" sz="900" dirty="0"/>
              <a:t>	Visual </a:t>
            </a:r>
            <a:r>
              <a:rPr lang="en-US" altLang="zh-CN" sz="900" dirty="0" err="1"/>
              <a:t>eBIOS</a:t>
            </a:r>
            <a:r>
              <a:rPr lang="en-US" altLang="zh-CN" sz="900" dirty="0"/>
              <a:t> (</a:t>
            </a:r>
            <a:r>
              <a:rPr lang="en-US" altLang="zh-CN" sz="900" dirty="0" err="1"/>
              <a:t>VeB</a:t>
            </a:r>
            <a:r>
              <a:rPr lang="en-US" altLang="zh-CN" sz="900" dirty="0"/>
              <a:t>) provides a platform independent development environment for firmware projects. Eclipse of </a:t>
            </a:r>
            <a:r>
              <a:rPr lang="en-US" altLang="zh-CN" sz="900" dirty="0" err="1"/>
              <a:t>VeB</a:t>
            </a:r>
            <a:endParaRPr lang="en-US" altLang="zh-CN" sz="900" dirty="0"/>
          </a:p>
          <a:p>
            <a:pPr marL="342946" lvl="1" indent="0">
              <a:buNone/>
            </a:pPr>
            <a:r>
              <a:rPr lang="en-US" altLang="zh-CN" sz="900" dirty="0"/>
              <a:t>provides an easy and flexible framework (Plug-ins) to incorporate new features into it. </a:t>
            </a:r>
            <a:r>
              <a:rPr lang="en-US" altLang="zh-CN" sz="900" dirty="0" err="1"/>
              <a:t>VeB</a:t>
            </a:r>
            <a:r>
              <a:rPr lang="en-US" altLang="zh-CN" sz="900" dirty="0"/>
              <a:t> is basically a development</a:t>
            </a:r>
          </a:p>
          <a:p>
            <a:pPr marL="342946" lvl="1" indent="0">
              <a:buNone/>
            </a:pPr>
            <a:r>
              <a:rPr lang="en-US" altLang="zh-CN" sz="900" dirty="0"/>
              <a:t>environment integrated with the Eclipse platform. It provides tools that are specifically designed for system firmware</a:t>
            </a:r>
          </a:p>
          <a:p>
            <a:pPr marL="342946" lvl="1" indent="0">
              <a:buNone/>
            </a:pPr>
            <a:r>
              <a:rPr lang="en-US" altLang="zh-CN" sz="900" dirty="0"/>
              <a:t>development. </a:t>
            </a:r>
            <a:r>
              <a:rPr lang="en-US" altLang="zh-CN" sz="900" dirty="0" err="1"/>
              <a:t>VeB</a:t>
            </a:r>
            <a:r>
              <a:rPr lang="en-US" altLang="zh-CN" sz="900" dirty="0"/>
              <a:t> for Eclipse allows the users to load and build </a:t>
            </a:r>
            <a:r>
              <a:rPr lang="en-US" altLang="zh-CN" sz="900" dirty="0" err="1"/>
              <a:t>Aptio</a:t>
            </a:r>
            <a:r>
              <a:rPr lang="en-US" altLang="zh-CN" sz="900" dirty="0"/>
              <a:t>, Core8 and EDK II projects. And also used with</a:t>
            </a:r>
          </a:p>
          <a:p>
            <a:pPr marL="342946" lvl="1" indent="0">
              <a:buNone/>
            </a:pPr>
            <a:r>
              <a:rPr lang="en-US" altLang="zh-CN" sz="900" dirty="0"/>
              <a:t>the </a:t>
            </a:r>
            <a:r>
              <a:rPr lang="en-US" altLang="zh-CN" sz="900" dirty="0" err="1"/>
              <a:t>Aptio</a:t>
            </a:r>
            <a:r>
              <a:rPr lang="en-US" altLang="zh-CN" sz="900" dirty="0"/>
              <a:t>™ based on </a:t>
            </a:r>
            <a:r>
              <a:rPr lang="en-US" altLang="zh-CN" sz="900" dirty="0" err="1"/>
              <a:t>VeB’s</a:t>
            </a:r>
            <a:r>
              <a:rPr lang="en-US" altLang="zh-CN" sz="900" dirty="0"/>
              <a:t> ability to handle new development environments, such as the Intel Platform Innovation</a:t>
            </a:r>
          </a:p>
          <a:p>
            <a:pPr marL="342946" lvl="1" indent="0">
              <a:buNone/>
            </a:pPr>
            <a:r>
              <a:rPr lang="en-US" altLang="zh-CN" sz="900" dirty="0"/>
              <a:t>Framework for EFI.</a:t>
            </a:r>
          </a:p>
          <a:p>
            <a:pPr marL="342946" lvl="1" indent="0">
              <a:buNone/>
            </a:pPr>
            <a:r>
              <a:rPr lang="en-US" altLang="zh-CN" sz="900" dirty="0"/>
              <a:t>	Even though the developer is able to manage most aspects of a BIOS project directly from </a:t>
            </a:r>
            <a:r>
              <a:rPr lang="en-US" altLang="zh-CN" sz="900" dirty="0" err="1"/>
              <a:t>VeB</a:t>
            </a:r>
            <a:r>
              <a:rPr lang="en-US" altLang="zh-CN" sz="900" dirty="0"/>
              <a:t>, the goal of the</a:t>
            </a:r>
          </a:p>
          <a:p>
            <a:pPr marL="342946" lvl="1" indent="0">
              <a:buNone/>
            </a:pPr>
            <a:r>
              <a:rPr lang="en-US" altLang="zh-CN" sz="900" dirty="0"/>
              <a:t>development environment is providing an interface to other underlying tools. This facilitates great capacity for extension</a:t>
            </a:r>
          </a:p>
          <a:p>
            <a:pPr marL="342946" lvl="1" indent="0">
              <a:buNone/>
            </a:pPr>
            <a:r>
              <a:rPr lang="en-US" altLang="zh-CN" sz="900" dirty="0"/>
              <a:t>and functionality, but does not make the developer completely dependent on </a:t>
            </a:r>
            <a:r>
              <a:rPr lang="en-US" altLang="zh-CN" sz="900" dirty="0" err="1"/>
              <a:t>VeB</a:t>
            </a:r>
            <a:r>
              <a:rPr lang="en-US" altLang="zh-CN" sz="900" dirty="0"/>
              <a:t>.</a:t>
            </a:r>
          </a:p>
          <a:p>
            <a:pPr marL="342946" lvl="1" indent="0">
              <a:buNone/>
            </a:pPr>
            <a:r>
              <a:rPr lang="en-US" altLang="zh-CN" sz="900" dirty="0"/>
              <a:t>SSSS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如何获取</a:t>
            </a:r>
            <a:r>
              <a:rPr lang="en-US" altLang="zh-CN" dirty="0" err="1"/>
              <a:t>VeB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通过</a:t>
            </a:r>
            <a:r>
              <a:rPr lang="en-US" altLang="zh-CN" dirty="0"/>
              <a:t>cp.ami.com</a:t>
            </a:r>
            <a:r>
              <a:rPr lang="zh-CN" altLang="en-US" dirty="0"/>
              <a:t>网站下载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可以从</a:t>
            </a:r>
            <a:r>
              <a:rPr lang="en-US" altLang="zh-CN" dirty="0"/>
              <a:t>AMI</a:t>
            </a:r>
            <a:r>
              <a:rPr lang="zh-CN" altLang="en-US" dirty="0"/>
              <a:t>的</a:t>
            </a:r>
            <a:r>
              <a:rPr lang="en-US" altLang="zh-CN" dirty="0" err="1"/>
              <a:t>AptioV_SS</a:t>
            </a:r>
            <a:r>
              <a:rPr lang="zh-CN" altLang="en-US" dirty="0"/>
              <a:t>的数据库中进行下载</a:t>
            </a:r>
            <a:r>
              <a:rPr lang="en-US" altLang="zh-CN" dirty="0"/>
              <a:t>VisualeBios.exe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12" y="3764907"/>
            <a:ext cx="3303539" cy="822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39639" y="3833930"/>
            <a:ext cx="278994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AptioV_SS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数据库下载的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VisualeBios.exe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78" y="3918888"/>
            <a:ext cx="1293706" cy="5148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78" y="3764907"/>
            <a:ext cx="1238400" cy="11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VeB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2" y="672826"/>
            <a:ext cx="7796107" cy="417914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68588" y="1510453"/>
            <a:ext cx="15510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Editor 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356268" y="1818230"/>
            <a:ext cx="155787" cy="7759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19693" y="1402731"/>
            <a:ext cx="12220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Tools View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642268" y="1707146"/>
            <a:ext cx="155787" cy="7759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62425" y="3046209"/>
            <a:ext cx="2743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Project Management 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671575" y="3169921"/>
            <a:ext cx="3290849" cy="304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68315" y="4328753"/>
            <a:ext cx="17940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Output 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 flipV="1">
            <a:off x="4726348" y="4482642"/>
            <a:ext cx="1341967" cy="80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VeB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</a:p>
        </p:txBody>
      </p:sp>
      <p:pic>
        <p:nvPicPr>
          <p:cNvPr id="4" name="内容占位符 7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-721" t="5323"/>
          <a:stretch/>
        </p:blipFill>
        <p:spPr>
          <a:xfrm>
            <a:off x="358987" y="745069"/>
            <a:ext cx="4260427" cy="34273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745069"/>
            <a:ext cx="3788696" cy="34273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5602" y="4246880"/>
            <a:ext cx="422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在本机存放</a:t>
            </a:r>
            <a:r>
              <a:rPr lang="en-US" altLang="zh-CN" dirty="0" err="1"/>
              <a:t>Veb</a:t>
            </a:r>
            <a:r>
              <a:rPr lang="en-US" altLang="zh-CN" dirty="0"/>
              <a:t> Tool</a:t>
            </a:r>
            <a:r>
              <a:rPr lang="zh-CN" altLang="en-US" dirty="0"/>
              <a:t>的目录下找到</a:t>
            </a:r>
            <a:r>
              <a:rPr lang="en-US" altLang="zh-CN" dirty="0"/>
              <a:t>VisualeBios.exe</a:t>
            </a:r>
            <a:r>
              <a:rPr lang="zh-CN" altLang="en-US" dirty="0"/>
              <a:t>文件，然后双击打开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48933" y="4354601"/>
            <a:ext cx="422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打开</a:t>
            </a:r>
            <a:r>
              <a:rPr lang="en-US" altLang="zh-CN" dirty="0" err="1"/>
              <a:t>Veb</a:t>
            </a:r>
            <a:r>
              <a:rPr lang="zh-CN" altLang="en-US" dirty="0"/>
              <a:t>后，选择</a:t>
            </a:r>
            <a:r>
              <a:rPr lang="en-US" altLang="zh-CN" dirty="0"/>
              <a:t>Tools</a:t>
            </a:r>
            <a:r>
              <a:rPr lang="zh-CN" altLang="en-US" dirty="0"/>
              <a:t>下的</a:t>
            </a:r>
            <a:r>
              <a:rPr lang="en-US" altLang="zh-CN" dirty="0"/>
              <a:t>Options</a:t>
            </a:r>
            <a:r>
              <a:rPr lang="zh-CN" altLang="en-US" dirty="0"/>
              <a:t>，点击进入</a:t>
            </a:r>
          </a:p>
        </p:txBody>
      </p:sp>
    </p:spTree>
    <p:extLst>
      <p:ext uri="{BB962C8B-B14F-4D97-AF65-F5344CB8AC3E}">
        <p14:creationId xmlns:p14="http://schemas.microsoft.com/office/powerpoint/2010/main" val="22587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VeB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0" y="904875"/>
            <a:ext cx="4017434" cy="24722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660" y="4130356"/>
            <a:ext cx="4221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进入</a:t>
            </a:r>
            <a:r>
              <a:rPr lang="en-US" altLang="zh-CN" dirty="0"/>
              <a:t>Options</a:t>
            </a:r>
            <a:r>
              <a:rPr lang="zh-CN" altLang="en-US" dirty="0"/>
              <a:t>后，找到</a:t>
            </a:r>
            <a:r>
              <a:rPr lang="en-US" altLang="zh-CN" dirty="0"/>
              <a:t>Tools Directories, </a:t>
            </a:r>
            <a:r>
              <a:rPr lang="zh-CN" altLang="en-US" dirty="0"/>
              <a:t>然后按照本机存放</a:t>
            </a:r>
            <a:r>
              <a:rPr lang="en-US" altLang="zh-CN" dirty="0"/>
              <a:t>Tool</a:t>
            </a:r>
            <a:r>
              <a:rPr lang="zh-CN" altLang="en-US" dirty="0"/>
              <a:t>的路径和</a:t>
            </a:r>
            <a:r>
              <a:rPr lang="en-US" altLang="zh-CN" dirty="0"/>
              <a:t>WDK</a:t>
            </a:r>
            <a:r>
              <a:rPr lang="zh-CN" altLang="en-US" dirty="0"/>
              <a:t>的路径进行相应的配置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27787" y="4127992"/>
            <a:ext cx="4221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点击</a:t>
            </a:r>
            <a:r>
              <a:rPr lang="en-US" altLang="zh-CN" dirty="0" err="1"/>
              <a:t>Env</a:t>
            </a:r>
            <a:r>
              <a:rPr lang="en-US" altLang="zh-CN" dirty="0"/>
              <a:t> Variables, </a:t>
            </a:r>
            <a:r>
              <a:rPr lang="zh-CN" altLang="en-US" dirty="0"/>
              <a:t>前面的</a:t>
            </a:r>
            <a:r>
              <a:rPr lang="en-US" altLang="zh-CN" dirty="0"/>
              <a:t>Variable</a:t>
            </a:r>
            <a:r>
              <a:rPr lang="zh-CN" altLang="en-US" dirty="0"/>
              <a:t>分配按照上图进行填写，后面对应的</a:t>
            </a:r>
            <a:r>
              <a:rPr lang="en-US" altLang="zh-CN" dirty="0"/>
              <a:t>Value</a:t>
            </a:r>
            <a:r>
              <a:rPr lang="zh-CN" altLang="en-US" dirty="0"/>
              <a:t>是按照本机存放</a:t>
            </a:r>
            <a:r>
              <a:rPr lang="en-US" altLang="zh-CN" dirty="0"/>
              <a:t>Tool</a:t>
            </a:r>
            <a:r>
              <a:rPr lang="zh-CN" altLang="en-US" dirty="0"/>
              <a:t>和</a:t>
            </a:r>
            <a:r>
              <a:rPr lang="en-US" altLang="zh-CN" dirty="0"/>
              <a:t>WDK/EWDK</a:t>
            </a:r>
            <a:r>
              <a:rPr lang="zh-CN" altLang="en-US" dirty="0"/>
              <a:t>的路径进行配置。配置完成后按</a:t>
            </a:r>
            <a:r>
              <a:rPr lang="en-US" altLang="zh-CN" dirty="0"/>
              <a:t>OK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51" y="680069"/>
            <a:ext cx="4168747" cy="33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5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项目的创建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1" y="904875"/>
            <a:ext cx="4602375" cy="3199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60" y="881556"/>
            <a:ext cx="3383573" cy="3246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5602" y="4246880"/>
            <a:ext cx="422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打开</a:t>
            </a:r>
            <a:r>
              <a:rPr lang="en-US" altLang="zh-CN" dirty="0"/>
              <a:t>VisualeBios.exe</a:t>
            </a:r>
            <a:r>
              <a:rPr lang="zh-CN" altLang="en-US" dirty="0"/>
              <a:t>后，选择</a:t>
            </a:r>
            <a:r>
              <a:rPr lang="en-US" altLang="zh-CN" dirty="0"/>
              <a:t>File-&gt;New</a:t>
            </a:r>
            <a:r>
              <a:rPr lang="zh-CN" altLang="en-US" dirty="0"/>
              <a:t>，点击进入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57800" y="4212219"/>
            <a:ext cx="3507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NEW</a:t>
            </a:r>
            <a:r>
              <a:rPr lang="zh-CN" altLang="en-US" dirty="0"/>
              <a:t>页面中选择</a:t>
            </a:r>
            <a:r>
              <a:rPr lang="en-US" altLang="zh-CN" dirty="0"/>
              <a:t>Projects</a:t>
            </a:r>
            <a:r>
              <a:rPr lang="zh-CN" altLang="en-US" dirty="0"/>
              <a:t>下的</a:t>
            </a:r>
            <a:r>
              <a:rPr lang="en-US" altLang="zh-CN" dirty="0"/>
              <a:t>New Project Wizard</a:t>
            </a:r>
            <a:r>
              <a:rPr lang="zh-CN" altLang="en-US" dirty="0"/>
              <a:t>下的</a:t>
            </a:r>
            <a:r>
              <a:rPr lang="en-US" altLang="zh-CN" dirty="0"/>
              <a:t> Blank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98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项目的创建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6" y="681355"/>
            <a:ext cx="3490262" cy="32692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94" y="652780"/>
            <a:ext cx="4551681" cy="31642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5537" y="4067712"/>
            <a:ext cx="4221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通过</a:t>
            </a:r>
            <a:r>
              <a:rPr lang="en-US" altLang="zh-CN" dirty="0"/>
              <a:t>Browse</a:t>
            </a:r>
            <a:r>
              <a:rPr lang="zh-CN" altLang="en-US" dirty="0"/>
              <a:t>选择</a:t>
            </a:r>
            <a:r>
              <a:rPr lang="en-US" altLang="zh-CN" dirty="0"/>
              <a:t>project</a:t>
            </a:r>
            <a:r>
              <a:rPr lang="zh-CN" altLang="en-US" dirty="0"/>
              <a:t>需要保存的路径，选择完成后，会在</a:t>
            </a:r>
            <a:r>
              <a:rPr lang="en-US" altLang="zh-CN" dirty="0"/>
              <a:t>Location</a:t>
            </a:r>
            <a:r>
              <a:rPr lang="zh-CN" altLang="en-US" dirty="0"/>
              <a:t>中显示文件路径，然后在</a:t>
            </a:r>
            <a:r>
              <a:rPr lang="en-US" altLang="zh-CN" dirty="0"/>
              <a:t>Name</a:t>
            </a:r>
            <a:r>
              <a:rPr lang="zh-CN" altLang="en-US" dirty="0"/>
              <a:t>中填写需要创建的</a:t>
            </a:r>
            <a:r>
              <a:rPr lang="en-US" altLang="zh-CN" dirty="0"/>
              <a:t>Project</a:t>
            </a:r>
            <a:r>
              <a:rPr lang="zh-CN" altLang="en-US" dirty="0"/>
              <a:t>的名称，填写完成后，按</a:t>
            </a:r>
            <a:r>
              <a:rPr lang="en-US" altLang="zh-CN" dirty="0"/>
              <a:t>OK</a:t>
            </a:r>
            <a:r>
              <a:rPr lang="zh-CN" altLang="en-US" dirty="0"/>
              <a:t>就能生成相应的</a:t>
            </a:r>
            <a:r>
              <a:rPr lang="en-US" altLang="zh-CN" dirty="0"/>
              <a:t>Project</a:t>
            </a:r>
            <a:r>
              <a:rPr lang="zh-CN" altLang="en-US" dirty="0"/>
              <a:t>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89877" y="4067712"/>
            <a:ext cx="422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创建完成后，在</a:t>
            </a:r>
            <a:r>
              <a:rPr lang="en-US" altLang="zh-CN" dirty="0"/>
              <a:t>Project Management Window</a:t>
            </a:r>
          </a:p>
          <a:p>
            <a:r>
              <a:rPr lang="zh-CN" altLang="en-US" dirty="0"/>
              <a:t>和相应路径下能够找到创建的</a:t>
            </a:r>
            <a:r>
              <a:rPr lang="en-US" altLang="zh-CN" dirty="0"/>
              <a:t>Project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414050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601</Words>
  <Application>Microsoft Office PowerPoint</Application>
  <PresentationFormat>自定义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环境的搭建</vt:lpstr>
      <vt:lpstr>VeB</vt:lpstr>
      <vt:lpstr>VeB</vt:lpstr>
      <vt:lpstr>VeB 配置</vt:lpstr>
      <vt:lpstr>VeB 配置</vt:lpstr>
      <vt:lpstr>项目的创建</vt:lpstr>
      <vt:lpstr>项目的创建</vt:lpstr>
      <vt:lpstr>项目的打开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zlikely@163.com</cp:lastModifiedBy>
  <cp:revision>175</cp:revision>
  <dcterms:created xsi:type="dcterms:W3CDTF">2020-01-18T02:25:02Z</dcterms:created>
  <dcterms:modified xsi:type="dcterms:W3CDTF">2021-08-10T01:40:31Z</dcterms:modified>
</cp:coreProperties>
</file>