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7"/>
  </p:notesMasterIdLst>
  <p:handoutMasterIdLst>
    <p:handoutMasterId r:id="rId9"/>
  </p:handoutMasterIdLst>
  <p:sldIdLst>
    <p:sldId id="264" r:id="rId5"/>
    <p:sldId id="292" r:id="rId6"/>
    <p:sldId id="26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42" userDrawn="1">
          <p15:clr>
            <a:srgbClr val="A4A3A4"/>
          </p15:clr>
        </p15:guide>
        <p15:guide id="4" pos="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699"/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4"/>
  </p:normalViewPr>
  <p:slideViewPr>
    <p:cSldViewPr snapToGrid="0" snapToObjects="1" showGuides="1">
      <p:cViewPr varScale="1">
        <p:scale>
          <a:sx n="91" d="100"/>
          <a:sy n="91" d="100"/>
        </p:scale>
        <p:origin x="96" y="130"/>
      </p:cViewPr>
      <p:guideLst>
        <p:guide orient="horz" pos="283"/>
        <p:guide pos="3840"/>
        <p:guide pos="7442"/>
        <p:guide pos="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82891" y="1130300"/>
            <a:ext cx="2911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组周报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0086" y="5614035"/>
            <a:ext cx="16395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BIOS </a:t>
            </a:r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黄云龙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组工作状态更新  </a:t>
            </a:r>
            <a:endParaRPr lang="zh-CN" altLang="en-US" sz="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204470" y="1252855"/>
            <a:ext cx="11610340" cy="5485130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本周工作状况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lnSpc>
                <a:spcPct val="150000"/>
              </a:lnSpc>
              <a:buClrTx/>
              <a:buSzTx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R5240H0阿里专有云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2" indent="-285750" algn="l">
              <a:lnSpc>
                <a:spcPct val="10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SGMTB#158608:S</a:t>
            </a:r>
            <a:r>
              <a:rPr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etup下Ipv6 PXE Support选项默认Disabled客户需求网卡PXE默认开启</a:t>
            </a:r>
            <a:endParaRPr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通用默认关闭</a:t>
            </a:r>
            <a:endParaRPr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SGMTB#158589:</a:t>
            </a:r>
            <a:r>
              <a:rPr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Setup下按热键F3，写入阿里套餐的个别选项默认值会发生改变</a:t>
            </a:r>
            <a:endParaRPr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在Load Default加入根据Fru切换的回调函数后，不同界面Load default的值不同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在CBS选项的界面F3,通过SetHiiBrowseData 后可以根据Fru获取默认值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在非CBS选项的界面 F3后，再进入查看选项显示没有根据Fru更新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lnSpc>
                <a:spcPct val="150000"/>
              </a:lnSpc>
              <a:buClrTx/>
              <a:buSzTx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R5240H0 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信创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</a:t>
            </a:r>
            <a:r>
              <a:rPr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界面title位置缺少百敖字样</a:t>
            </a:r>
            <a:endParaRPr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更新Title信息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发布XC-suma XC-白包两版BIOS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lnSpc>
                <a:spcPct val="150000"/>
              </a:lnSpc>
              <a:buClrTx/>
              <a:buSzTx/>
              <a:buNone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R5240H0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2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R5240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H0</a:t>
            </a:r>
            <a:r>
              <a:rPr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搭配GT730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Windos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打驱动蓝屏</a:t>
            </a:r>
            <a:endParaRPr lang="zh-CN" sz="126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使用V00版本不会出现问题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正在定位出问题的版本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3" indent="-285750" algn="l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endParaRPr sz="126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lnSpc>
                <a:spcPct val="150000"/>
              </a:lnSpc>
              <a:buClrTx/>
              <a:buSzTx/>
              <a:buNone/>
            </a:pP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谢谢观看</a:t>
            </a:r>
            <a:endParaRPr kumimoji="1"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ZjQ3ZWNiYjFkMWIyMTIxMDQyNjA3MjlkOWQzOGExZDMifQ=="/>
  <p:tag name="KSO_WPP_MARK_KEY" val="539522c0-1beb-4875-ab97-1c4de416eec8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等线</vt:lpstr>
      <vt:lpstr>Arial Unicode MS</vt:lpstr>
      <vt:lpstr>等线 Light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For丨丶Tomorrow</cp:lastModifiedBy>
  <cp:revision>1108</cp:revision>
  <dcterms:created xsi:type="dcterms:W3CDTF">2019-10-23T01:54:00Z</dcterms:created>
  <dcterms:modified xsi:type="dcterms:W3CDTF">2023-02-15T06:22:39Z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CA61C0785A164198ADACA012125C0648</vt:lpwstr>
  </property>
</Properties>
</file>