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6" r:id="rId2"/>
    <p:sldId id="279" r:id="rId3"/>
    <p:sldId id="3563" r:id="rId4"/>
    <p:sldId id="258" r:id="rId5"/>
  </p:sldIdLst>
  <p:sldSz cx="9144000" cy="5143500" type="screen16x9"/>
  <p:notesSz cx="6797675" cy="9926638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E9E9"/>
    <a:srgbClr val="E8D0D0"/>
    <a:srgbClr val="C0504D"/>
    <a:srgbClr val="E6B9B8"/>
    <a:srgbClr val="FFC4C3"/>
    <a:srgbClr val="FBCAA2"/>
    <a:srgbClr val="D7E4BD"/>
    <a:srgbClr val="AD2830"/>
    <a:srgbClr val="B02D38"/>
    <a:srgbClr val="BA11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0847" autoAdjust="0"/>
  </p:normalViewPr>
  <p:slideViewPr>
    <p:cSldViewPr>
      <p:cViewPr varScale="1">
        <p:scale>
          <a:sx n="106" d="100"/>
          <a:sy n="106" d="100"/>
        </p:scale>
        <p:origin x="480" y="3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0" d="100"/>
          <a:sy n="90" d="100"/>
        </p:scale>
        <p:origin x="-3344" y="-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E78497-196B-415E-957E-0F415BE43247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B853C6-0FAD-4C80-9812-1751C55792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7190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497A3-A6E9-460C-B8AE-AE67AD1E0A38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7C96D9-4D4F-4265-8F02-21631B0197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032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548689" y="1318702"/>
            <a:ext cx="7344171" cy="623248"/>
          </a:xfrm>
          <a:prstGeom prst="rect">
            <a:avLst/>
          </a:prstGeom>
        </p:spPr>
        <p:txBody>
          <a:bodyPr/>
          <a:lstStyle>
            <a:lvl1pPr mar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None/>
              <a:defRPr lang="zh-CN" altLang="en-US" sz="4000" b="1" kern="1200" dirty="0"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单击此处编辑主标题</a:t>
            </a:r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2" hasCustomPrompt="1"/>
          </p:nvPr>
        </p:nvSpPr>
        <p:spPr>
          <a:xfrm>
            <a:off x="6841832" y="3867895"/>
            <a:ext cx="2016448" cy="79208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/>
              <a:t>撰写部门及人员</a:t>
            </a:r>
            <a:endParaRPr lang="en-US" altLang="zh-CN" dirty="0"/>
          </a:p>
          <a:p>
            <a:pPr lvl="0"/>
            <a:r>
              <a:rPr lang="en-US" altLang="zh-CN" dirty="0"/>
              <a:t>2017/4/1</a:t>
            </a:r>
            <a:endParaRPr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>
            <a:off x="0" y="1318702"/>
            <a:ext cx="107504" cy="623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123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bg>
      <p:bgPr>
        <a:blipFill dpi="0"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79512" y="123478"/>
            <a:ext cx="7560840" cy="470804"/>
          </a:xfrm>
          <a:prstGeom prst="rect">
            <a:avLst/>
          </a:prstGeom>
        </p:spPr>
        <p:txBody>
          <a:bodyPr/>
          <a:lstStyle>
            <a:lvl1pPr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/>
              <a:t>单击此处编辑小标题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0" y="123478"/>
            <a:ext cx="107504" cy="470804"/>
          </a:xfrm>
          <a:prstGeom prst="rect">
            <a:avLst/>
          </a:prstGeom>
          <a:solidFill>
            <a:srgbClr val="AD28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占位符 3"/>
          <p:cNvSpPr>
            <a:spLocks noGrp="1"/>
          </p:cNvSpPr>
          <p:nvPr>
            <p:ph type="body" sz="quarter" idx="12" hasCustomPrompt="1"/>
          </p:nvPr>
        </p:nvSpPr>
        <p:spPr>
          <a:xfrm>
            <a:off x="2608363" y="1079959"/>
            <a:ext cx="4343399" cy="408462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dirty="0"/>
              <a:t>单击此处编辑母版文本样式</a:t>
            </a:r>
          </a:p>
        </p:txBody>
      </p:sp>
      <p:sp>
        <p:nvSpPr>
          <p:cNvPr id="22" name="文本占位符 3"/>
          <p:cNvSpPr>
            <a:spLocks noGrp="1"/>
          </p:cNvSpPr>
          <p:nvPr>
            <p:ph type="body" sz="quarter" idx="14" hasCustomPrompt="1"/>
          </p:nvPr>
        </p:nvSpPr>
        <p:spPr>
          <a:xfrm>
            <a:off x="2608363" y="1748495"/>
            <a:ext cx="4343399" cy="398697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dirty="0"/>
              <a:t>单击此处编辑母版文本样式</a:t>
            </a:r>
          </a:p>
        </p:txBody>
      </p:sp>
      <p:sp>
        <p:nvSpPr>
          <p:cNvPr id="23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2608363" y="2417033"/>
            <a:ext cx="4343399" cy="408462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dirty="0"/>
              <a:t>单击此处编辑母版文本样式</a:t>
            </a:r>
          </a:p>
        </p:txBody>
      </p:sp>
      <p:sp>
        <p:nvSpPr>
          <p:cNvPr id="24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2608362" y="3085570"/>
            <a:ext cx="4343399" cy="408462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dirty="0"/>
              <a:t>单击此处编辑母版文本样式</a:t>
            </a:r>
          </a:p>
        </p:txBody>
      </p:sp>
      <p:sp>
        <p:nvSpPr>
          <p:cNvPr id="25" name="文本占位符 3"/>
          <p:cNvSpPr>
            <a:spLocks noGrp="1"/>
          </p:cNvSpPr>
          <p:nvPr>
            <p:ph type="body" sz="quarter" idx="17" hasCustomPrompt="1"/>
          </p:nvPr>
        </p:nvSpPr>
        <p:spPr>
          <a:xfrm>
            <a:off x="2608362" y="3754106"/>
            <a:ext cx="4343399" cy="408461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96557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幻灯片">
    <p:bg>
      <p:bgPr>
        <a:blipFill dpi="0"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971601" y="2067694"/>
            <a:ext cx="7272807" cy="62324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None/>
              <a:defRPr lang="zh-CN" altLang="en-US" sz="2800" b="1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单击此处编辑节标题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 hasCustomPrompt="1"/>
          </p:nvPr>
        </p:nvSpPr>
        <p:spPr>
          <a:xfrm>
            <a:off x="3059832" y="3147814"/>
            <a:ext cx="4069655" cy="360040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dirty="0"/>
              <a:t>单击此处编辑母版文本样式</a:t>
            </a:r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3059831" y="3513751"/>
            <a:ext cx="4069655" cy="360040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dirty="0"/>
              <a:t>单击此处编辑母版文本样式</a:t>
            </a:r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4" hasCustomPrompt="1"/>
          </p:nvPr>
        </p:nvSpPr>
        <p:spPr>
          <a:xfrm>
            <a:off x="3059830" y="3873791"/>
            <a:ext cx="4069655" cy="360040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dirty="0"/>
              <a:t>单击此处编辑母版文本样式</a:t>
            </a:r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3059830" y="4233831"/>
            <a:ext cx="4069655" cy="360040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60887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1">
    <p:bg>
      <p:bgPr>
        <a:blipFill dpi="0"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79512" y="123478"/>
            <a:ext cx="7560840" cy="470804"/>
          </a:xfrm>
          <a:prstGeom prst="rect">
            <a:avLst/>
          </a:prstGeom>
        </p:spPr>
        <p:txBody>
          <a:bodyPr/>
          <a:lstStyle>
            <a:lvl1pPr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/>
              <a:t>单击此处编辑小标题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0" y="123478"/>
            <a:ext cx="107504" cy="470804"/>
          </a:xfrm>
          <a:prstGeom prst="rect">
            <a:avLst/>
          </a:prstGeom>
          <a:solidFill>
            <a:srgbClr val="AD28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611560" y="1059582"/>
            <a:ext cx="7886700" cy="3500437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78963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2">
    <p:bg>
      <p:bgPr>
        <a:blipFill dpi="0"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79512" y="123478"/>
            <a:ext cx="7416824" cy="504056"/>
          </a:xfrm>
          <a:prstGeom prst="rect">
            <a:avLst/>
          </a:prstGeom>
        </p:spPr>
        <p:txBody>
          <a:bodyPr/>
          <a:lstStyle>
            <a:lvl1pPr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/>
              <a:t>单击此处编辑小标题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0" y="123478"/>
            <a:ext cx="107504" cy="470804"/>
          </a:xfrm>
          <a:prstGeom prst="rect">
            <a:avLst/>
          </a:prstGeom>
          <a:solidFill>
            <a:srgbClr val="AD28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内容占位符 2"/>
          <p:cNvSpPr>
            <a:spLocks noGrp="1"/>
          </p:cNvSpPr>
          <p:nvPr>
            <p:ph sz="quarter" idx="14"/>
          </p:nvPr>
        </p:nvSpPr>
        <p:spPr>
          <a:xfrm>
            <a:off x="611560" y="1059582"/>
            <a:ext cx="7886700" cy="3500437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73550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2817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5072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2" r:id="rId3"/>
    <p:sldLayoutId id="2147483651" r:id="rId4"/>
    <p:sldLayoutId id="2147483658" r:id="rId5"/>
    <p:sldLayoutId id="2147483654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slide" Target="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548689" y="1318702"/>
            <a:ext cx="7551703" cy="623248"/>
          </a:xfrm>
        </p:spPr>
        <p:txBody>
          <a:bodyPr/>
          <a:lstStyle/>
          <a:p>
            <a:r>
              <a:rPr lang="en-US" altLang="zh-CN" dirty="0"/>
              <a:t>2020</a:t>
            </a:r>
            <a:r>
              <a:rPr lang="zh-CN" altLang="en-US" dirty="0"/>
              <a:t>年度产品技术中心年终总结</a:t>
            </a:r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r"/>
            <a:r>
              <a:rPr lang="zh-CN" altLang="en-US" dirty="0"/>
              <a:t>软件研发部</a:t>
            </a:r>
            <a:endParaRPr lang="en-US" altLang="zh-CN" dirty="0"/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6300192" y="4336269"/>
            <a:ext cx="4149044" cy="64742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H_Others_1"/>
          <p:cNvSpPr/>
          <p:nvPr>
            <p:custDataLst>
              <p:tags r:id="rId1"/>
            </p:custDataLst>
          </p:nvPr>
        </p:nvSpPr>
        <p:spPr>
          <a:xfrm>
            <a:off x="1913036" y="1034768"/>
            <a:ext cx="238125" cy="369396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" name="MH_Others_2"/>
          <p:cNvSpPr/>
          <p:nvPr>
            <p:custDataLst>
              <p:tags r:id="rId2"/>
            </p:custDataLst>
          </p:nvPr>
        </p:nvSpPr>
        <p:spPr>
          <a:xfrm>
            <a:off x="1913035" y="1703302"/>
            <a:ext cx="238125" cy="369396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0" name="MH_Entry_1">
            <a:hlinkClick r:id="rId14" action="ppaction://hlinksldjump"/>
          </p:cNvPr>
          <p:cNvSpPr/>
          <p:nvPr>
            <p:custDataLst>
              <p:tags r:id="rId3"/>
            </p:custDataLst>
          </p:nvPr>
        </p:nvSpPr>
        <p:spPr>
          <a:xfrm>
            <a:off x="1979712" y="995702"/>
            <a:ext cx="4972050" cy="408460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rgbClr val="AD28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0" tIns="0" rIns="0" bIns="0" numCol="1" spcCol="0" rtlCol="0" fromWordArt="0" anchor="ctr" anchorCtr="0" forceAA="0" compatLnSpc="1">
            <a:normAutofit/>
          </a:bodyPr>
          <a:lstStyle/>
          <a:p>
            <a:endParaRPr lang="zh-CN" altLang="en-US" sz="1600" spc="15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1" name="MH_Number_1">
            <a:hlinkClick r:id="rId14" action="ppaction://hlinksldjump"/>
          </p:cNvPr>
          <p:cNvSpPr/>
          <p:nvPr>
            <p:custDataLst>
              <p:tags r:id="rId4"/>
            </p:custDataLst>
          </p:nvPr>
        </p:nvSpPr>
        <p:spPr>
          <a:xfrm>
            <a:off x="2151162" y="995702"/>
            <a:ext cx="457201" cy="408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01</a:t>
            </a:r>
            <a:endParaRPr lang="zh-CN" altLang="en-US" sz="2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2" name="MH_Entry_2">
            <a:hlinkClick r:id="rId14" action="ppaction://hlinksldjump"/>
          </p:cNvPr>
          <p:cNvSpPr/>
          <p:nvPr>
            <p:custDataLst>
              <p:tags r:id="rId5"/>
            </p:custDataLst>
          </p:nvPr>
        </p:nvSpPr>
        <p:spPr>
          <a:xfrm>
            <a:off x="1979712" y="1664239"/>
            <a:ext cx="4972050" cy="408460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rgbClr val="AD28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0" tIns="0" rIns="0" bIns="0" numCol="1" spcCol="0" rtlCol="0" fromWordArt="0" anchor="ctr" anchorCtr="0" forceAA="0" compatLnSpc="1">
            <a:normAutofit/>
          </a:bodyPr>
          <a:lstStyle/>
          <a:p>
            <a:endParaRPr lang="zh-CN" altLang="en-US" sz="1600" spc="15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3" name="MH_Number_2">
            <a:hlinkClick r:id="rId14" action="ppaction://hlinksldjump"/>
          </p:cNvPr>
          <p:cNvSpPr/>
          <p:nvPr>
            <p:custDataLst>
              <p:tags r:id="rId6"/>
            </p:custDataLst>
          </p:nvPr>
        </p:nvSpPr>
        <p:spPr>
          <a:xfrm>
            <a:off x="2151162" y="1634942"/>
            <a:ext cx="457201" cy="408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02</a:t>
            </a:r>
            <a:endParaRPr lang="zh-CN" altLang="en-US" sz="2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4" name="MH_Others_2"/>
          <p:cNvSpPr/>
          <p:nvPr>
            <p:custDataLst>
              <p:tags r:id="rId7"/>
            </p:custDataLst>
          </p:nvPr>
        </p:nvSpPr>
        <p:spPr>
          <a:xfrm>
            <a:off x="1913035" y="2371982"/>
            <a:ext cx="238125" cy="369396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5" name="MH_Entry_2">
            <a:hlinkClick r:id="rId14" action="ppaction://hlinksldjump"/>
          </p:cNvPr>
          <p:cNvSpPr/>
          <p:nvPr>
            <p:custDataLst>
              <p:tags r:id="rId8"/>
            </p:custDataLst>
          </p:nvPr>
        </p:nvSpPr>
        <p:spPr>
          <a:xfrm>
            <a:off x="1979712" y="2332776"/>
            <a:ext cx="4972050" cy="408460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rgbClr val="AD28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0" tIns="0" rIns="0" bIns="0" numCol="1" spcCol="0" rtlCol="0" fromWordArt="0" anchor="ctr" anchorCtr="0" forceAA="0" compatLnSpc="1">
            <a:normAutofit/>
          </a:bodyPr>
          <a:lstStyle/>
          <a:p>
            <a:endParaRPr lang="zh-CN" altLang="en-US" sz="1600" spc="15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6" name="MH_Number_2">
            <a:hlinkClick r:id="rId14" action="ppaction://hlinksldjump"/>
          </p:cNvPr>
          <p:cNvSpPr/>
          <p:nvPr>
            <p:custDataLst>
              <p:tags r:id="rId9"/>
            </p:custDataLst>
          </p:nvPr>
        </p:nvSpPr>
        <p:spPr>
          <a:xfrm>
            <a:off x="2151162" y="2313245"/>
            <a:ext cx="457201" cy="408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03</a:t>
            </a:r>
            <a:endParaRPr lang="zh-CN" altLang="en-US" sz="2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2608363" y="995700"/>
            <a:ext cx="4343399" cy="408462"/>
          </a:xfrm>
        </p:spPr>
        <p:txBody>
          <a:bodyPr/>
          <a:lstStyle/>
          <a:p>
            <a:r>
              <a:rPr lang="en-US" altLang="zh-CN" dirty="0"/>
              <a:t>2020</a:t>
            </a:r>
            <a:r>
              <a:rPr lang="zh-CN" altLang="en-US" dirty="0"/>
              <a:t>年部门定位和主要职能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2608363" y="1664236"/>
            <a:ext cx="4343399" cy="398697"/>
          </a:xfrm>
        </p:spPr>
        <p:txBody>
          <a:bodyPr/>
          <a:lstStyle/>
          <a:p>
            <a:r>
              <a:rPr lang="en-US" altLang="zh-CN" dirty="0"/>
              <a:t>2020</a:t>
            </a:r>
            <a:r>
              <a:rPr lang="zh-CN" altLang="en-US" dirty="0"/>
              <a:t>年部门重点工作完成情况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5"/>
          </p:nvPr>
        </p:nvSpPr>
        <p:spPr>
          <a:xfrm>
            <a:off x="2608363" y="2332774"/>
            <a:ext cx="4343399" cy="408462"/>
          </a:xfrm>
        </p:spPr>
        <p:txBody>
          <a:bodyPr/>
          <a:lstStyle/>
          <a:p>
            <a:r>
              <a:rPr lang="zh-CN" altLang="en-US" dirty="0"/>
              <a:t>本年度部门</a:t>
            </a:r>
            <a:r>
              <a:rPr lang="en-US" altLang="zh-CN" dirty="0"/>
              <a:t>KPI</a:t>
            </a:r>
            <a:r>
              <a:rPr lang="zh-CN" altLang="en-US" dirty="0"/>
              <a:t>指标完成情况</a:t>
            </a:r>
          </a:p>
        </p:txBody>
      </p:sp>
      <p:sp>
        <p:nvSpPr>
          <p:cNvPr id="17" name="MH_Others_2"/>
          <p:cNvSpPr/>
          <p:nvPr>
            <p:custDataLst>
              <p:tags r:id="rId10"/>
            </p:custDataLst>
          </p:nvPr>
        </p:nvSpPr>
        <p:spPr>
          <a:xfrm>
            <a:off x="1913035" y="3059897"/>
            <a:ext cx="238125" cy="369396"/>
          </a:xfrm>
          <a:custGeom>
            <a:avLst/>
            <a:gdLst>
              <a:gd name="connsiteX0" fmla="*/ 203199 w 203199"/>
              <a:gd name="connsiteY0" fmla="*/ 0 h 210018"/>
              <a:gd name="connsiteX1" fmla="*/ 203199 w 203199"/>
              <a:gd name="connsiteY1" fmla="*/ 210018 h 210018"/>
              <a:gd name="connsiteX2" fmla="*/ 0 w 203199"/>
              <a:gd name="connsiteY2" fmla="*/ 210018 h 210018"/>
              <a:gd name="connsiteX3" fmla="*/ 0 w 203199"/>
              <a:gd name="connsiteY3" fmla="*/ 209707 h 2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99" h="210018">
                <a:moveTo>
                  <a:pt x="203199" y="0"/>
                </a:moveTo>
                <a:lnTo>
                  <a:pt x="203199" y="210018"/>
                </a:lnTo>
                <a:lnTo>
                  <a:pt x="0" y="210018"/>
                </a:lnTo>
                <a:lnTo>
                  <a:pt x="0" y="209707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100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8" name="MH_Entry_2">
            <a:hlinkClick r:id="rId14" action="ppaction://hlinksldjump"/>
          </p:cNvPr>
          <p:cNvSpPr/>
          <p:nvPr>
            <p:custDataLst>
              <p:tags r:id="rId11"/>
            </p:custDataLst>
          </p:nvPr>
        </p:nvSpPr>
        <p:spPr>
          <a:xfrm>
            <a:off x="1979712" y="3020691"/>
            <a:ext cx="4972050" cy="408460"/>
          </a:xfrm>
          <a:custGeom>
            <a:avLst/>
            <a:gdLst>
              <a:gd name="connsiteX0" fmla="*/ 228599 w 6629400"/>
              <a:gd name="connsiteY0" fmla="*/ 126626 h 362857"/>
              <a:gd name="connsiteX1" fmla="*/ 228599 w 6629400"/>
              <a:gd name="connsiteY1" fmla="*/ 362857 h 362857"/>
              <a:gd name="connsiteX2" fmla="*/ 0 w 6629400"/>
              <a:gd name="connsiteY2" fmla="*/ 362857 h 362857"/>
              <a:gd name="connsiteX3" fmla="*/ 0 w 6629400"/>
              <a:gd name="connsiteY3" fmla="*/ 362546 h 362857"/>
              <a:gd name="connsiteX4" fmla="*/ 838200 w 6629400"/>
              <a:gd name="connsiteY4" fmla="*/ 0 h 362857"/>
              <a:gd name="connsiteX5" fmla="*/ 5791200 w 6629400"/>
              <a:gd name="connsiteY5" fmla="*/ 0 h 362857"/>
              <a:gd name="connsiteX6" fmla="*/ 6629400 w 6629400"/>
              <a:gd name="connsiteY6" fmla="*/ 0 h 362857"/>
              <a:gd name="connsiteX7" fmla="*/ 6629400 w 6629400"/>
              <a:gd name="connsiteY7" fmla="*/ 362857 h 362857"/>
              <a:gd name="connsiteX8" fmla="*/ 5791200 w 6629400"/>
              <a:gd name="connsiteY8" fmla="*/ 362857 h 362857"/>
              <a:gd name="connsiteX9" fmla="*/ 838200 w 6629400"/>
              <a:gd name="connsiteY9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29400" h="362857">
                <a:moveTo>
                  <a:pt x="228599" y="126626"/>
                </a:moveTo>
                <a:lnTo>
                  <a:pt x="228599" y="362857"/>
                </a:lnTo>
                <a:lnTo>
                  <a:pt x="0" y="362857"/>
                </a:lnTo>
                <a:lnTo>
                  <a:pt x="0" y="362546"/>
                </a:lnTo>
                <a:close/>
                <a:moveTo>
                  <a:pt x="838200" y="0"/>
                </a:moveTo>
                <a:lnTo>
                  <a:pt x="5791200" y="0"/>
                </a:lnTo>
                <a:lnTo>
                  <a:pt x="6629400" y="0"/>
                </a:lnTo>
                <a:lnTo>
                  <a:pt x="6629400" y="362857"/>
                </a:lnTo>
                <a:lnTo>
                  <a:pt x="5791200" y="362857"/>
                </a:lnTo>
                <a:lnTo>
                  <a:pt x="838200" y="362857"/>
                </a:lnTo>
                <a:close/>
              </a:path>
            </a:pathLst>
          </a:custGeom>
          <a:solidFill>
            <a:srgbClr val="AD28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5000" tIns="0" rIns="0" bIns="0" numCol="1" spcCol="0" rtlCol="0" fromWordArt="0" anchor="ctr" anchorCtr="0" forceAA="0" compatLnSpc="1">
            <a:normAutofit/>
          </a:bodyPr>
          <a:lstStyle/>
          <a:p>
            <a:endParaRPr lang="zh-CN" altLang="en-US" sz="1600" spc="15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9" name="MH_Number_2">
            <a:hlinkClick r:id="rId14" action="ppaction://hlinksldjump"/>
          </p:cNvPr>
          <p:cNvSpPr/>
          <p:nvPr>
            <p:custDataLst>
              <p:tags r:id="rId12"/>
            </p:custDataLst>
          </p:nvPr>
        </p:nvSpPr>
        <p:spPr>
          <a:xfrm>
            <a:off x="2151162" y="3001160"/>
            <a:ext cx="457201" cy="408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04</a:t>
            </a:r>
            <a:endParaRPr lang="zh-CN" altLang="en-US" sz="2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0" name="文本占位符 4"/>
          <p:cNvSpPr>
            <a:spLocks noGrp="1"/>
          </p:cNvSpPr>
          <p:nvPr>
            <p:ph type="body" sz="quarter" idx="15"/>
          </p:nvPr>
        </p:nvSpPr>
        <p:spPr>
          <a:xfrm>
            <a:off x="2608363" y="3020689"/>
            <a:ext cx="4343399" cy="408462"/>
          </a:xfrm>
        </p:spPr>
        <p:txBody>
          <a:bodyPr/>
          <a:lstStyle/>
          <a:p>
            <a:r>
              <a:rPr lang="en-US" altLang="zh-CN" dirty="0"/>
              <a:t>2021</a:t>
            </a:r>
            <a:r>
              <a:rPr lang="zh-CN" altLang="en-US" dirty="0"/>
              <a:t>年工作建议和规划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35B833E-31BC-4EA6-9A1A-FAF69967CF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591768-856A-4D63-B1ED-78EE91610C52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31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42150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269"/>
  <p:tag name="MH_SECTIONID" val="270,271,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06221723"/>
  <p:tag name="MH_LIBRARY" val="CONTENTS"/>
  <p:tag name="MH_TYPE" val="NUMBER"/>
  <p:tag name="ID" val="626781"/>
  <p:tag name="MH_ORDER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06221723"/>
  <p:tag name="MH_LIBRARY" val="CONTENTS"/>
  <p:tag name="MH_TYPE" val="OTHERS"/>
  <p:tag name="ID" val="62678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06221723"/>
  <p:tag name="MH_LIBRARY" val="CONTENTS"/>
  <p:tag name="MH_TYPE" val="ENTRY"/>
  <p:tag name="ID" val="626781"/>
  <p:tag name="MH_ORDER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06221723"/>
  <p:tag name="MH_LIBRARY" val="CONTENTS"/>
  <p:tag name="MH_TYPE" val="NUMBER"/>
  <p:tag name="ID" val="626781"/>
  <p:tag name="MH_ORDER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06221723"/>
  <p:tag name="MH_LIBRARY" val="CONTENTS"/>
  <p:tag name="MH_TYPE" val="OTHERS"/>
  <p:tag name="ID" val="62678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06221723"/>
  <p:tag name="MH_LIBRARY" val="CONTENTS"/>
  <p:tag name="MH_TYPE" val="OTHERS"/>
  <p:tag name="ID" val="62678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06221723"/>
  <p:tag name="MH_LIBRARY" val="CONTENTS"/>
  <p:tag name="MH_TYPE" val="ENTRY"/>
  <p:tag name="ID" val="626781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06221723"/>
  <p:tag name="MH_LIBRARY" val="CONTENTS"/>
  <p:tag name="MH_TYPE" val="NUMBER"/>
  <p:tag name="ID" val="626781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06221723"/>
  <p:tag name="MH_LIBRARY" val="CONTENTS"/>
  <p:tag name="MH_TYPE" val="ENTRY"/>
  <p:tag name="ID" val="626781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06221723"/>
  <p:tag name="MH_LIBRARY" val="CONTENTS"/>
  <p:tag name="MH_TYPE" val="NUMBER"/>
  <p:tag name="ID" val="626781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06221723"/>
  <p:tag name="MH_LIBRARY" val="CONTENTS"/>
  <p:tag name="MH_TYPE" val="OTHERS"/>
  <p:tag name="ID" val="62678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06221723"/>
  <p:tag name="MH_LIBRARY" val="CONTENTS"/>
  <p:tag name="MH_TYPE" val="ENTRY"/>
  <p:tag name="ID" val="626781"/>
  <p:tag name="MH_ORDER" val="2"/>
</p:tagLst>
</file>

<file path=ppt/theme/theme1.xml><?xml version="1.0" encoding="utf-8"?>
<a:theme xmlns:a="http://schemas.openxmlformats.org/drawingml/2006/main" name="演示文稿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sz="16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演示文稿2</Template>
  <TotalTime>25953</TotalTime>
  <Words>45</Words>
  <Application>Microsoft Office PowerPoint</Application>
  <PresentationFormat>全屏显示(16:9)</PresentationFormat>
  <Paragraphs>12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华文细黑</vt:lpstr>
      <vt:lpstr>微软雅黑</vt:lpstr>
      <vt:lpstr>Arial</vt:lpstr>
      <vt:lpstr>Calibri</vt:lpstr>
      <vt:lpstr>演示文稿2</vt:lpstr>
      <vt:lpstr>PowerPoint 演示文稿</vt:lpstr>
      <vt:lpstr>PowerPoint 演示文稿</vt:lpstr>
      <vt:lpstr>PowerPoint 演示文稿</vt:lpstr>
      <vt:lpstr>PowerPoint 演示文稿</vt:lpstr>
    </vt:vector>
  </TitlesOfParts>
  <Company>sugon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用户47</dc:creator>
  <cp:lastModifiedBy>YU Alex</cp:lastModifiedBy>
  <cp:revision>1156</cp:revision>
  <cp:lastPrinted>2019-02-18T04:07:15Z</cp:lastPrinted>
  <dcterms:created xsi:type="dcterms:W3CDTF">2011-03-28T03:13:39Z</dcterms:created>
  <dcterms:modified xsi:type="dcterms:W3CDTF">2020-12-21T06:50:03Z</dcterms:modified>
</cp:coreProperties>
</file>