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66" r:id="rId4"/>
  </p:sldMasterIdLst>
  <p:notesMasterIdLst>
    <p:notesMasterId r:id="rId8"/>
  </p:notesMasterIdLst>
  <p:sldIdLst>
    <p:sldId id="289" r:id="rId5"/>
    <p:sldId id="268" r:id="rId6"/>
    <p:sldId id="292" r:id="rId7"/>
    <p:sldId id="357" r:id="rId9"/>
    <p:sldId id="324" r:id="rId10"/>
    <p:sldId id="329" r:id="rId11"/>
    <p:sldId id="341" r:id="rId12"/>
    <p:sldId id="376" r:id="rId13"/>
    <p:sldId id="344" r:id="rId14"/>
    <p:sldId id="356" r:id="rId15"/>
    <p:sldId id="342" r:id="rId16"/>
    <p:sldId id="343" r:id="rId17"/>
    <p:sldId id="347" r:id="rId18"/>
    <p:sldId id="346" r:id="rId19"/>
    <p:sldId id="348" r:id="rId20"/>
    <p:sldId id="326" r:id="rId21"/>
    <p:sldId id="345" r:id="rId22"/>
    <p:sldId id="358" r:id="rId23"/>
    <p:sldId id="337" r:id="rId24"/>
    <p:sldId id="339" r:id="rId25"/>
    <p:sldId id="349" r:id="rId26"/>
    <p:sldId id="321" r:id="rId27"/>
    <p:sldId id="279" r:id="rId28"/>
  </p:sldIdLst>
  <p:sldSz cx="9145270" cy="5144770"/>
  <p:notesSz cx="6858000" cy="9144000"/>
  <p:custDataLst>
    <p:tags r:id="rId34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" y="86"/>
      </p:cViewPr>
      <p:guideLst>
        <p:guide orient="horz" pos="356"/>
        <p:guide orient="horz" pos="3053"/>
        <p:guide orient="horz" pos="449"/>
        <p:guide orient="horz" pos="124"/>
        <p:guide pos="4914"/>
        <p:guide pos="161"/>
        <p:guide pos="5568"/>
        <p:guide pos="4830"/>
        <p:guide orient="horz" pos="2986"/>
        <p:guide orient="horz" pos="740"/>
        <p:guide orient="horz" pos="202"/>
        <p:guide orient="horz" pos="2850"/>
        <p:guide orient="horz" pos="3060"/>
        <p:guide orient="horz" pos="126"/>
        <p:guide orient="horz" pos="264"/>
        <p:guide pos="4656"/>
        <p:guide pos="1266"/>
        <p:guide pos="49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gs" Target="tags/tag4.xml"/><Relationship Id="rId33" Type="http://schemas.openxmlformats.org/officeDocument/2006/relationships/customXml" Target="../customXml/item1.xml"/><Relationship Id="rId32" Type="http://schemas.openxmlformats.org/officeDocument/2006/relationships/customXmlProps" Target="../customXml/itemProps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199" y="842032"/>
            <a:ext cx="6859191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199" y="2702363"/>
            <a:ext cx="6859191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31B4-DF14-6F4D-A0F7-DABDB117BE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F3C3-FCCC-7845-A956-BB18982DE3B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/>
          <a:srcRect b="43991"/>
          <a:stretch>
            <a:fillRect/>
          </a:stretch>
        </p:blipFill>
        <p:spPr>
          <a:xfrm>
            <a:off x="0" y="4257001"/>
            <a:ext cx="9145588" cy="88808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59" y="273929"/>
            <a:ext cx="788807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59" y="1369642"/>
            <a:ext cx="788807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59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31B4-DF14-6F4D-A0F7-DABDB117BE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476" y="4768735"/>
            <a:ext cx="3086636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072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F3C3-FCCC-7845-A956-BB18982DE3B5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343006"/>
            <a:ext cx="135023" cy="540167"/>
          </a:xfrm>
          <a:prstGeom prst="rect">
            <a:avLst/>
          </a:prstGeom>
          <a:solidFill>
            <a:srgbClr val="B0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234" y="335133"/>
            <a:ext cx="1007275" cy="174637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792803" y="4687747"/>
            <a:ext cx="12860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设计计算之美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png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黄云龙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2022-09-20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功能定义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 err="1"/>
              <a:t>UEFI目前预定了四种EventGroup：</a:t>
            </a:r>
            <a:endParaRPr lang="en-US" altLang="zh-CN" dirty="0" err="1"/>
          </a:p>
          <a:p>
            <a:pPr marL="0" algn="l">
              <a:buClrTx/>
              <a:buSzTx/>
              <a:buNone/>
            </a:pPr>
            <a:r>
              <a:rPr lang="en-US" altLang="zh-CN" dirty="0" err="1"/>
              <a:t>     -EFI_EVENT_GROUP_EXIT_BOOT_SERVICES</a:t>
            </a:r>
            <a:endParaRPr lang="en-US" altLang="zh-CN" dirty="0" err="1"/>
          </a:p>
          <a:p>
            <a:pPr marL="0" algn="l">
              <a:buClrTx/>
              <a:buSzTx/>
              <a:buNone/>
            </a:pPr>
            <a:r>
              <a:rPr lang="en-US" altLang="zh-CN" dirty="0" err="1"/>
              <a:t>     -EFI_EVENT_GROUP_VIRTUAL_ADDRESS_CHANGE</a:t>
            </a:r>
            <a:endParaRPr lang="en-US" altLang="zh-CN" dirty="0" err="1"/>
          </a:p>
          <a:p>
            <a:pPr marL="0" algn="l">
              <a:buClrTx/>
              <a:buSzTx/>
              <a:buNone/>
            </a:pPr>
            <a:r>
              <a:rPr lang="en-US" altLang="zh-CN" dirty="0" err="1"/>
              <a:t>     -EFI_EVENT_GROUP_MEMORY_MAP_CHANGE</a:t>
            </a:r>
            <a:endParaRPr lang="en-US" altLang="zh-CN" dirty="0" err="1"/>
          </a:p>
          <a:p>
            <a:pPr marL="0" algn="l">
              <a:buClrTx/>
              <a:buSzTx/>
              <a:buNone/>
            </a:pPr>
            <a:r>
              <a:rPr lang="en-US" altLang="zh-CN" dirty="0" err="1"/>
              <a:t>     -EFI_EVENT_GROUP_READY_TO_BOOT</a:t>
            </a:r>
            <a:endParaRPr lang="en-US" altLang="zh-CN" dirty="0" err="1"/>
          </a:p>
          <a:p>
            <a:pPr marL="0" algn="l">
              <a:buClrTx/>
              <a:buSzTx/>
              <a:buNone/>
            </a:pPr>
            <a:endParaRPr lang="en-US" altLang="zh-CN" dirty="0" err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功能定义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100" dirty="0"/>
              <a:t>	   </a:t>
            </a:r>
            <a:endParaRPr lang="en-US" altLang="zh-CN" sz="1100" dirty="0"/>
          </a:p>
          <a:p>
            <a:pPr marL="0" algn="l">
              <a:buClrTx/>
              <a:buSzTx/>
              <a:buNone/>
            </a:pPr>
            <a:r>
              <a:rPr lang="en-US" altLang="zh-CN" sz="1100" dirty="0"/>
              <a:t>事件(Event)存在两种互斥的状态，当事件被创建之后就处于等待状态，事件被触发后转换为触发状态，如果事件类型为EVT_NOTIFY_SIGNAL或者</a:t>
            </a:r>
            <a:r>
              <a:rPr lang="en-US" altLang="zh-CN" sz="1100" dirty="0">
                <a:sym typeface="+mn-ea"/>
              </a:rPr>
              <a:t>EVT_NOTIFY_WAIT</a:t>
            </a:r>
            <a:r>
              <a:rPr lang="en-US" altLang="zh-CN" sz="1100" dirty="0"/>
              <a:t>，则其相关的</a:t>
            </a:r>
            <a:r>
              <a:rPr lang="en-US" altLang="zh-CN" sz="1100" dirty="0" err="1">
                <a:sym typeface="+mn-ea"/>
              </a:rPr>
              <a:t>NotifyFunction</a:t>
            </a:r>
            <a:r>
              <a:rPr lang="en-US" altLang="zh-CN" sz="1100" dirty="0"/>
              <a:t>函数也会放入</a:t>
            </a:r>
            <a:r>
              <a:rPr lang="en-US" altLang="zh-CN" sz="1100" dirty="0"/>
              <a:t>执行队列中。</a:t>
            </a:r>
            <a:endParaRPr lang="en-US" altLang="zh-CN" sz="1100" dirty="0"/>
          </a:p>
          <a:p>
            <a:pPr marL="0" algn="l">
              <a:buClrTx/>
              <a:buSzTx/>
              <a:buNone/>
            </a:pPr>
            <a:r>
              <a:rPr lang="en-US" altLang="zh-CN" sz="1100" dirty="0"/>
              <a:t>对TPL_CALLBACK和TPL_NOTIFY的事件，存在着处理队列。如果队列中的</a:t>
            </a:r>
            <a:r>
              <a:rPr lang="en-US" altLang="zh-CN" sz="1100" dirty="0" err="1">
                <a:sym typeface="+mn-ea"/>
              </a:rPr>
              <a:t>NotifyFunction</a:t>
            </a:r>
            <a:r>
              <a:rPr lang="en-US" altLang="zh-CN" sz="1100" dirty="0"/>
              <a:t>，</a:t>
            </a:r>
            <a:r>
              <a:rPr lang="zh-CN" altLang="en-US" sz="1100" dirty="0"/>
              <a:t>按照</a:t>
            </a:r>
            <a:r>
              <a:rPr lang="en-US" altLang="zh-CN" sz="1100" dirty="0"/>
              <a:t>TPL </a:t>
            </a:r>
            <a:r>
              <a:rPr lang="zh-CN" altLang="en-US" sz="1100" dirty="0"/>
              <a:t>优先级执行</a:t>
            </a:r>
            <a:r>
              <a:rPr lang="en-US" altLang="zh-CN" sz="1100" dirty="0"/>
              <a:t>CallBack</a:t>
            </a:r>
            <a:r>
              <a:rPr lang="zh-CN" altLang="en-US" sz="1100" dirty="0"/>
              <a:t>函数</a:t>
            </a:r>
            <a:r>
              <a:rPr lang="en-US" altLang="zh-CN" sz="1100" dirty="0"/>
              <a:t>，一般是通过EFI_BOOT_SERVICES.RestoreTPL来改变TPL。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dirty="0"/>
              <a:t>- </a:t>
            </a:r>
            <a:r>
              <a:rPr lang="en-US" altLang="zh-CN" dirty="0" err="1"/>
              <a:t>NotifyFunction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sz="1100" dirty="0"/>
              <a:t>当</a:t>
            </a:r>
            <a:r>
              <a:rPr lang="en-US" altLang="zh-CN" sz="1100" dirty="0"/>
              <a:t>Event</a:t>
            </a:r>
            <a:r>
              <a:rPr lang="zh-CN" altLang="en-US" sz="1100" dirty="0"/>
              <a:t>类型为</a:t>
            </a:r>
            <a:r>
              <a:rPr lang="en-US" altLang="zh-CN" sz="1100" dirty="0"/>
              <a:t>EVT_NOTIFY_WAIT</a:t>
            </a:r>
            <a:r>
              <a:rPr lang="zh-CN" altLang="en-US" sz="1100" dirty="0"/>
              <a:t>或</a:t>
            </a:r>
            <a:r>
              <a:rPr lang="en-US" altLang="zh-CN" sz="1100" dirty="0"/>
              <a:t>EVT_NOTIFY_SIGNAL</a:t>
            </a:r>
            <a:r>
              <a:rPr lang="zh-CN" altLang="en-US" sz="1100" dirty="0"/>
              <a:t>时</a:t>
            </a:r>
            <a:r>
              <a:rPr lang="en-US" altLang="zh-CN" sz="1100" dirty="0"/>
              <a:t>, </a:t>
            </a:r>
            <a:r>
              <a:rPr lang="zh-CN" altLang="en-US" sz="1100" dirty="0"/>
              <a:t>此</a:t>
            </a:r>
            <a:r>
              <a:rPr lang="en-US" altLang="zh-CN" sz="1100" dirty="0"/>
              <a:t>function</a:t>
            </a:r>
            <a:r>
              <a:rPr lang="zh-CN" altLang="en-US" sz="1100" dirty="0"/>
              <a:t>有效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/>
              <a:t>	</a:t>
            </a:r>
            <a:r>
              <a:rPr lang="en-US" altLang="zh-CN" dirty="0"/>
              <a:t>-</a:t>
            </a:r>
            <a:r>
              <a:rPr lang="en-US" altLang="zh-CN" sz="1100" dirty="0"/>
              <a:t>EVT_NOTIFY_WAIT</a:t>
            </a:r>
            <a:r>
              <a:rPr lang="zh-CN" altLang="en-US" sz="1100" dirty="0"/>
              <a:t>类型的</a:t>
            </a:r>
            <a:r>
              <a:rPr lang="en-US" altLang="zh-CN" sz="1100" dirty="0"/>
              <a:t>Event,</a:t>
            </a:r>
            <a:r>
              <a:rPr lang="zh-CN" altLang="en-US" sz="1100" dirty="0"/>
              <a:t>在</a:t>
            </a:r>
            <a:r>
              <a:rPr lang="en-US" altLang="zh-CN" sz="1100" dirty="0"/>
              <a:t>WaitForEvent(),</a:t>
            </a:r>
            <a:r>
              <a:rPr lang="zh-CN" altLang="en-US" sz="1100" dirty="0"/>
              <a:t>和</a:t>
            </a:r>
            <a:r>
              <a:rPr lang="en-US" altLang="zh-CN" sz="1100" dirty="0"/>
              <a:t>CheckEvent()  </a:t>
            </a:r>
            <a:r>
              <a:rPr lang="en-US" altLang="zh-CN" sz="1100" dirty="0" err="1"/>
              <a:t>NotifyFunction</a:t>
            </a:r>
            <a:r>
              <a:rPr lang="zh-CN" altLang="en-US" sz="1100" dirty="0"/>
              <a:t>被调用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/>
              <a:t>	</a:t>
            </a:r>
            <a:r>
              <a:rPr lang="en-US" altLang="zh-CN" dirty="0"/>
              <a:t>-</a:t>
            </a:r>
            <a:r>
              <a:rPr lang="en-US" altLang="zh-CN" sz="1100" dirty="0"/>
              <a:t>EVT_NOTIFY_SIGNAL</a:t>
            </a:r>
            <a:r>
              <a:rPr lang="zh-CN" altLang="en-US" sz="1100" dirty="0"/>
              <a:t>类型的</a:t>
            </a:r>
            <a:r>
              <a:rPr lang="en-US" altLang="zh-CN" sz="1100" dirty="0"/>
              <a:t>Event, Event</a:t>
            </a:r>
            <a:r>
              <a:rPr lang="zh-CN" altLang="en-US" sz="1100" dirty="0"/>
              <a:t>被</a:t>
            </a:r>
            <a:r>
              <a:rPr lang="en-US" altLang="zh-CN" sz="1100" dirty="0"/>
              <a:t>Signal</a:t>
            </a:r>
            <a:r>
              <a:rPr lang="zh-CN" altLang="en-US" sz="1100" dirty="0"/>
              <a:t>时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NotifyFunction</a:t>
            </a:r>
            <a:r>
              <a:rPr lang="zh-CN" altLang="en-US" sz="1100" dirty="0"/>
              <a:t>被调用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/>
              <a:t>	</a:t>
            </a:r>
            <a:r>
              <a:rPr lang="en-US" altLang="zh-CN" dirty="0"/>
              <a:t>-</a:t>
            </a:r>
            <a:r>
              <a:rPr lang="en-US" altLang="zh-CN" sz="1100" dirty="0" err="1"/>
              <a:t>NotifyFunction</a:t>
            </a:r>
            <a:r>
              <a:rPr lang="zh-CN" altLang="en-US" sz="1100" dirty="0"/>
              <a:t>原型如下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3505835"/>
            <a:ext cx="2970530" cy="1203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功能定义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sz="1800" dirty="0" err="1"/>
              <a:t>RegisterProtocolNotify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它用来注册</a:t>
            </a:r>
            <a:r>
              <a:rPr lang="en-US" altLang="zh-CN" dirty="0"/>
              <a:t>Protocol</a:t>
            </a:r>
            <a:r>
              <a:rPr lang="zh-CN" altLang="en-US" dirty="0"/>
              <a:t>关联一个</a:t>
            </a:r>
            <a:r>
              <a:rPr lang="en-US" altLang="zh-CN" dirty="0"/>
              <a:t>Event, </a:t>
            </a:r>
            <a:r>
              <a:rPr lang="zh-CN" altLang="en-US" dirty="0"/>
              <a:t>使得当给定的</a:t>
            </a:r>
            <a:r>
              <a:rPr lang="en-US" altLang="zh-CN" dirty="0"/>
              <a:t>Protocol</a:t>
            </a:r>
            <a:r>
              <a:rPr lang="zh-CN" altLang="en-US" dirty="0"/>
              <a:t>被</a:t>
            </a:r>
            <a:r>
              <a:rPr lang="en-US" altLang="zh-CN" dirty="0"/>
              <a:t>install</a:t>
            </a:r>
            <a:r>
              <a:rPr lang="zh-CN" altLang="en-US" dirty="0"/>
              <a:t>或</a:t>
            </a:r>
            <a:r>
              <a:rPr lang="en-US" altLang="zh-CN" dirty="0" err="1"/>
              <a:t>Relnstall</a:t>
            </a:r>
            <a:r>
              <a:rPr lang="zh-CN" altLang="en-US" dirty="0"/>
              <a:t>的时候</a:t>
            </a:r>
            <a:r>
              <a:rPr lang="en-US" altLang="zh-CN" dirty="0"/>
              <a:t>, </a:t>
            </a:r>
            <a:r>
              <a:rPr lang="zh-CN" altLang="en-US" dirty="0"/>
              <a:t>对应的</a:t>
            </a:r>
            <a:r>
              <a:rPr lang="en-US" altLang="zh-CN" dirty="0"/>
              <a:t>Event</a:t>
            </a:r>
            <a:r>
              <a:rPr lang="zh-CN" altLang="en-US" dirty="0"/>
              <a:t>被触发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 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264" y="1687531"/>
            <a:ext cx="5713732" cy="20363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功能定义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sz="1800" dirty="0"/>
              <a:t>CheckEvent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dirty="0"/>
              <a:t>– </a:t>
            </a:r>
            <a:r>
              <a:rPr lang="zh-CN" altLang="en-US" dirty="0"/>
              <a:t>用来</a:t>
            </a:r>
            <a:r>
              <a:rPr lang="en-US" altLang="zh-CN" dirty="0"/>
              <a:t>Check</a:t>
            </a:r>
            <a:r>
              <a:rPr lang="zh-CN" altLang="en-US" dirty="0"/>
              <a:t>某个</a:t>
            </a:r>
            <a:r>
              <a:rPr lang="en-US" altLang="zh-CN" dirty="0"/>
              <a:t>Event</a:t>
            </a:r>
            <a:r>
              <a:rPr lang="zh-CN" altLang="en-US" dirty="0"/>
              <a:t>的触发状态。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18" y="1846554"/>
            <a:ext cx="5980860" cy="2585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功能定义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sz="1800" dirty="0" err="1"/>
              <a:t>SignalEvent</a:t>
            </a:r>
            <a:br>
              <a:rPr lang="en-US" altLang="zh-CN" dirty="0"/>
            </a:br>
            <a:r>
              <a:rPr lang="en-US" altLang="zh-CN" dirty="0"/>
              <a:t>	– </a:t>
            </a:r>
            <a:r>
              <a:rPr lang="zh-CN" altLang="en-US" dirty="0"/>
              <a:t>用于将给定的</a:t>
            </a:r>
            <a:r>
              <a:rPr lang="en-US" altLang="zh-CN" dirty="0"/>
              <a:t>Event</a:t>
            </a:r>
            <a:r>
              <a:rPr lang="zh-CN" altLang="en-US" dirty="0"/>
              <a:t>置为触发态。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– </a:t>
            </a:r>
            <a:r>
              <a:rPr lang="zh-CN" altLang="en-US" dirty="0"/>
              <a:t>当需要</a:t>
            </a:r>
            <a:r>
              <a:rPr lang="en-US" altLang="zh-CN" dirty="0"/>
              <a:t>Signal</a:t>
            </a:r>
            <a:r>
              <a:rPr lang="zh-CN" altLang="en-US" dirty="0"/>
              <a:t>一个</a:t>
            </a:r>
            <a:r>
              <a:rPr lang="en-US" altLang="zh-CN" dirty="0" err="1"/>
              <a:t>EventGroup</a:t>
            </a:r>
            <a:r>
              <a:rPr lang="zh-CN" altLang="en-US" dirty="0"/>
              <a:t>时，可以给该</a:t>
            </a:r>
            <a:r>
              <a:rPr lang="en-US" altLang="zh-CN" dirty="0"/>
              <a:t>Group</a:t>
            </a:r>
            <a:r>
              <a:rPr lang="zh-CN" altLang="en-US" dirty="0"/>
              <a:t>创建一个</a:t>
            </a:r>
            <a:r>
              <a:rPr lang="en-US" altLang="zh-CN" dirty="0"/>
              <a:t>Event</a:t>
            </a:r>
            <a:r>
              <a:rPr lang="zh-CN" altLang="en-US" dirty="0"/>
              <a:t>，之后去</a:t>
            </a:r>
            <a:r>
              <a:rPr lang="en-US" altLang="zh-CN" dirty="0"/>
              <a:t>Signal</a:t>
            </a:r>
            <a:r>
              <a:rPr lang="zh-CN" altLang="en-US" dirty="0"/>
              <a:t>此 </a:t>
            </a:r>
            <a:r>
              <a:rPr lang="en-US" altLang="zh-CN" dirty="0"/>
              <a:t>	 	   Event</a:t>
            </a:r>
            <a:r>
              <a:rPr lang="zh-CN" altLang="en-US" dirty="0"/>
              <a:t>，最后再将此</a:t>
            </a:r>
            <a:r>
              <a:rPr lang="en-US" altLang="zh-CN" dirty="0"/>
              <a:t>Event Close</a:t>
            </a:r>
            <a:r>
              <a:rPr lang="zh-CN" altLang="en-US" dirty="0"/>
              <a:t>掉，从</a:t>
            </a:r>
            <a:r>
              <a:rPr lang="en-US" altLang="zh-CN" dirty="0"/>
              <a:t>Group</a:t>
            </a:r>
            <a:r>
              <a:rPr lang="zh-CN" altLang="en-US" dirty="0"/>
              <a:t>中移除。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47" y="2124124"/>
            <a:ext cx="5757482" cy="25332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功能定义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sz="1800" dirty="0" err="1"/>
              <a:t>WaitForEvent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dirty="0"/>
              <a:t>– </a:t>
            </a:r>
            <a:r>
              <a:rPr lang="en-US" altLang="zh-CN" dirty="0" err="1"/>
              <a:t>WaitForEvent</a:t>
            </a:r>
            <a:r>
              <a:rPr lang="zh-CN" altLang="en-US" dirty="0"/>
              <a:t>会暂停当前的所有操作，一直轮询</a:t>
            </a:r>
            <a:r>
              <a:rPr lang="en-US" altLang="zh-CN" dirty="0"/>
              <a:t>Event</a:t>
            </a:r>
            <a:r>
              <a:rPr lang="zh-CN" altLang="en-US" dirty="0"/>
              <a:t>组内的所有</a:t>
            </a:r>
            <a:r>
              <a:rPr lang="en-US" altLang="zh-CN" dirty="0"/>
              <a:t>Event</a:t>
            </a:r>
            <a:r>
              <a:rPr lang="zh-CN" altLang="en-US" dirty="0"/>
              <a:t>，一旦等到</a:t>
            </a:r>
            <a:r>
              <a:rPr lang="en-US" altLang="zh-CN" dirty="0"/>
              <a:t>Event	   </a:t>
            </a:r>
            <a:r>
              <a:rPr lang="zh-CN" altLang="en-US" dirty="0"/>
              <a:t>组内的任意</a:t>
            </a:r>
            <a:r>
              <a:rPr lang="en-US" altLang="zh-CN" dirty="0"/>
              <a:t>Event</a:t>
            </a:r>
            <a:r>
              <a:rPr lang="zh-CN" altLang="en-US" dirty="0"/>
              <a:t>被触发执行，或某个</a:t>
            </a:r>
            <a:r>
              <a:rPr lang="en-US" altLang="zh-CN" dirty="0"/>
              <a:t>Event</a:t>
            </a:r>
            <a:r>
              <a:rPr lang="zh-CN" altLang="en-US" dirty="0"/>
              <a:t>返回</a:t>
            </a:r>
            <a:r>
              <a:rPr lang="en-US" altLang="zh-CN" dirty="0"/>
              <a:t>error</a:t>
            </a:r>
            <a:r>
              <a:rPr lang="zh-CN" altLang="en-US" dirty="0"/>
              <a:t>，则停止轮询。 </a:t>
            </a:r>
            <a:br>
              <a:rPr lang="zh-CN" altLang="en-US" dirty="0"/>
            </a:b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2" y="1947151"/>
            <a:ext cx="4572500" cy="27096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Event</a:t>
            </a:r>
            <a:r>
              <a:rPr lang="zh-CN" altLang="en-US" dirty="0"/>
              <a:t>功能定义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41621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SetTimer</a:t>
            </a:r>
            <a:r>
              <a:rPr lang="zh-CN" altLang="en-US" sz="1400" dirty="0"/>
              <a:t>为某个</a:t>
            </a:r>
            <a:r>
              <a:rPr lang="en-US" altLang="zh-CN" sz="1400" dirty="0"/>
              <a:t>timer event</a:t>
            </a:r>
            <a:r>
              <a:rPr lang="zh-CN" altLang="en-US" sz="1400" dirty="0"/>
              <a:t>指定</a:t>
            </a:r>
            <a:r>
              <a:rPr lang="en-US" altLang="zh-CN" sz="1400" dirty="0"/>
              <a:t>timer</a:t>
            </a:r>
            <a:r>
              <a:rPr lang="zh-CN" altLang="en-US" sz="1400" dirty="0"/>
              <a:t>类型以及触发时间，是实现</a:t>
            </a:r>
            <a:r>
              <a:rPr lang="en-US" altLang="zh-CN" sz="1400" dirty="0"/>
              <a:t>timer event</a:t>
            </a:r>
            <a:r>
              <a:rPr lang="zh-CN" altLang="en-US" sz="1400" dirty="0"/>
              <a:t>的关键</a:t>
            </a:r>
            <a:r>
              <a:rPr lang="en-US" altLang="zh-CN" sz="1400" dirty="0"/>
              <a:t>service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dirty="0"/>
              <a:t>Event</a:t>
            </a:r>
            <a:r>
              <a:rPr lang="zh-CN" altLang="en-US" sz="1400" dirty="0"/>
              <a:t>：指向特定创建的</a:t>
            </a:r>
            <a:r>
              <a:rPr lang="en-US" altLang="zh-CN" sz="1400" dirty="0"/>
              <a:t>timer event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dirty="0"/>
              <a:t>Type</a:t>
            </a:r>
            <a:r>
              <a:rPr lang="zh-CN" altLang="en-US" sz="1400" dirty="0"/>
              <a:t>：</a:t>
            </a:r>
            <a:r>
              <a:rPr lang="en-US" altLang="zh-CN" sz="1400" dirty="0"/>
              <a:t>timer</a:t>
            </a:r>
            <a:r>
              <a:rPr lang="zh-CN" altLang="en-US" sz="1400" dirty="0"/>
              <a:t>类型参数，分为</a:t>
            </a:r>
            <a:r>
              <a:rPr lang="en-US" altLang="zh-CN" sz="1400" dirty="0" err="1"/>
              <a:t>TimerCancel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TimerPeriodic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TimerRelative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TriggerTime</a:t>
            </a:r>
            <a:r>
              <a:rPr lang="zh-CN" altLang="en-US" sz="1400" dirty="0"/>
              <a:t>：触发时间，以</a:t>
            </a:r>
            <a:r>
              <a:rPr lang="en-US" altLang="zh-CN" sz="1400" dirty="0"/>
              <a:t>100ns</a:t>
            </a:r>
            <a:r>
              <a:rPr lang="zh-CN" altLang="en-US" sz="1400" dirty="0"/>
              <a:t>为单位</a:t>
            </a:r>
            <a:endParaRPr lang="en-US" altLang="zh-CN" sz="1400" dirty="0"/>
          </a:p>
          <a:p>
            <a:pPr marL="171450" lvl="1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/>
              <a:t>定时器事件的类型必须是</a:t>
            </a:r>
            <a:r>
              <a:rPr lang="en-US" altLang="zh-CN" sz="1400" dirty="0"/>
              <a:t>EVT_TIMER</a:t>
            </a:r>
            <a:endParaRPr lang="en-US" altLang="zh-CN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3" y="724963"/>
            <a:ext cx="5090205" cy="28524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功能定义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sz="1800" dirty="0" err="1"/>
              <a:t>CloseEvent</a:t>
            </a:r>
            <a:br>
              <a:rPr lang="en-US" altLang="zh-CN" dirty="0"/>
            </a:br>
            <a:r>
              <a:rPr lang="en-US" altLang="zh-CN" dirty="0"/>
              <a:t>	– </a:t>
            </a:r>
            <a:r>
              <a:rPr lang="zh-CN" altLang="en-US" dirty="0"/>
              <a:t>当</a:t>
            </a:r>
            <a:r>
              <a:rPr lang="en-US" altLang="zh-CN" dirty="0"/>
              <a:t>Event</a:t>
            </a:r>
            <a:r>
              <a:rPr lang="zh-CN" altLang="en-US" dirty="0"/>
              <a:t>使用完毕后，必须调用</a:t>
            </a:r>
            <a:r>
              <a:rPr lang="en-US" altLang="zh-CN" dirty="0" err="1"/>
              <a:t>CloseEvent</a:t>
            </a:r>
            <a:r>
              <a:rPr lang="zh-CN" altLang="en-US" dirty="0"/>
              <a:t>来关闭</a:t>
            </a:r>
            <a:r>
              <a:rPr lang="en-US" altLang="zh-CN" dirty="0"/>
              <a:t>Event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	– </a:t>
            </a:r>
            <a:r>
              <a:rPr lang="zh-CN" altLang="en-US" dirty="0"/>
              <a:t>当某个</a:t>
            </a:r>
            <a:r>
              <a:rPr lang="en-US" altLang="zh-CN" dirty="0"/>
              <a:t>Event</a:t>
            </a:r>
            <a:r>
              <a:rPr lang="zh-CN" altLang="en-US" dirty="0"/>
              <a:t>被</a:t>
            </a:r>
            <a:r>
              <a:rPr lang="en-US" altLang="zh-CN" dirty="0"/>
              <a:t>close</a:t>
            </a:r>
            <a:r>
              <a:rPr lang="zh-CN" altLang="en-US" dirty="0"/>
              <a:t>之后，如果它属于某个</a:t>
            </a:r>
            <a:r>
              <a:rPr lang="en-US" altLang="zh-CN" dirty="0" err="1"/>
              <a:t>EventGroup</a:t>
            </a:r>
            <a:r>
              <a:rPr lang="zh-CN" altLang="en-US" dirty="0"/>
              <a:t>，则会从该</a:t>
            </a:r>
            <a:r>
              <a:rPr lang="en-US" altLang="zh-CN" dirty="0"/>
              <a:t>Group</a:t>
            </a:r>
            <a:r>
              <a:rPr lang="zh-CN" altLang="en-US" dirty="0"/>
              <a:t>中被移除。</a:t>
            </a:r>
            <a:br>
              <a:rPr lang="zh-CN" altLang="en-US" dirty="0"/>
            </a:br>
            <a:r>
              <a:rPr lang="en-US" altLang="zh-CN" dirty="0"/>
              <a:t>	– </a:t>
            </a:r>
            <a:r>
              <a:rPr lang="zh-CN" altLang="en-US" dirty="0"/>
              <a:t>当</a:t>
            </a:r>
            <a:r>
              <a:rPr lang="en-US" altLang="zh-CN" dirty="0"/>
              <a:t>Event</a:t>
            </a:r>
            <a:r>
              <a:rPr lang="zh-CN" altLang="en-US" dirty="0"/>
              <a:t>被</a:t>
            </a:r>
            <a:r>
              <a:rPr lang="en-US" altLang="zh-CN" dirty="0"/>
              <a:t>Close</a:t>
            </a:r>
            <a:r>
              <a:rPr lang="zh-CN" altLang="en-US" dirty="0"/>
              <a:t>之后，会释放掉它的内存，并从内核队列中被移除， </a:t>
            </a:r>
            <a:r>
              <a:rPr lang="en-US" altLang="zh-CN" dirty="0"/>
              <a:t>Event</a:t>
            </a:r>
            <a:r>
              <a:rPr lang="zh-CN" altLang="en-US" dirty="0"/>
              <a:t>将不再有效，</a:t>
            </a:r>
            <a:r>
              <a:rPr lang="en-US" altLang="zh-CN" dirty="0"/>
              <a:t>	   </a:t>
            </a:r>
            <a:r>
              <a:rPr lang="zh-CN" altLang="en-US" dirty="0"/>
              <a:t>也不会被任何队列调用。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2" y="2170527"/>
            <a:ext cx="5033640" cy="24145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Event Signal</a:t>
            </a:r>
            <a:r>
              <a:rPr lang="zh-CN" altLang="en-US" dirty="0"/>
              <a:t>流程</a:t>
            </a:r>
            <a:endParaRPr lang="zh-CN" altLang="en-US" dirty="0"/>
          </a:p>
        </p:txBody>
      </p:sp>
      <p:pic>
        <p:nvPicPr>
          <p:cNvPr id="6" name="ECB019B1-382A-4266-B25C-5B523AA43C14-1" descr="C:/Users/13921/AppData/Local/Temp/wpp.chMvno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770" y="1120775"/>
            <a:ext cx="7991475" cy="3414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1020" y="893445"/>
            <a:ext cx="83286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事件触发，只是将事件放到回调队列gEventQueue，并不是立刻执行回调，在TPL restore时触发回调的执行；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70225" y="239458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Event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4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28" y="718807"/>
            <a:ext cx="6451919" cy="423264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>
          <a:xfrm>
            <a:off x="1988879" y="1938116"/>
            <a:ext cx="5418160" cy="405125"/>
          </a:xfrm>
        </p:spPr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功能定义</a:t>
            </a:r>
            <a:endParaRPr lang="zh-CN" altLang="en-US" dirty="0"/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78" name="内容占位符 77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2057562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691325" y="254524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1691325" y="301990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等腰三角形 12"/>
          <p:cNvSpPr/>
          <p:nvPr/>
        </p:nvSpPr>
        <p:spPr>
          <a:xfrm rot="5400000">
            <a:off x="1691325" y="349456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Event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4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81" y="696912"/>
            <a:ext cx="4910744" cy="37512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610235" y="1038225"/>
            <a:ext cx="6783705" cy="34632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看完</a:t>
            </a:r>
            <a:r>
              <a:rPr lang="en-US" altLang="zh-CN" dirty="0"/>
              <a:t>UEFI Spec(2.9) 7.1</a:t>
            </a:r>
            <a:r>
              <a:rPr lang="zh-CN" altLang="en-US" dirty="0"/>
              <a:t>全部以及</a:t>
            </a:r>
            <a:r>
              <a:rPr lang="en-US" altLang="zh-CN" dirty="0"/>
              <a:t>7.3</a:t>
            </a:r>
            <a:r>
              <a:rPr lang="zh-CN" altLang="en-US" dirty="0"/>
              <a:t>的</a:t>
            </a:r>
            <a:r>
              <a:rPr lang="en-US" altLang="zh-CN" dirty="0" err="1"/>
              <a:t>EFI_BOOT_SERVICES.RegisterProtocolNotify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zh-CN" altLang="en-US" dirty="0"/>
              <a:t>创建一个</a:t>
            </a:r>
            <a:r>
              <a:rPr lang="en-US" altLang="zh-CN" dirty="0"/>
              <a:t>EVT_NOTIFY_SIGNAL</a:t>
            </a:r>
            <a:r>
              <a:rPr lang="zh-CN" altLang="en-US" dirty="0"/>
              <a:t>类型的</a:t>
            </a:r>
            <a:r>
              <a:rPr lang="en-US" altLang="zh-CN" dirty="0"/>
              <a:t>Event</a:t>
            </a:r>
            <a:r>
              <a:rPr lang="zh-CN" altLang="en-US" dirty="0"/>
              <a:t>，</a:t>
            </a:r>
            <a:r>
              <a:rPr lang="en-US" altLang="zh-CN" dirty="0"/>
              <a:t>Event</a:t>
            </a:r>
            <a:r>
              <a:rPr lang="zh-CN" altLang="en-US" dirty="0"/>
              <a:t>被触发时（触发条件自定义），往</a:t>
            </a:r>
            <a:r>
              <a:rPr lang="en-US" altLang="zh-CN" dirty="0"/>
              <a:t>CMOS</a:t>
            </a:r>
            <a:r>
              <a:rPr lang="zh-CN" altLang="en-US" dirty="0"/>
              <a:t>（</a:t>
            </a:r>
            <a:r>
              <a:rPr lang="en-US" altLang="zh-CN" dirty="0"/>
              <a:t>0x72/0x73</a:t>
            </a:r>
            <a:r>
              <a:rPr lang="zh-CN" altLang="en-US" dirty="0"/>
              <a:t>）</a:t>
            </a:r>
            <a:r>
              <a:rPr lang="en-US" altLang="zh-CN" dirty="0"/>
              <a:t>offset 0x66</a:t>
            </a:r>
            <a:r>
              <a:rPr lang="zh-CN" altLang="en-US" dirty="0"/>
              <a:t>处写</a:t>
            </a:r>
            <a:r>
              <a:rPr lang="en-US" altLang="zh-CN" dirty="0"/>
              <a:t>0x66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创建一个</a:t>
            </a:r>
            <a:r>
              <a:rPr lang="en-US" altLang="zh-CN" dirty="0">
                <a:sym typeface="+mn-ea"/>
              </a:rPr>
              <a:t>Event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BIOS Logo</a:t>
            </a:r>
            <a:r>
              <a:rPr lang="zh-CN" altLang="en-US" dirty="0">
                <a:sym typeface="+mn-ea"/>
              </a:rPr>
              <a:t>页面每隔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秒更新显示当前系统时间</a:t>
            </a:r>
            <a:endParaRPr lang="en-US" altLang="zh-CN" dirty="0"/>
          </a:p>
          <a:p>
            <a:r>
              <a:rPr lang="zh-CN" altLang="en-US" dirty="0"/>
              <a:t>自学</a:t>
            </a:r>
            <a:r>
              <a:rPr lang="en-US" altLang="zh-CN" dirty="0"/>
              <a:t>Timer event</a:t>
            </a:r>
            <a:r>
              <a:rPr lang="zh-CN" altLang="en-US" dirty="0"/>
              <a:t>实现的整个流程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4162102"/>
          </a:xfrm>
        </p:spPr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1400" dirty="0"/>
              <a:t>中断：CPU执行程序时，由于发生了某种随机的事件，引起CPU暂时中断正在运行的程序，转去执行一段特殊的服务程序（中断服务子程序或中断处理程序），以处理该事件，该事件处理完后又返回被中断的程序继续执行，这一过程称为中断</a:t>
            </a:r>
            <a:endParaRPr lang="zh-CN" altLang="en-US" sz="1400" dirty="0"/>
          </a:p>
          <a:p>
            <a:pPr marL="0" algn="l">
              <a:buClrTx/>
              <a:buSzTx/>
              <a:buNone/>
            </a:pPr>
            <a:r>
              <a:rPr lang="zh-CN" altLang="en-US" dirty="0"/>
              <a:t>传统的中断模式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1400" dirty="0"/>
              <a:t>硬件中断</a:t>
            </a:r>
            <a:endParaRPr lang="zh-CN" altLang="en-US" sz="1400" dirty="0"/>
          </a:p>
          <a:p>
            <a:pPr marL="0" algn="l">
              <a:buClrTx/>
              <a:buSzTx/>
              <a:buNone/>
            </a:pPr>
            <a:r>
              <a:rPr lang="en-US" altLang="zh-CN" sz="1000" dirty="0"/>
              <a:t>          - </a:t>
            </a:r>
            <a:r>
              <a:rPr lang="zh-CN" altLang="en-US" sz="1000" dirty="0"/>
              <a:t>敲键盘→键盘信号传输给EC→EC产生硬件中断 (IRQ)到CPU→中断信号输入到CPU的中断控制器→OS执行对应的软件代码来获取键盘按键</a:t>
            </a:r>
            <a:endParaRPr lang="zh-CN" altLang="en-US" sz="1000" dirty="0"/>
          </a:p>
          <a:p>
            <a:pPr marL="0" algn="l">
              <a:buClrTx/>
              <a:buSzTx/>
              <a:buNone/>
            </a:pPr>
            <a:r>
              <a:rPr lang="en-US" altLang="zh-CN" sz="1000" dirty="0"/>
              <a:t>           -</a:t>
            </a:r>
            <a:r>
              <a:rPr lang="zh-CN" altLang="en-US" sz="1000" dirty="0"/>
              <a:t>插入AC→信号传输给EC→EC产生硬件中断 (SCI)到CPU的特定GPIO pin→中断信号输入到CPU的中断控制器→OS执行对应的软件代码来获取AC状态</a:t>
            </a:r>
            <a:endParaRPr lang="zh-CN" altLang="en-US" sz="1000" dirty="0"/>
          </a:p>
          <a:p>
            <a:pPr marL="0" algn="l">
              <a:buClrTx/>
              <a:buSzTx/>
              <a:buNone/>
            </a:pPr>
            <a:r>
              <a:rPr lang="zh-CN" altLang="en-US" sz="1400" dirty="0">
                <a:sym typeface="+mn-ea"/>
              </a:rPr>
              <a:t>软件中断</a:t>
            </a:r>
            <a:endParaRPr lang="zh-CN" altLang="en-US" sz="1400" dirty="0"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dirty="0"/>
              <a:t>       </a:t>
            </a:r>
            <a:r>
              <a:rPr lang="zh-CN" altLang="en-US" sz="1000" dirty="0"/>
              <a:t> </a:t>
            </a:r>
            <a:r>
              <a:rPr lang="en-US" altLang="zh-CN" sz="1000" dirty="0"/>
              <a:t>-</a:t>
            </a:r>
            <a:r>
              <a:rPr lang="zh-CN" altLang="en-US" sz="1000" dirty="0"/>
              <a:t> 调用显示服务，通过INT10</a:t>
            </a:r>
            <a:r>
              <a:rPr lang="en-US" altLang="zh-CN" sz="1000" dirty="0"/>
              <a:t>H</a:t>
            </a:r>
            <a:r>
              <a:rPr lang="zh-CN" altLang="en-US" sz="1000" dirty="0"/>
              <a:t>中断</a:t>
            </a:r>
            <a:endParaRPr lang="zh-CN" altLang="en-US" sz="1000" dirty="0"/>
          </a:p>
          <a:p>
            <a:pPr marL="0" algn="l">
              <a:buClrTx/>
              <a:buSzTx/>
              <a:buNone/>
            </a:pPr>
            <a:r>
              <a:rPr lang="en-US" altLang="zh-CN" sz="1000" dirty="0"/>
              <a:t>            -</a:t>
            </a:r>
            <a:r>
              <a:rPr lang="zh-CN" altLang="en-US" sz="1000" dirty="0"/>
              <a:t>定时器中断</a:t>
            </a:r>
            <a:endParaRPr lang="zh-CN" altLang="en-US" sz="1000" dirty="0"/>
          </a:p>
          <a:p>
            <a:pPr marL="0" algn="l">
              <a:buClrTx/>
              <a:buSzTx/>
              <a:buNone/>
            </a:pPr>
            <a:r>
              <a:rPr lang="en-US" altLang="zh-CN" sz="1000" dirty="0">
                <a:sym typeface="+mn-ea"/>
              </a:rPr>
              <a:t>   </a:t>
            </a:r>
            <a:endParaRPr lang="en-US" altLang="zh-CN" sz="1000" dirty="0"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1500" dirty="0">
                <a:sym typeface="+mn-ea"/>
              </a:rPr>
              <a:t> UEFI没有支持中断。如果想支持异步操作，只能通过事件(Event)来实现。</a:t>
            </a:r>
            <a:endParaRPr lang="zh-CN" altLang="en-US" sz="1500" dirty="0">
              <a:sym typeface="+mn-ea"/>
            </a:endParaRPr>
          </a:p>
          <a:p>
            <a:pPr marL="0" algn="l">
              <a:buClrTx/>
              <a:buSzTx/>
              <a:buNone/>
            </a:pPr>
            <a:endParaRPr lang="zh-CN" alt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41621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UEFI</a:t>
            </a:r>
            <a:r>
              <a:rPr lang="zh-CN" altLang="en-US" dirty="0"/>
              <a:t>规范中</a:t>
            </a:r>
            <a:r>
              <a:rPr lang="en-US" altLang="zh-CN" dirty="0"/>
              <a:t>Service</a:t>
            </a:r>
            <a:r>
              <a:rPr lang="zh-CN" altLang="en-US" dirty="0"/>
              <a:t>被定义分为两个大类，</a:t>
            </a:r>
            <a:r>
              <a:rPr lang="en-US" altLang="zh-CN" dirty="0"/>
              <a:t>Boot Services </a:t>
            </a:r>
            <a:r>
              <a:rPr lang="zh-CN" altLang="en-US" dirty="0"/>
              <a:t>和 </a:t>
            </a:r>
            <a:r>
              <a:rPr lang="en-US" altLang="zh-CN" dirty="0"/>
              <a:t>Runtime Services</a:t>
            </a:r>
            <a:r>
              <a:rPr lang="zh-CN" altLang="en-US" dirty="0"/>
              <a:t>。其中绝大部分的</a:t>
            </a:r>
            <a:r>
              <a:rPr lang="en-US" altLang="zh-CN" dirty="0"/>
              <a:t>Boot Services</a:t>
            </a:r>
            <a:r>
              <a:rPr lang="zh-CN" altLang="en-US" dirty="0"/>
              <a:t>在进入</a:t>
            </a:r>
            <a:r>
              <a:rPr lang="en-US" altLang="zh-CN" dirty="0"/>
              <a:t>DXE</a:t>
            </a:r>
            <a:r>
              <a:rPr lang="zh-CN" altLang="en-US" dirty="0"/>
              <a:t>阶段后就被初始化并可以被使用在ExitBootServices()后就无法使用，而</a:t>
            </a:r>
            <a:r>
              <a:rPr lang="en-US" altLang="zh-CN" dirty="0"/>
              <a:t>Runtime Services</a:t>
            </a:r>
            <a:r>
              <a:rPr lang="zh-CN" altLang="en-US" dirty="0"/>
              <a:t>可以继续使用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Event</a:t>
            </a:r>
            <a:r>
              <a:rPr lang="zh-CN" altLang="en-US" dirty="0"/>
              <a:t>相关服务都由</a:t>
            </a:r>
            <a:r>
              <a:rPr lang="en-US" altLang="zh-CN" dirty="0">
                <a:sym typeface="+mn-ea"/>
              </a:rPr>
              <a:t>Boot Services</a:t>
            </a:r>
            <a:r>
              <a:rPr lang="zh-CN" altLang="en-US" dirty="0"/>
              <a:t>提供</a:t>
            </a:r>
            <a:r>
              <a:rPr lang="zh-CN" altLang="en-US" dirty="0"/>
              <a:t>下，包括：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894" y="2226315"/>
            <a:ext cx="6099735" cy="24044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41621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Event (</a:t>
            </a:r>
            <a:r>
              <a:rPr lang="zh-CN" altLang="en-US" dirty="0"/>
              <a:t>事件</a:t>
            </a:r>
            <a:r>
              <a:rPr lang="en-US" altLang="zh-CN" dirty="0"/>
              <a:t>)</a:t>
            </a:r>
            <a:r>
              <a:rPr lang="zh-CN" altLang="en-US" dirty="0"/>
              <a:t>就是当某个条件满足时</a:t>
            </a:r>
            <a:r>
              <a:rPr lang="en-US" altLang="zh-CN" dirty="0"/>
              <a:t>,</a:t>
            </a:r>
            <a:r>
              <a:rPr lang="zh-CN" altLang="en-US" dirty="0"/>
              <a:t>就去执行某一段代码，</a:t>
            </a:r>
            <a:r>
              <a:rPr lang="en-US" altLang="zh-CN" dirty="0"/>
              <a:t>Event也就是在我们的UEFI的工作环境下提供一个异步的事件通知机制，以此来实现一个类似于操作系统里面的多任务机制。它主要完成以下的几个常见的任务：</a:t>
            </a:r>
            <a:r>
              <a:rPr lang="en-US" altLang="zh-CN" dirty="0">
                <a:sym typeface="+mn-ea"/>
              </a:rPr>
              <a:t>事件同步；事件通知；周期执行任务</a:t>
            </a:r>
            <a:r>
              <a:rPr lang="zh-CN" altLang="en-US" dirty="0">
                <a:sym typeface="+mn-ea"/>
              </a:rPr>
              <a:t>，例如：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100" dirty="0"/>
              <a:t>-</a:t>
            </a:r>
            <a:r>
              <a:rPr lang="zh-CN" altLang="en-US" sz="1100" dirty="0"/>
              <a:t>当某个</a:t>
            </a:r>
            <a:r>
              <a:rPr lang="en-US" altLang="zh-CN" sz="1100" dirty="0"/>
              <a:t>protocol</a:t>
            </a:r>
            <a:r>
              <a:rPr lang="zh-CN" altLang="en-US" sz="1100" dirty="0"/>
              <a:t>被</a:t>
            </a:r>
            <a:r>
              <a:rPr lang="en-US" altLang="zh-CN" sz="1100" dirty="0"/>
              <a:t>install</a:t>
            </a:r>
            <a:r>
              <a:rPr lang="zh-CN" altLang="en-US" sz="1100" dirty="0"/>
              <a:t>时</a:t>
            </a:r>
            <a:r>
              <a:rPr lang="en-US" altLang="zh-CN" sz="1100" dirty="0"/>
              <a:t>,</a:t>
            </a:r>
            <a:r>
              <a:rPr lang="zh-CN" altLang="en-US" sz="1100" dirty="0"/>
              <a:t>去执行一段代码（</a:t>
            </a:r>
            <a:r>
              <a:rPr lang="en-US" altLang="zh-CN" sz="1100" dirty="0" err="1">
                <a:sym typeface="+mn-ea"/>
              </a:rPr>
              <a:t>RegisterProtocolNotify</a:t>
            </a:r>
            <a:r>
              <a:rPr lang="zh-CN" altLang="en-US" sz="1100" dirty="0" err="1">
                <a:sym typeface="+mn-ea"/>
              </a:rPr>
              <a:t>注册的</a:t>
            </a:r>
            <a:r>
              <a:rPr lang="en-US" altLang="zh-CN" sz="1100" dirty="0" err="1">
                <a:sym typeface="+mn-ea"/>
              </a:rPr>
              <a:t>EVENT</a:t>
            </a:r>
            <a:r>
              <a:rPr lang="zh-CN" altLang="en-US" sz="1100" dirty="0"/>
              <a:t>）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/>
              <a:t>	-</a:t>
            </a:r>
            <a:r>
              <a:rPr lang="zh-CN" altLang="en-US" sz="1100" dirty="0"/>
              <a:t>当手动触发某一个事件时</a:t>
            </a:r>
            <a:r>
              <a:rPr lang="en-US" altLang="zh-CN" sz="1100" dirty="0"/>
              <a:t>,</a:t>
            </a:r>
            <a:r>
              <a:rPr lang="zh-CN" altLang="en-US" sz="1100" dirty="0"/>
              <a:t>去执行一段代码</a:t>
            </a:r>
            <a:r>
              <a:rPr lang="en-US" altLang="zh-CN" sz="1100" dirty="0">
                <a:sym typeface="+mn-ea"/>
              </a:rPr>
              <a:t>(Event Signal )</a:t>
            </a:r>
            <a:endParaRPr lang="en-US" altLang="zh-CN" sz="1100" dirty="0">
              <a:sym typeface="+mn-ea"/>
            </a:endParaRPr>
          </a:p>
          <a:p>
            <a:pPr marL="0" indent="0">
              <a:buNone/>
            </a:pPr>
            <a:r>
              <a:rPr lang="en-US" altLang="zh-CN" sz="1100" dirty="0">
                <a:sym typeface="+mn-ea"/>
              </a:rPr>
              <a:t>	-</a:t>
            </a:r>
            <a:r>
              <a:rPr lang="zh-CN" altLang="en-US" sz="1100" dirty="0">
                <a:sym typeface="+mn-ea"/>
              </a:rPr>
              <a:t>当定时器每一秒时</a:t>
            </a:r>
            <a:r>
              <a:rPr lang="en-US" altLang="zh-CN" sz="1100" dirty="0">
                <a:sym typeface="+mn-ea"/>
              </a:rPr>
              <a:t>,</a:t>
            </a:r>
            <a:r>
              <a:rPr lang="zh-CN" altLang="en-US" sz="1100" dirty="0">
                <a:sym typeface="+mn-ea"/>
              </a:rPr>
              <a:t>去执行一段代码</a:t>
            </a:r>
            <a:r>
              <a:rPr lang="en-US" altLang="zh-CN" sz="1100" dirty="0">
                <a:sym typeface="+mn-ea"/>
              </a:rPr>
              <a:t>(Event Timer)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dirty="0"/>
              <a:t>    Event</a:t>
            </a:r>
            <a:r>
              <a:rPr lang="zh-CN" altLang="en-US" dirty="0"/>
              <a:t>机制通过设定任务优先级</a:t>
            </a:r>
            <a:r>
              <a:rPr lang="en-US" altLang="zh-CN" dirty="0"/>
              <a:t>(TPL)</a:t>
            </a:r>
            <a:r>
              <a:rPr lang="zh-CN" altLang="en-US" dirty="0"/>
              <a:t>来控制任务执行时机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当</a:t>
            </a:r>
            <a:r>
              <a:rPr lang="en-US" altLang="zh-CN" dirty="0"/>
              <a:t>Event</a:t>
            </a:r>
            <a:r>
              <a:rPr lang="zh-CN" altLang="en-US" dirty="0"/>
              <a:t>触发后，对应的</a:t>
            </a:r>
            <a:r>
              <a:rPr lang="en-US" altLang="zh-CN" dirty="0"/>
              <a:t>NotifyFunction</a:t>
            </a:r>
            <a:r>
              <a:rPr lang="zh-CN" altLang="en-US" dirty="0"/>
              <a:t>就会加入到gEventQueue执行队列</a:t>
            </a:r>
            <a:r>
              <a:rPr lang="en-US" altLang="zh-CN" dirty="0"/>
              <a:t>,</a:t>
            </a:r>
            <a:r>
              <a:rPr lang="zh-CN" altLang="en-US" dirty="0"/>
              <a:t>然后</a:t>
            </a:r>
            <a:r>
              <a:rPr lang="zh-CN" altLang="en-US" dirty="0"/>
              <a:t>返回到原来被中断的代码处继续执行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Event</a:t>
            </a:r>
            <a:r>
              <a:rPr lang="zh-CN" altLang="en-US" dirty="0"/>
              <a:t>功能定义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4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4" y="904875"/>
            <a:ext cx="8080252" cy="37512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功能定义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sz="1800" dirty="0" err="1"/>
              <a:t>CreateEvent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用于创建一个事件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需要关注的参数主要有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- Event Type: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algn="l">
              <a:buClrTx/>
              <a:buSzTx/>
              <a:buNone/>
            </a:pPr>
            <a:r>
              <a:rPr lang="en-US" altLang="zh-CN" sz="1100" dirty="0"/>
              <a:t>	     </a:t>
            </a:r>
            <a:r>
              <a:rPr lang="zh-CN" altLang="en-US" sz="1100" dirty="0"/>
              <a:t>可以多个Type组合使用</a:t>
            </a:r>
            <a:endParaRPr lang="zh-CN" altLang="en-US" sz="1100" dirty="0"/>
          </a:p>
          <a:p>
            <a:pPr marL="0" indent="0">
              <a:buNone/>
            </a:pPr>
            <a:r>
              <a:rPr lang="en-US" altLang="zh-CN" sz="1800" dirty="0"/>
              <a:t>	   -</a:t>
            </a:r>
            <a:r>
              <a:rPr lang="en-US" altLang="zh-CN" dirty="0"/>
              <a:t>Event TPL: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-</a:t>
            </a:r>
            <a:r>
              <a:rPr lang="zh-CN" altLang="en-US" sz="1100" dirty="0"/>
              <a:t>优先级高的任务可以中断优先级低的任务</a:t>
            </a:r>
            <a:r>
              <a:rPr lang="en-US" altLang="zh-CN" sz="1100" dirty="0"/>
              <a:t>,</a:t>
            </a:r>
            <a:r>
              <a:rPr lang="zh-CN" altLang="en-US" sz="1100" dirty="0"/>
              <a:t>在返回前</a:t>
            </a:r>
            <a:r>
              <a:rPr lang="en-US" altLang="zh-CN" sz="1100" dirty="0"/>
              <a:t>, </a:t>
            </a:r>
            <a:r>
              <a:rPr lang="zh-CN" altLang="en-US" sz="1100" dirty="0"/>
              <a:t>所有高于之前低优先级的任务都会被执行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                 </a:t>
            </a:r>
            <a:r>
              <a:rPr lang="en-US" altLang="zh-CN" dirty="0"/>
              <a:t>-</a:t>
            </a:r>
            <a:r>
              <a:rPr lang="zh-CN" altLang="en-US" sz="1100" dirty="0"/>
              <a:t>可以是</a:t>
            </a:r>
            <a:r>
              <a:rPr lang="en-US" altLang="zh-CN" sz="1100" dirty="0"/>
              <a:t>4</a:t>
            </a:r>
            <a:r>
              <a:rPr lang="en-US" altLang="zh-CN" sz="1100" dirty="0"/>
              <a:t>-31</a:t>
            </a:r>
            <a:r>
              <a:rPr lang="zh-CN" altLang="en-US" sz="1100" dirty="0"/>
              <a:t>之间的整数</a:t>
            </a:r>
            <a:r>
              <a:rPr lang="en-US" altLang="zh-CN" sz="1100" dirty="0"/>
              <a:t>, UEFI</a:t>
            </a:r>
            <a:r>
              <a:rPr lang="zh-CN" altLang="en-US" sz="1100" dirty="0"/>
              <a:t>预定义</a:t>
            </a:r>
            <a:r>
              <a:rPr lang="en-US" altLang="zh-CN" sz="1100" dirty="0"/>
              <a:t>4</a:t>
            </a:r>
            <a:r>
              <a:rPr lang="zh-CN" altLang="en-US" sz="1100" dirty="0"/>
              <a:t>种</a:t>
            </a:r>
            <a:endParaRPr lang="zh-CN" altLang="en-US" sz="1100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933" y="2174697"/>
            <a:ext cx="5154867" cy="9537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34" y="4008448"/>
            <a:ext cx="2750228" cy="7315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825" y="507365"/>
            <a:ext cx="4121150" cy="1667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功能定义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0115" y="941070"/>
            <a:ext cx="7200265" cy="40925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0915" y="634365"/>
            <a:ext cx="8636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/>
              <a:t>常用</a:t>
            </a:r>
            <a:r>
              <a:rPr lang="en-US" altLang="zh-CN" b="1"/>
              <a:t>TPL</a:t>
            </a:r>
            <a:endParaRPr lang="en-US" altLang="zh-CN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r>
              <a:rPr lang="zh-CN" altLang="en-US" dirty="0"/>
              <a:t>功能定义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sz="1800" dirty="0" err="1"/>
              <a:t>CreateEventEx</a:t>
            </a:r>
            <a:endParaRPr lang="en-US" altLang="zh-CN" sz="1800" dirty="0"/>
          </a:p>
          <a:p>
            <a:pPr marL="0" algn="l">
              <a:buClrTx/>
              <a:buSzTx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– 相比较CreateEvent，它多一个EventGroup</a:t>
            </a:r>
            <a:r>
              <a:rPr lang="en-US" altLang="zh-CN" dirty="0" err="1"/>
              <a:t>参数。其它的参数均和CreateEvent一致。</a:t>
            </a:r>
            <a:endParaRPr lang="en-US" altLang="zh-CN" dirty="0" err="1"/>
          </a:p>
          <a:p>
            <a:pPr marL="0" algn="l">
              <a:buClrTx/>
              <a:buSzTx/>
              <a:buNone/>
            </a:pPr>
            <a:r>
              <a:rPr lang="en-US" altLang="zh-CN" dirty="0" err="1"/>
              <a:t>	– 它会将创建成功的Event</a:t>
            </a:r>
            <a:r>
              <a:rPr lang="en-US" altLang="zh-CN" dirty="0" err="1"/>
              <a:t>存在这个EventGroup（一个GUID类型的指针）</a:t>
            </a:r>
            <a:endParaRPr lang="en-US" altLang="zh-CN" dirty="0" err="1"/>
          </a:p>
          <a:p>
            <a:pPr marL="0" algn="l">
              <a:buClrTx/>
              <a:buSzTx/>
              <a:buNone/>
            </a:pPr>
            <a:r>
              <a:rPr lang="en-US" altLang="zh-CN" dirty="0" err="1"/>
              <a:t>	– 当组内的任意Event被触发，则所有的Event</a:t>
            </a:r>
            <a:r>
              <a:rPr lang="en-US" altLang="zh-CN" dirty="0" err="1"/>
              <a:t>都会被触发，所有的NotifyFunction函数都会	   被加入到执行队列，并按优先级高低来执行,当传入的EventGroup为空时，则退化为		   CreateEvent函数</a:t>
            </a:r>
            <a:endParaRPr lang="en-US" altLang="zh-CN" dirty="0" err="1"/>
          </a:p>
        </p:txBody>
      </p:sp>
      <p:pic>
        <p:nvPicPr>
          <p:cNvPr id="4" name="内容占位符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70" y="2626360"/>
            <a:ext cx="5532120" cy="22834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912,&quot;width&quot;:10836}"/>
</p:tagLst>
</file>

<file path=ppt/tags/tag2.xml><?xml version="1.0" encoding="utf-8"?>
<p:tagLst xmlns:p="http://schemas.openxmlformats.org/presentationml/2006/main">
  <p:tag name="KSO_WM_UNIT_PLACING_PICTURE_USER_VIEWPORT" val="{&quot;height&quot;:3989.4362204724407,&quot;width&quot;:9066.900787401575}"/>
</p:tagLst>
</file>

<file path=ppt/tags/tag4.xml><?xml version="1.0" encoding="utf-8"?>
<p:tagLst xmlns:p="http://schemas.openxmlformats.org/presentationml/2006/main">
  <p:tag name="COMMONDATA" val="eyJoZGlkIjoiZjQ3ZWNiYjFkMWIyMTIxMDQyNjA3MjlkOWQzOGExZDMifQ==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c4NTIyMjE0NzA5IiwKCSJHcm91cElkIiA6ICIyMjMzOTI3MDMiLAoJIkltYWdlIiA6ICJpVkJPUncwS0dnb0FBQUFOU1VoRVVnQUFBdlFBQUFGTENBWUFBQUM1cUJnckFBQUFDWEJJV1hNQUFBc1RBQUFMRXdFQW1wd1lBQUFnQUVsRVFWUjRuT3pkZTFoVTE3ay84TzhlQlFXQkdnVUhHK005cHEyU2RJWWtnSWtvWGpBWW5ZcFNBMm9JdHJVYVkrVTVUK0lsWXFJUmlJam9hZFZxWWs2TUpqWEZuSVNvb0huVVFqd2hQdncwUjRZRThVTHdHQWtJcUZ4RVFaamIrdjJoTTJXNER0ZVpjYjZmNStGeFdIdnR0ZC90N05uN25jM2Fhd0Z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OU0laTzBBaUlpb1JiMlZTdVhMUW9nL0FYaEtrcVIrMWc3SXdkUUtJZklBN0ZXcjFSOEMwRm83SUNLaTVqQ2hKeUt5VGIyVlN1Vm5BRUt0SFFnQlFvaDB0Vm9kQWliMVJHU0RtTkFURWRrZ3BWSzVDTURlRVNOR0lDWW1CcU5IajRhN3U3dTF3M0lvZCsvZXhkV3JWNUdZbUlnTEZ5NUFDUEdtV3ExT3NIWmNSRVNOeWF3ZEFCRVJOZldnbXcxaVltS2dVQ2lZekZ1Qm01c2JmSHg4c0c3ZE9nQ0FKRWtSVmc2SmlLaFpUT2lKaUd6VFV3QXdldlJvYThmaDhJWU1HV0o4K2JnMTR5QWlhZ2tUZWlJaUcyUjhBSlozNXEydlh6L1RzOGd1MW95RGlLZ2xUT2lKaUlpSWlPd1lFM29pSWlJaUlqdkdoSjZJaUlpSXlJNHhvU2NpSWlJaXNtTk02SW1JaUlpSTdCZ1RlaUlpSWlJaU84YUVub2lJaUlqSWpqR2hKeUlpSWlLeVkwem9pWWlJaUlqc0dCTjZJaUlpSWlJN3hvU2VpSWlJaU1pT01hRW5JaUlpSXJKalRPaUppSWlJaU93WUUzb2lJaUlpSWp2R2hKNklpSWlJeUk0eG9TY2lJaUlpc21OTTZJbUlpSWlJN0JnVGVpS2loNFJXcThVbm4zeUNpSWdJakI4L0h2NysvZ2dORGNXbFM1ZTZiWnU1dWJudzlmWEZpaFVyV2x5bTBXZzZ0WTJ5c2pMTW5qMGJCb1BCVkphV2xnYVZTb1Zubm5rRysvZnZiM1A5dDk1NkMxT25Uc1V6enp5RGlSTW40cjMzM3V0VVRFUkV0cVMzdFFNZ0lxTE9xNnVydzdKbHl5Q0V3QnR2dkFFZkh4L29kRHJrNXViQ3hjV2wyN2V2VnF1UmxwYUdtVE5uZHFxZHdzSkNSRWRINCtEQmczQjJkZ1lBeU9WeUhEcDB5RlNudExRVTc3enpEdDU5OTExTW1qUUplcjIreGZaME9oMFdMMTZNb0tBZ0hEeDRFTC80eFMvdzg4OC80L3IxNjUyS2s0aklsakNoSnlKNkNPemN1UlAxOWZYNDZLT1BUSW13czdNei9QejhlbVQ3aXhZdHd0YXRXekYrL0hnTUdEQ2d3KzNjdm4wYmhZV0ZyZGE1ZGVzV0RBWURKazZjQ0Njbkp6ZzVPYlZZOThxVkt5Z3VMc1lycjd4aWltdkVpQkVZTVdKRWgyTWtJckkxN0hKRFJHVG5kRG9kRGg4K2pNV0xGNXVTK2Vab3RWcnMyclVMTTJmT2hKK2ZIMmJNbUlFUFB2akExSlhGMkVYbXlKRWptRHg1TXBLU2tnQUFHbzBHaVltSkNBb0t3dlBQUDQrMWE5Zmk3dDI3Wm0yLzlOSkxHREZpQkJJU0VqcThmUUNJaW9vQ0FBUUVCTURYMTljc3J0cmFXZ0RBSzYrOFlsYkgzOThmcDArZk5yVlJWMWVId01CQVpHVmxZZkRnd2VqYnR5KzJiOTl1V3ArSTZHSERoSjZJeU00VkZoYWl0cllXUGo0K3JkYUxqNC9IcVZPbnNHM2JOcHcrZlJvSkNRbjQ4c3N2OGY3Nzc1dlZPM1BtREZKVFU3RjA2VklBUUZ4Y0hDNWR1b1RrNUdTa3BhV2hzcklTVzdkdU5WdEhraVNzWDc4ZW1abVpTRTlQNy9EMjkrM2JCd0RJeXNyQ3VYUG5tbTJuY1oyZ29DQWNPM2JNdER3OVBSMzkrL2VIdjc4L1BEdzhzSG56Wm56enpUZFFxVlRZdTNjdkUzc2lldWd3b1NjaXNuTmFyUllBMEx0M3k3MG9xNnFxa0phV2hwaVlHSXdaTXdhOWUvZkdrMDgraWFWTGx5SWxKY1dzYm1Sa0pQcjE2d2MzTnpkVVZsYmkyTEZqV0xObURlUnlPZnIzNzQrRkN4YzJtN1FQR3pZTXk1WXRRMEpDQXFxcnF6dTgvZllLQ3d2RHFWT25USWw2YW1vcTVzeVpBMG1TQUFEUFAvODhEaDgrakxDd01Iejg4Y2NJQ3d0RGZuNStwN1pKUkdSTG1OQVRFZG01d1lNSFE1SWtGQlFVdEZpbnBLUUVRZ2lNSERuU3JIem8wS0dvcUtndzYvWXlaTWdRMCt2UzBsSUlJUkFSRVFGZlgxL1RpRFkxTlRXbUx4SU5MVml3QUk4KytxaXB1MDVIdHQ5ZXZyNitHRHg0TURJeU1sQlNVb0x2di84ZXYvdmQ3OHpxdUx1N1krblNwVGh5NUFpR0R4K090V3ZYZG5oN1JFUzJoZy9GRWhIWk9ROFBEL2o1K1dILy92Mm1mdWVOZVhsNUFRQ3VYYnVHY2VQR21jcUxpb29nbDhzaGsvMzcvbzd4empZQTA0T2tSNDhlaGJlM2Q1dXh5R1F5Yk5pd0FSRVJFV1pmRE5xei9ZNElDd3ZEMGFOSFVWSlNnc21USitPUlJ4NXB0cDZIaHdjV0xWcUVWMTk5RlFhRG9kUGJKU0t5QlR5VEVSRjFJNFZDTVVXaFVFeEVOOTlBV2IxNk5mTHk4ckJxMVNvVUZCUkFyOWVqdXJvYVgzLzlOYTVjdVFKUFQwOU1tVElGOGZIeCtQSEhINkhYNjNIKy9IbTg5OTU3aUl5TWJMRmR1VndPcFZLSnBLUWtsSldWUWEvWEl6OC9IMmZQbm0xeG5lSERoMlBKa2lXbXZ1NEFMTjYraDRjSEFDQW5KNmRKdDUzV3ZQamlpemgvL2p3T0h6Nk11WFBubXNwLy9QRkhmUERCQnlnc0xJUmVyMGQ1ZVRtKy9QSkxQUHZzczB6bWllaWh3VHYwUkVUZEswU1NwTmNWQ2tVRmdJTUFVdTdjdVpOWlVGQlEzNVViR1RwMEtBNGNPSUE5ZS9aZytmTGxLQzh2aDR1TEM4YU1HWU8zM25vTEFMQng0MGJzM0xrVHI3MzJHcXFxcWpCa3lCQkVSVVVoTEN5czFiWTNiOTZNaElRRWhJV0ZRYXZWWXVUSWtZaU9qbTUxbmNqSVNHUmtaQ0F2TDg5VVpzbjJodzBiaGpsejVpQTZPaHB1Ym00NGVmS2tSZnZ2N3U2T29LQWdYTHg0RVVxbDBsVHU0ZUdCYytmTzRkTlBQOFhkdTNjeGNPQkFUSmd3QWF0WHI3YW9YU0lpZXlDMVhZV0lpRHBLb1ZBa1NaTDBlcVBpYWlIRTUwS0lMMjdjdUhIcSt2WHJUWVpkVVNxVkFrQ0xJNzFRVStIaDRaZzllemJDdzhPN3ZHMWpWNmJzN0d4ZU40bkk1dkFPUFJGUnovT1FKT2tQa2lUOXdkdmJ1OGJiMi91UXdXRDQvTjY5ZSttWEwxKytZKzNnN00zdDI3ZHgvUGh4bEplWFE2VlNXVHNjSXFJZXg0U2VpS2lkZnZ2YjMvNWVraVJMcDJDZDJNYnlmZ0FXeUdTeUJmMzY5YXRUS0JScFFvalBPaG1pUTNuaGhSZmc3ZTJOYmR1MndkWFZ0VnUzcFZRcTZ3RVlBR2dBYUlRUUd1TnJTWkkwQU9vZmxHc0IxRDhvTTZ0bnJHc3dHTlE1T1RuN3V6VmdJbklJVE9pSmlOcEpKcE45aW00NGZ3b2haSklrRFFEUTluQXlaSktWbGRXVG16Tk94ZHNYTUI4UnFLSEc1YzNWazhsa2VnQk02SW1vMDVqUUV4RzFYMjhBRUVJMDdodmZISlVrU2EzZHBiOEg0SCtFRURrQWptUm5aMmNCZ0ZLcDNONzVNS21yWldkbjl4bytmTGl6WEM1MzF1bDB6anFkcm84a1NVNEdnNkdQRU1JWmdIUHYzcjJkQVRnYmZ4ZENPUGZxMWN2ME93Qm5TWkoyQWVobHpYMGhvb2NIRTNvaW9nNVNxOVhiMnFxalVDaCtpVWJkYm9RUU5aSWtaUmdNaGkrMFd1MFhlWGw1ZDdzdFNPcHFocDkrK3FudXA1OStxdXRNSTBxbGNsZFhCVVJFeEVGNGlZaDZSaldBRkNGRXhNMmJONzJ5czdOVk9UazUrM3N5bVM4cks4UHMyYk03TlN1ckpYSnpjK0hyNjR2YTJscXoxMTBkUzBaR0JpSWpJMUZhV2dxVlNvWDgvUHpPaGs1RVpKZVkwQk1SZGE4c2c4RVFXbDlmNzVXZG5UMVhyVlluRnhVVjNiTkdJSEs1SEljT0hiS0pDWlVzamFXd3NCQ2hvYUhRYURSbTVWVlZWWWlMaTBOTVRBeTh2YjJ4Wk1rU3JGdTNydHUvckJBUjJTSzc3bktqVkNyVEFVeTJkaHowYjBLSXMycTEydExSUHg0bXZaVks1Y3RDaUQ4QmVFcVNwSDdXRHNqQjFBb2g4Z0RzVmF2Vkh3TFFXanNnSTdWYS9ZVzFZN0JudDIvZlJtRmhZWlB5QXdjT1lOeTRjWGppaVNjQUFDRWhJZGk5ZXpkT25EaUJGMTU0b2FmRHREcGVEMjFQZDE0UCtYN2JIbXZuUDlhL1RkTTVQSmh0akNSSnoxbzdCaXZvclZRcVB3T3dWNUtrOFV6bXJjSlZrcVJuSkVuYXJWQW92Z0xnWk8yQWJGSGo3aTlWVlZWNC9mWFhFUkFRZ0ZtelptSHYzcjN3OWZXRlJxTXgxVDF6NWd6bXo1OFBmMzkvekpzM0R4Y3ZYalMxZC9ic1djeWZQeDkrZm42WU5XdFd1MGFiYVJ4TGNuSXlnb09ERVJBUWdLU2tKRk85cUtnb0FFQkFRSUJwY2ljQU9INzhPS1pObTJiNlhTYVRZZkxreVRoKy9IaUgvbThlQXJ3ZTJwaHV2aDd5L2JZeDFzNS83UG9PdlJGblVyUU5EUysyamtTcFZMNE1JSFRFaUJHSWlZbkI2TkdqNGU3dWJ1MndITXJkdTNkeDllcFZKQ1ltNHNLRkMxTVVDc1hyYXJVNndkcHgyYnIxNjlmajNyMTdTRTFOaFJBQ3ExYXRhbEluSlNVRjI3ZHZoN096TTlhdFc0ZlkyRmg4K3VtbkFJQ2FtaHFzVzdjT28wZVB4bzRkTzdCcDB5WWNPWEtrM1hFVUZSVmh5NVl0MkwxN044YU5HNGVyVjYrYWx1M2J0dzlSVVZISXlzcUNzL1A5RVNNcktpcFFYRnlNMy96bU4yYnRqQjA3RnNlT0hXdjM5aDhtdkI3YWhwNjZIdkw5dGcyMmtQL1kreDE2SXF0NzBNMEdNVEV4VUNnVVRPYXR3TTNORFQ0K1BsaTNiaDBBUUpLa0NDdUhaUE1xS3l2eDdiZmZJam82R3A2ZW52RHk4c0xpeFl1YjFGdStmRGs4UFQzaDRlR0I4UEJ3NU9mbm0vcXBCd1VGWWVUSWtiaHk1UXJjM054UVhGd01uVTdYN2xpY25Kd2dTUkpLUzB2aDZ1cUtzV1BIdGxyL3hvMGJBQUF2THkremNpOHZMMVJXVm5Zb0JpSWllOGFFbnFqem5nS0EwYU5IV3pzT2h6ZGt5QkRqeThldEdZYzlLQzB0QlFBTUd6Yk1WTmJjbDlHQkF3ZWFMUmRDbUJMbUhUdDJZTmFzV2Zpdi8vb3ZYTHQyRFFBNjlGQ3FYQzVIYkd3c2R1M2FoWG56NWtHdFZyZGFYd2dCb09YSm00ekxpWWdjQlJONm9rNHk5cG5ublhucjY5ZlA5UGlDaXpYanNBZHVibTRBL24yM0c3Zy9sS1NsaW9xS3NHL2ZQcnovL3Z2WXVuVXJaczJhMWFsNFFrSkNrSnFhQ2o4L3YyYTcvalRrNmVrSkFDZ3ZMemNydjNYckZqdzhQT0RreEVjb2lNaXhNS0VuSW5KQWp6MzJHRWFOR29VZE8zYWd1cm9heGNYRitQampqeTFlMzNpWHZxU2tCTlhWMWZqblAvL1phdjNLeWtxVWw1ZWp2THdjRlJVVlpzdEtTa3FRazVNRFNaTHcyR09QUWFQUm1PNnllM2g0QUFCeWNuSlFYVjBONEg3WG1rR0RCdUhDaFF0bTdWeTRjS0hON2pwRVJBK2poK0toV0NJaWFyL05temRqL2ZyMUNBNE94dU9QUDQ0NWMrWWdMeThQdlh1M2ZXa1lQbnc0d3NQRHNYTGxTZ3dhTkFqaDRlRTRmZnAwaS9WVktwWHB0WXVMQzNidjNtMzZYYS9YWStQR2pTZ3VMc2Fqano2S3VMZzRVL2VaWWNPR1ljNmNPWWlPam9hYm14dE9uandKQUFnT0RzYS8vdlV2ekpneEE4RDliallaR1JuNDR4Ly8yS0gvQ3lJaWU4YUVub2pJUWZqNCtKaU5pakZpeEFpenUvS3BxYW1ReStXUXlXUk42amEzL3NxVks3Rnk1VXJUNytIaDRVM3FOZGVPa2JIYzFkVVZLU2twTGNZZEV4T0RtSmdZczdMSXlFak1uVHNYVjY1Y3dhaFJvM0R5NUVuMDZ0VUxJU0VocmY0ZkVCRTlqTmpsaG9qSVFXVmtaS0M0dUJoNnZSN256NS9IbmoxNzhMdmYvYzdhWVZsazRNQ0JpSW1KUVd4c0xHN2V2SWxkdTNZaFBqNmUvZWVKeUNIeERqMFJrWU82ZHUwYUVoTVRVVmxaQ1U5UFQ4eWNPUk4vK3RPZnJCMld4YVpObTJhYVhPclFvVU5Xam9hSXlIcVkwQk1ST2FoRml4WmgwYUpGMWc2RGlJZzZpVjF1aUlpSWlJanNHQk42SWlJaUlpSTd4b1NlaUlpSWlNaU9NYUVuSWlJaWVvajUrdnFhZm14Snc3Z2EvN1Ntckt3TXMyZlBoc0ZnUUc1dUxueDlmVkZiVzJ2MnVxWDZEeXNtOUVSRVJFUVBzWDM3OWdFQXNyS3lyTEw5d3NKQ2hJYUdRcVBSbUpXZk8zY081ODZkTTR2UFdOWWF1VnlPUTRjT1FTYXpMSTIxdEg1TGNkb0RKdlJFUkVSRTFHMXUzNzZOd3NKQ2E0ZlJKbnVKc3psTTZJbUlpSWdjaUxGcnlwa3paekIvL256NCsvdGozcng1dUhqeG9xbE9jbkl5Z29PREVSQVFnS1NrSkZPNVJxTkJZbUlpZ29LQzhQenp6MlB0MnJXNGUvZXVXYnRIamh6QjVNbVRUZXRGUlVVQkFBSUNBdHJWN2VmczJiT1lQMzgrL1B6OE1HdldMTk5mR0ZycVd0UFcvaHJydDdSdkhZM1RGakNoSnlJaUluSkFLU2twMkw1OU8wNmNPQUZ2YjIvRXhzWUNBSXFLaXJCbHl4YkV4Y1VoUFQwZElTRWhwblhpNHVKdzZkSWxKQ2NuSXkwdERaV1ZsZGk2ZGF0WnUyZk9uRUZxYWlxV0xsMEtBRTI2MUZpcXBxWUc2OWF0UTJabUppWk5tb1JObXpaMWNvOWIzN2VPeG1rTG1OQVRFUkVST2FEbHk1ZkQwOU1USGg0ZUNBOFBSMzUrUGd3R0E1eWNuQ0JKRWtwTFMrSHE2b3F4WThjQ0FDb3JLM0hzMkRHc1diTUdjcmtjL2Z2M3g4S0ZDNUdlbm03V2JtUmtKUHIxNndjM043ZE94UmNVRklTUkkwZml5cFVyY0hOelEzRnhNWFE2WGFmYWJHbmY3QjFuaWlVaUlpSnlRQU1IRGpTOWRuZDNoeEFDT3AwT2Nya2NzYkd4K052Zi9vWi8vT01mZVBQTk42RlFLRkJhV2dvaEJDSWlJcHEwcGRWcVRhK0hEQm5TSmZIdDJMRURSNDRjd1pOUFBvaytmZm9BUUtkSHFtbHAzK3dkRTNvaUlpSWlNaE1TRW9LcFU2ZGkrL2J0V0xWcUZVNmVQSWtCQXdZQUFJNGVQUXB2Yis4VzE1VWtxZFBiTHlvcXdyNTkrL0RmLy8zZkdEbHlKTEt5c25EOCtQRk90d3MwdjIvMnp1RzYzSlNWbGVHdHQ5N0MxS2xUOGN3enoyRGl4SWw0NzczM1RNdDZZcHpTNXNaTWJmZ3piOTY4YnQyK0pUSXlNaEFaR1duMmpadTZubGFyeFNlZmZJS0lpQWlNSHo4ZS92NytDQTBOeGFWTGw3cDF1L3djRURtMnhwKzV3TUJBckY2OUdoVVZGZFlPcmQxNC91aDZKU1VseU1uSmdTUkplT3l4eDZEUmFDQ0VnRnd1aDFLcFJGSlNFc3JLeXFEWDY1R2ZuNCt6WjgrMjJwNkhod2NBSUNjbkI5WFYxUmJGWU94YVUxSlNndXJxYXZ6em4vKzBPUDdLeWtxVWw1ZWp2THk4eVRIZDByNTFORTViNFZCMzZIVTZIUll2WG95Z29DQWNQSGdRdi9qRkwvRHp6ei9qK3ZYckFQNDlUcWsxWkdabXd0WFZ0VWUzV1ZoWWlPam9hQnc4ZUJET3pzNm04cXFxS3NURnhXSDM3dDF3Y25McTBaZ2NTVjFkSFpZdFd3WWhCTjU0NHczNCtQaEFwOU1oTnpjWExpNHUzYlpkZmc2SXlNajRtYnQrL1RyZWV1c3RyRnUzRHJ0MjdiSjJXQjNTMGZOSFM5ZkNoMG5EMFZzc2VkaFRyOWRqNDhhTktDNHV4cU9QUG9xNHVEalRYZmZObXpjaklTRUJZV0ZoMEdxMUdEbHlKS0tqbzF0dGI5aXdZWmd6Wnc2aW82UGg1dVptMFIzeDRjT0hJenc4SEN0WHJzU2dRWU1RSGg2TzA2ZFB0NzJ6QUZRcWxlbTFpNHNMZHUvZWJkRytkU1JPVytGUUNmMlZLMWRRWEZ5TVYxNTV4ZlJub3hFalJtREVpQkZXanN3NldocHY5Y0NCQXhnM2JoeWVlT0lKSzBUbE9IYnUzSW42K25wODlORkhwb3VJczdNei9Qejh1blc3L0J3UVVXTy8vT1V2c1hqeFl2emxMMytCd1dDd2VNS2VoNEU5anoxdXFjWkp2SStQVDZ0bFE0WU1RVXBLU3JOdERSZ3dBSW1KaWMwdWE2NWRvNWlZR01URXhMUnJ2WlVyVjJMbHlwV20zOFBEdzV2VWIrbDFZOFp5VjFmWEZ2ZXRyVGh0bWVOOFlnRU1IandZZmZ2MnhmYnQyNXNkdTdUeE9LVlZWVlY0L2ZYWEVSQVFnRm16Wm1IdjNyM3c5ZldGUnFPeGFBelhsc1pQdGRUeTVjdXhZY01HczdKbHk1Wmh5NVl0QUN3YkM3YTErRm9hYi9YNDhlT1lObTFhdTJLbDl0SHBkRGg4K0RBV0wxN2M2aDBoclZhTFhidDJZZWJNbWZEejg4T01HVFB3d1FjZm1MckR0RFRtYjJ2SGhyMTlEaHhZTFFEVCswYlcwK0J6VW1mTk9McGJUVTBOWEZ4Y1RNbThKZGVZMU5SVUJBY0hZL3IwNlRoNzlpd09IRGlBb0tBZ1RKczJEZDk4ODQycDdiYk9aWjI1M3JXbW85ZkNsczZ0UkxiS29SSjZEdzhQYk42OEdkOTg4dzFVS2hYMjd0M2I2cVFFNjlldng1MDdkNUNhbW9xOWUvY2lNek96U1oyV3huQUZPajkrcWtxbHdxbFRwMHo5Mk12THkvSGRkOTloenB3NUFDd2JDN2ExK0pvYmI3V2lvZ0xGeGNYNHpXOSswNjVZcVgwS0N3dFJXMXNMSHgrZlZ1dkZ4OGZqMUtsVDJMWnRHMDZmUG8yRWhBUjgrZVdYZVAvOTk4M3FOUjd6dDdWanc5NCtCNDVLQ0pFSEFGZXZYclYyS0E2dnBLUUVBQ0NFK0Q4cmg5SXRoQkFvS0NqQXJsMjd6RVl2c2VRYVUxQlFnRU9IRHNIZjN4OHhNVEc0ZHUwYWpoNDlpa21USm1IYnRtMm1lbTJkeTdyaWV0ZWE5bDRMalJxZlc0bHNsVU1sOUFEdy9QUFA0L0Rod3dnTEM4UEhIMytNc0xBdzVPZm5ONmxYV1ZtSmI3LzlGdEhSMGZEMDlJU1hseGNXTDE3Y3BGNUxZN2dDN1JzL2RjS0VDYWFIZVl4M0FpWk5tZ1FBcGp1YXg0OGZoNCtQRDBhTkdtWHhXTEN0eGRlY0d6ZHVBQUM4dkx6YStKK2t6akJldEhyM2JyblhXMVZWRmRMUzBoQVRFNE14WThhZ2QrL2VlUExKSjdGMDZkSW1meTVzT09hdkpjZUdQWDBPSE5oZUFFaE1UTVRseTVkUlUxTmo3WGdjVG0xdExhNWN1ZEx3V1B6Y212RjBod2tUSnVEcHA1OUdSRVFFSWlJaThPcXJyd0t3Zkx6eGwxNTZDYTZ1cnBneFl3WXFLaW9RRlJVRlYxZFhUSjgrSFQvLy9EUDBlcjFGNTdLdXVONjFkdjVvNzdYUXFLdkdVeWZxYmc3Vmg5N0kzZDBkUzVjdXhmejU4N0ZtelJxc1hic1duMzl1ZnA0dUxTMEZjUDhCaVlick5kYlNHSzdPenM3dEdqKzF1WWQ1bkoyZE1YMzZkSnc0Y1FLQmdZSDQ2cXV2OE5KTEw1bmlzMlFzMk5iaWE0N3hTZSt1R0hLS1dqWjQ4R0JJa29TQ2dvSVdwNWN1S1NtQkVBSWpSNDQwS3g4NmRDZ3FLaXJNanFXR1kvNjJkV3dZSDNTMmw4K0JvMUtyMVI4cUZJcXdDeGN1VEprL2Y3NjF3eUhnakVhamliZDJFRjB0TXpNVE5UVTFlT2VkZDVDU2tnS1ZTZ1ZuWjJlTHJ6SDkrL2NIQU5QbjF0UFRFd0JNbjNXOVhtL1J1YXdycm5ldG5UL2FleTAwNnFyeDFJbTZtME1tOUVZZUhoNVl0R2dSWG4zMTFTWUpodkhiK0kwYk4weXZ5OHJLTEc2N3E4WlBWYWxVV0xwMEtmTHo4L0h6enorYityWmJPaFpzZXhsUHh1WGw1YzBtYnRRMVBEdzg0T2ZuaC8zNzk3ZVkwQnYvU25MdDJqV01HemZPVkY1VVZBUzVYRzcyMEZyREwyRHRQVGJzNFhQZ29MUnF0VHBFb1ZDOExrbFNCSURIQVhUZjhFZlVuTG9IM1d3KzEyZzA4WGw1ZVJwckI5UWR2THk4c0duVEp2eis5Ny9IN3QyN0VSMGQzYVhYR0V2UFpUMTl2Yk1FYjI2UnZYQ29oUDdISDMvRXFWT25NSDM2ZER6NjZLT29xcXJDbDE5K2lXZWZmYmJKRS8yUFBmWVlSbzBhaFIwN2R1Q2RkOTdCblR0MzhQSEhIMXU4cllianAzcDZlclpyL05TR3hvNGRDMjl2YjJ6WnNnVWhJU0dtdXg0Tng0SmR1WElsUEQwOWNlWEtGVlJWVmVIWlo1KzFxTzJHNDYzKzZsZS9nb2VIQjd5OHZEQm8wQ0JjdUhBQnc0Y1A3MURNOWtxaFVFd0JvRk9yMWFjQmRHNXVhUXVzWHIwYWl4WXR3cXBWcS9EblAvOFpJMGFNUUUxTkRjNmRPNGVoUTRkaTFLaFJtREpsQ3VMajQ3Rng0MGFNSERrU0Z5OWV4SHZ2dllmSXlNZ1cyMjNyMkxESHo0RUQwNnJWNmdRQUNkWU9oSHFHcjYvdkd3YURRYU5XcS9lZ0J4L0NkWGQzeDlxMWEvSDY2NjhqT0RnWXYvNzFyenQ5alRIeTlQUzA2RnpXbmRlNzFqUjNMZXdwUFgzZEFlN1BNN052M3o1OCtPR0hyUTVOblp1YmEzcGcyR2pVcUZINDdMUFB1am5DMXBXWGwyUFBuajNJek14RVJVVUZCZ3dZZ0tsVHArTFBmLzZ6UTNlTmNxZys5QjRlSGpoMzdoeGVlZVVWK1B2N1k4R0NCZWpYcjErTEQrbHQzcndaNWVYbENBNE94cG8xYXhBYUdncWc5WDdQUmczSFQ0Mk1qTVQ0OGVOYnJkK3c3NSt2cnkvdTNMbGpXcVpTcVpDZG5XMTZPS2hoZkRLWkRHRmhZWGp1dWVld1ljTUdVNWNaU3pRY2IzWHUzTG1tOHVEZ1lQenJYLyt5dUoySFNJZ2tTYWNVQ2tXWlFxSFlwVkFvcG80ZVBicFBkMjFzNk5DaE9IRGdBTnpjM0xCOCtYTDQrL3RqNXN5Wk9IRGdnT2tZMjdoeEkzeDlmZkhhYTY4aElDQUFiNy85TnFLaW9reERkN1drdFdQRFhqOEhSSTdBWURDOEpFblMzeFFLUmExQ29UaXZWQ3BYalI0OXVrY3l6TURBUUV5ZlBoMGJOMjZFWHEvdjlEV21JVXZQWloyNTNuWDAvTkhTdGJDSDlPaDF4empQVEV4TWpNWHp6R1JtWnVMY3VYTTRkKzVjanlYemhZV0ZDQTBOaFVaai9rZXhtemR2NHVXWFgwWjFkVFYyNzk2TnpNeE03Tnk1RTBWRlJWaThlREh1M2J2WEkvSFpJcnYrVzVKU3FSUkEwL0ZWdTB0cWFpcDI3OTZOWThlTzljajJyS1c4dkJ4ejU4N0ZoeDkraUZHalJsbThuckhyU0haMnRsMGVWd3FGSWttU3BOY2JGVmNMSVQ0WFFueHg0OGFOVTlldlgyOHlIRXhQSDRmV1p1dWZnNTQ0RG8zdnViMGU2MlI5TFIxRENvWGlPMG1Tbm01VVhRZ2hmaFJDZkhyanhvMi9YNzkrL1ZaTDdUbktlY2pXV1hvZTZ1bnJ6dC8vL25kY3Zud1oyN2R2YjdPdThRNjlOWjV0TW00N0t5dkw3RG1ITld2VzRNNmRPOWk1YzZkWmR5aUR3WUNGQ3hmaXVlZWV3MnV2dmRhanNRSzJrZjg0MUIzNjlzckl5RUJ4Y1RIMGVqM09ueitQUFh2MjRIZS8rNTIxdytwMkF3Y09SRXhNREdKalkxc2NqY1NCZUVpUzlBZVpUSGJVMjl2N2hsS3AvTWR2Zi92YjJVODg4WVREUEdEZ3FKOERJaHNpU1pJMFJpYVRiZkQyOXI2cFVDaXVQdlhVVTV0Ky9ldGZEN1oyWU5RdHV1MjYwM2llbWRibUdXbU5OZWJKcWF1cnc5ZGZmNDNJeU1nbXp6YklaREtFaG9iaXhJa1RadHRvT0NTenNjeTRieDJkMjhCV09WUWYrdmE2ZHUwYUVoTVRVVmxaQ1U5UFQ4eWNPUk4vK3RPZnJCMVdqNWcyYlZxSEo1ZFNLQlI2U1pJTVFnZ2hTWkllZ0VFSVlaQWt5ZERNYXdGQUQwQklrcVJ2c0k0UVFwamFBV0JheDlqR2d6Sjl3K1hHdG8zTGpUOE55eHJXYXhpUEVFTFJ4cTcxQTdCQUpwTXQ2TmV2WDUxQ29VZ1RRbGkzTTJFUHNOZlBnVktwRkVJSVNKS0VCOGVJa01sa3d2ajZ3WS9wT0h4d0xCbVBLUU1BL1lQWGVpR0VUaWFUNlFIb2hCQTZBQjN1ZWtBRTNEOStKRW1DUXFINHJ0R2lYN2UxcmlSSnczdjE2clhHeGNWbGpVS2hLQkpDL0hjM2hVbWRwRkFvTkpJazZZUVFHZ0NtSDBtU05BQTBRZ2g1RzAxMDJYV251WGxtMXE5ZmozdjM3aUUxTlJWQ0NLeGF0Y3FpdGxRcUZkNTk5MTNUeUduR2VRTmVmLzMrSHh2aTR1SlFWRlNFNU9SazlPblRCMisrK1NhMmJ0Mks5ZXZYbTlvd3pnM2c3T3lNZGV2V0lUWTJGcDkrK2ltQSszTUROTDVEWDFSVUJKMU9oekZqeGpRYjA0Z1JJM0Q5K25XTGhpTzFORVo3d29TK0ZZc1dMY0tpUll1c0hZYTk2aVhkL3dydEJKaVBGTkRTNjVhV05UZktRRnZ0ZGRVNkxSRkN5Q1JKR2dDZ1o0ZGNzQUo3L2h3MGVHOGxBRkpMU1hqalk2RHg4ZEhaNDRXb3NRYkhVZVB1TlJaNzhLV2dINERIdWlvdTZscVNKUFVHNENSSlVyTWpWUFhrZGFmeFBEUEdlVVkrL3ZoajB3aDNpeGN2eGwvKzhoZXo5U1pNbUdCNkhSRVJnVGZlZUFPVEprM0N1KysraTZ5c0xBUUdCalk3YjhDbm4zNEt1U2toQWhjQUFDQUFTVVJCVlB6Kzk1V0ZDeGZpelRmZk5FdVdqWE1EQUVCNGVEaFdyRmdCZzhIUVpIQUdJNzFlRDZEbC83UDJuSnN0amRHZU1LR25McWRXcTNzOWVDa0RJQnM3ZHF5c3BxWkdObkRnUUZsZFhaMnN2cjVlNXVibUp0TnF0VEt0Vml2cjI3ZXZUSy9YeTV5ZG5XVjZ2VjdtNU9RazAycTF2WVFRVXE5ZXZYb1pEQWFaazVPVHBOUHB6TXA2OWVvbE14Z01NdU5ySVlSTWR2OFdyTXhnTUpoZUcvODF2allZREdibHhuOEJMSlFrYVVZcnUzWVB3UDhJSWRTU0pCM0p6czcrZndDZ1ZDcmI3b3hJUFM0N085dHA3Tml4Zlh2MTZ1WGFxMWN2RjVsTTVpS1R5ZnJldlh1M3Iwd21jM0Z4Y1hIUmFyVjloUkI5SkVucUM2Q1BKRWw5aFJCOVpES1o4NE4vK3p6NDEwa0k0YXpYNjUxNzllcmxER0NldGZlUEhnNUNpQ09OaWdJbFNlcmZ4bXEzaEJBRmtpVHR6YzdPL2dENGQ1OXFzaTNaMmRteXNXUEhPZ05vOHVOOC85YnpHa21TWG02bGlYc0EvZ2RBdHNGZ09Qejk5OStmQlRwMjNXazh6NHlsODR6WXlqdzVRNFlNZ1V3bVEwRkJBWjUrdXVuMzRLdFhyMkw0OE9FV0pmU1d6dGRpVDVqUVUzY3lBRERrNWVVQkFINzY2U2VyQnRNV2hVTGhDOEFzb1JkQzFFaVNsR0V3R0w3UWFyVmY1T1hsMlc4SE84ZWplL0IrZGZsN3BsUXFtZEJUbDFDcjFXWVBwRHpvZ21PV3JRZ2hJSlBKeXZSNmZhcE9wMXQzL3Z4NXl5ZURJS3Q3TUg5QnM1M1NGUXJGamNabDNYWGRhVHpQVEdmbkdlbnBlUVA2OWV1SGlSTW40dE5QUDIyUzBPdjFlbnp4eFJlWVBuMDZBSmkrRk5UVjFabStqRFRzSDIvTnVRMjZDeCtLdGFMeThuS29WQ3JrNStkYk94UXlWdzBnUlFnUmNmUG1UYS9zN0d4VlRrN09maWJ6VFdWa1pDQXlNaEtscGFVOGxvbTZsZ0J3WFFpeDQrYk5td1BQblR2bm5aT1RzOWdlay9ubUhsQUU3aWVQczJmUHRyalBjM01lb25OUXQxOTNHczR6QTVqUE0xSmRYWTNpNHVKMnpUTml5YndCWldWbDBPdjF5TS9QeDltelp5MXV1K0hjQU5YVjFhYnlsU3RYNHNLRkMzam5uWGRRWEZ3TW5VNkhIMy84RWYveEgvOEJTWkt3Y09GQ0FQZUhUSFoxZFVWYVdob0FvTDYrSHA5ODhvbXBuYTZJMGRZd29iZWlnUU1IWXNtU0pWaTNibDJuVG1qVVpiSU1Ca05vZlgyOVYzWjI5bHkxV3AxY1ZGVGt1SVBhUHREU2VNQU54elAyOXZibXNVelVCU1JKT3FYWDZ4UHE2K3M5c3JPekgxV3IxU3VLaW9vcXJCMVhkNURMNVRoMDZGQ0xmYWFOSHZKelVJOWVkeHJQTTJQSlBDTzJORStPWEM3SC92MzdZVEFZRUJrWkNUOC9QeXhhdEFpUFAvNDRQdmpnQS9UdDJ4Y0EwS2RQSDhUSHgrUHp6eitIU3FYQ3NtWExtc3lEMHBYekxGQW5LWlZLOFdBa0M3dWwxK3ZGaXkrK0tMNzY2aXRyaDlKcHh2ZkQyc2RGVDNzWWpzUFcvUERERDBLcFZJcjYrbnF6OHAwN2Q0cS8vT1V2cHQ5dDVWanVpZVBRVVk5MTZqcGRmUXpaOG5uSWVBNnBxYW5wMVByMmNnNFNvdnZQUXgxOXYyL2R1aVVtVHB3b0Nnb0ttbDErNU1nUkVSSVMwdG5kN3pGcXRWcE1tVEpGdlB2dXU2SzR1RmhvdFZxaDBXaDZQQTVidUNid0RyMlZ5V1F5VEo0OEdjZVBIN2QyS0dTbnJERWVNTkIwUEdNZXkwU09xYUtpQXY3Ky9qaDkrclNwcks2dURvR0JnY2pLeW1weHZjWmRjWktUa3hFY0hJeUFnQUFrSlNXWjZ2RWMxSFVhenpOajcvT00vUGEzdjhXbm4zNktlL2Z1bVNhVyt1R0hINndkbGxVd29iY0JZOGVPUlc1dXJyWERJRHVsVXFsdzZ0UXAwK2dCeHZHQWpYOENqWXVMdzZWTGw1Q2NuSXkwdERSVVZsWmk2OWF0Wm0wWXh3TStjZUlFdkwyOUVSc2JhMXEyYjk4K0FFQldWcFpwVnNMbXhqTUdlQ3dUT2FJQkF3WWdLQ2pJYlBibzlQUjA5Ty9mSC83Ky9oYTFVVlJVaEMxYnRpQXVMZzdwNmVrSUNRa3hMZU01cUd0Tm16WU4rL2J0USsvZXZYSHQyalg4OFk5L3hQang0N0Y2OVdyTW1ESERMdVlaYVdqUW9FSFl1SEVqTWpJeWNPYk1HYk12Zlk2RW85ellBQzh2TDFSV1ZrS24wNW4xV3lPeWhEWEdBMjQ4bnJFUmorVXUxMXVwVkw0c2hQZ1RnS2NlakRsT1BhZFdDSkVIWUs5YXJmNFFnTGF0RlJ4VldGZ1lWcXhZZ2RyYVdyaTZ1aUkxTlJWejVzeXhlSngxSnljblNKS0UwdEpTUFB2c3N4ZzdkbXlyOVhrTzZocjJQTThJbWVNZGVodGdQT0VKUG94QkhkQndQR0FBK09xcnIweDM1eHVPdFd0OG9HbkZpaFdvcWFteGFEemdsb2hHNHhrYjhWanVVcjJWU3VWbkFQWktralNleWJ4VnVFcVM5SXdrU2JzVkNzVlhlREJSSGpYbDYrdUx3WU1ISXlNakF5VWxKZmorKysvYjFYVkRMcGNqTmpZV3UzYnR3cng1ODZCV3ExdXR6M01Ra1RsK2ZiVUJ0MjdkZ29lSGgxMU9aRUMyb2FmSEEyNDhuckVSaitXdW8xUXFYd1lRT21MRUNNVEV4R0QwNk5ITlR2cEMzZWZ1M2J1NGV2VXFFaE1UY2VIQ2hTa0toZUoxdFZxZFlPMjRiRlZZV0JpT0hqMktrcElTVEo0OEdZODg4a2k3MWc4SkNjSFVxVk94ZmZ0MnJGcTFDaWRQbm15eExzOUJST1o0aDk0R1hMaHdvYzAvTHhLMXBxZkhBMjQ4bnJFUmorV3U4NkNiRFdKaVlxQlFLSmpNVzRHYm14dDhmSHl3YnQwNkFJQWtTVTJubFNTVEYxOThFZWZQbjhmaHc0Zk5oaG8wcXF5c1JIbDVPY3JMeTFGUllUNFNaMGxKQ1hKeWNpQkpFaDU3N0RGb05CclRYWGFlZ3h3UDUrbHBQeWIwVmlhRVFFWkdCb0tEZzYwZEN0bTVuaDRQdVBGNHhqeVd1OXhUQURCNjlHaHJ4K0h3aGd3WlluejV1RFhqc0hYdTd1NElDZ3FDaTRzTGxFcGxrK1VxbFFyQndjRUlEZzZHU3FVeVc2Ylg2N0Z4NDBZODk5eHpTRTVPUmx4Y25LbjdETTlCam9mejlMUWZ1OXhZMmNtVEo5R3JWeSt6Si9xSk91TGxsMS9HeXkrLzNLUjh3SUFCU0V4TWJIWWRIeDhmMDZnUnJaWEZ4TVFnSmliR3JDd3lNaEp6NTg3RmxTdFhNR3JVS0I3TFhjellaNTUzNXEydlh6L1Q0d3N1MW96REh1VG41emU1TzkvY09jWElXTzdxNm9xVWxKUVcyK1U1eVBHRWhJUmc5KzdkT0hIaUJGNTQ0UVZyaDJQemVJZmVpaW9ySzdGcjF5N0V4OGV6dngvWm5ZYmpHZCs4ZVpQSE1wRUR1MzM3Tmo3NzdETlRWNG1ld0hPUTdXbzh4MERETXVPTXY2M05rUUp3WG9IMjRoMTZLM3Jra1VkdzZOQWhhNGRCMUdIVHBrMHpQWURMWTVuSWNiM3d3Z3Z3OXZiR3RtM2I0T3JxMm1QYjVUbklmc1hGeGFHb3FBakp5Y25vMDZjUDNuenpUV3pkdXRWc1NPV3hZOGVhelc5QUxlTWRlaUlpSXVxVXJLd3NmUG5sbC9EeDhiRjJLR1FIakhPa3JGbXpCbks1SFAzNzk4ZkNoUXVSbnA1dVZxL2h2QUxVT3Q2aEp5SWlJcUllMDNDT2xNYTBXcTJwMnhUbkZiQWNFM29pSWlJaTZqTE96czRBZ0xxNk9sTVhySWI5NHkyZEk0WHpDbGlPWFc2SWlJaUlxTXNNSHo0Y3JxNnVTRXRMQXdEVTE5ZmprMDgrTVMyM2RJNFV6aXRnT1NiMFJFUkVSTlJsK3ZUcGcvajRlSHorK2VkUXFWUll0bXdaeG84ZmIxYW5yVGxTT0s5QSs3RExEUkVSRVJGMXFjREFRQVFHQnBxVkxWeTQwUFM2dFRsU0FNN1QwMTVNNkltSWlJaklaaGpuNmRtMGFSUDd6MXVJQ1QwUkVSRVIyUXpPMDlOKzdFTlBSRVJFUkdUSG1OQVRFUkVSRWRreEp2UkVSRVJFUkhhTUNUMFJFUkVSa1IxalFrOUVSRVJFWk1lWTBCTVJFUkVSMlRFbTlFUkVSRVJFZG93SlBWSG4xUUxBM2J0M3JSMkh3NnV0clRXK3JMTm1ITmFrMVdyeHlTZWZJQ0lpQXVQSGo0ZS92ejlDUTBOeDZkS2xidHRtYm00dWZIMTlzV0xGaWhhWGFUU2FUbTJqckt3TXMyZlBoc0ZnTUpXbHBhVkJwVkxobVdlZXdmNzkrOXVNcitIUHZIbnpPaFVQRVpFdDRjUlNSSjBraE1pVEpPbVpxMWV2d3NmSHg5cmhPTFNTa2hJQWdCRGkvNndjaWxYVTFkVmgyYkpsRUVMZ2pUZmVnSStQRDNRNkhYSnpjK0hpNHRMdDIxZXIxVWhMUzhQTW1UTTcxVTVoWVNHaW82Tng4T0JCT0RzN0F3RGtjcm5aUkRPbHBhVjQ1NTEzOE82NzcyTFNwRW5RNi9WdHRwdVptUWxYVjlkT3hVWkVaSXQ0aDU2bzgvWUNRR0ppSWk1ZnZveWFtaHByeCtOd2FtdHJjZVhLRlNRbEpSbUxQcmRtUE5heWMrZE8xTmZYNC8zMzM0ZXZyeStjblozaDZ1b0tQejgvREJzMnJOdTN2MmpSSW16ZHVoVVZGUldkYXVmMjdkc29MQ3hzdGM2dFc3ZGdNQmd3Y2VKRU9EazVvVy9mdnAzYUpoR1JQWHNvN3RENyt2cGFPd1J5WUdxMStrT0ZRaEYyNGNLRktmUG56N2QyT0FTYzBXZzA4ZFlPb3FmcGREb2NQbndZc2JHeHBydmF6ZEZxdGZqZ2d3OXc3Tmd4M0x4NUV3TUhEa1JvYUNqKytNYy9RaWFUSVRjM0YxRlJVVmkvZmozKyt0ZS9Zc2FNR1hqampUZWcwV2p3MTcvK0ZWOTk5UlcwV2kwQ0F3T3hkdTFhdUxtNW1kcCs2YVdYOE8yMzN5SWhJUUdKaVlrZDJqNEFSRVZGQVFBQ0FnSUFBT2ZPblRQRlpiekwvc29ycjVqVmNYSnl3dGF0Vy9IY2M4OEJ1UC9YaXVEZ1lHemV2TmtzeG9jZHI0ZU9oZTgzR2RuMUhYb2h4RmxyeDBCTm5MZDJBRmFnVmF2VklVS0lOd0g4QU9DZXRRTnlRSFZDaUF0Q2lJMzE5ZldCZVhsNW5ldXdiWWNLQ3d0UlcxdmJacmV2K1BoNG5EcDFDdHUyYmNQcDA2ZVJrSkNBTDcvOEV1Ky8vNzVadlRObnppQTFOUlZMbHk0RkFNVEZ4ZUhTcFV0SVRrNUdXbG9hS2lzcnNYWHJWck4xSkVuQyt2WHJrWm1aaWZUMDlBNXZmOSsrZlFDQXJLd3NuRHQzcnRsMkd0Y0pDZ3JDc1dQSFRNdlQwOVBSdjM5LytQdjd0L3IvOGJEZzlkQW1kZHYxa08rM1RYTEUvSWVJeUg0cGxVcWhWQ3BGVDJ6RFVwY3VYUkpLcFZKVVZWVzFXS2V5c2xMNCt2cUtuSndjcy9MRGh3K0xxVk9uQ2lHRStPR0hINFJTcVJTWExsMHlMYStvcUJDK3ZyN2k4dVhMcHJKdnYvMVdUSmd3d1d5ZG1wb2FJWVFRSDMvOHNaZzZkYXE0ZmZ1MmFWbDlmYjFGMjIvWVhuMTlmWk15NHpZYTEvbmYvLzFmTVg3OGVOUHlKVXVXaUk4KytzaXNic09mTFZ1MldQQy8rbTlkL1o3M3hERkVSSTdqb2VoeVEwVGs2QVlQSGd4SmtsQlFVTkRpbitGTFNrb2doTURJa1NQTnlvY09IWXFLaWdxekVXU0dEQmxpZWwxYVdnb2hCQ0lpSXBxMHFkVnFtNVF0V0xBQTZlbnBTRXBLd3U5Ly8vdDJiZC9ZN2FhOWZIMTlNWGp3WUdSa1pNRFgxeGZmZi84OU5tM2FaRmFIRDhVUzBjT0tDVDBSMFVQQXc4TURmbjUrMkw5L2Y0c0p2WmVYRndEZzJyVnJHRGR1bkttOHFLZ0ljcm5jTEptV0pNbjBlc0NBQVFDQW8wZVB3dHZidTgxWVpESVpObXpZZ0lpSUNMTXZCdTNaZmtlRWhZWGg2TkdqS0NrcHdlVEprL0hJSTQ5MHFqMGlJbnRoMTMzb2lZaHNuVUtobUtKUUtDYWlCMjZnckY2OUdubDVlVmkxYWhVS0NncWcxK3RSWFYyTnI3LytHbGV1WElHbnB5ZW1USm1DK1BoNC9QampqOURyOVRoLy9qemVlKzg5UkVaR3R0aXVYQzZIVXFsRVVsSVN5c3JLb05mcmtaK2ZqN05uVys3R08zejRjQ3hac3NUVTF4MkF4ZHYzOFBBQUFPVGs1S0M2dXRyaS9YL3h4UmR4L3Z4NUhENThHSFBuenJWNFBTSWllOGM3OUVSRTNTdEVrcVRYRlFwRkJZQ0RBRkx1M0xtVFdWQlFVTi9WR3hvNmRDZ09IRGlBUFh2MllQbnk1U2d2TDRlTGl3dkdqQm1EdDk1NkN3Q3djZU5HN055NUU2Kzk5aHFxcXFvd1pNZ1FSRVZGSVN3c3JOVzJOMi9laklTRUJJU0ZoVUdyMVdMa3lKR0lqbzV1ZFozSXlFaGtaR1FnTHkvUFZHYko5b2NORzRZNWMrWWdPam9hYm01dU9IbnlwRVg3Nys3dWpxQ2dJRnk4ZUJGS3BiTEo4Z2tUSnBqOWZ1clVLYmk3dTF2VU5oR1JMWlBhcmtKRVJBMFpIMmJNenM1dTh4eXFVQ2lTSkVsNnZWRnh0UkRpY3lIRUZ6ZHUzRGgxL2ZyMTJzYnJHYmZSMGlndjFMenc4SERNbmowYjRlSGhYZHF1c1J1VEplKzVKZHB6REJFUnRZVjM2SW1JZXA2SEpFbC9rQ1RwRDk3ZTNqWGUzdDZIREFiRDUvZnUzVXUvZlBueUhXc0haNDl1Mzc2TjQ4ZVBvN3k4SENxVnl0cmhFQkgxS0NiMFJFUWRwRkFva3RxdWhZbHRMTzhIWUlGTUpsdlFyMSsvT29WQ2tTYUUrS3dMd25Nb0w3endBcnk5dmJGdDI3WnVIY2xHcVZUV0F6QUEwQURRQ0NFMHh0ZVNKR2tBMUQ4bzF3S29mMUJtVnUvQkR4RlJsMkZDVDBUVWZyVUFYSnZwU3RNcFFnaVpKRWtEQUxROWxBeVp5Y3JLNnFsTkdhZmg3UXVZandiVVVPUHlGdXJWZFdGY1JPVEFtTkFURWJXVHdXQUlsaVRKejhMcUtrbVNXcnRMZncvQS93Z2hjZ0FjeWM3T3pnSUFwVks1dmJOeFV0Zkx6czd1Tlh6NGNHZTVYTzZzMCttY2RUcGRIMG1TbkF3R1F4OGhoRE1BNTk2OWV6c0RjRGIrTG9Sdzd0V3JsK24zQnNzdVdITmZpT2pod1lTZWlLaWRjbkp5VGdNNGJVbGRoVUx4U3pUcWRpT0VxSkVrS2NOZ01IeWgxV3EveU12THU5c2RjVkszTVB6MDAwOTFQLzMwRSsrdUU1SE40RGowUkVROW94cEFpaEFpNHViTm0xN1oyZG1xbkp5Yy9Vem1tOHJJeUVCa1pDUktTMHVoVXFtUW41OXY3WkNJaUd3YUUzb2lvdTZWWlRBWVF1dnI2NzJ5czdQbnF0WHE1S0tpb252V0RzcmFDZ3NMRVJvYUNvM0cvUG5RcXFvcXhNWEZJU1ltQnQ3ZTNsaXlaQW5XclZzSGc4RmdwVWlKaUd3ZkUzb2lvbTZrVnF1L3lNbkpPWlNYbDhlUlRScTRmZnMyQ2dzTG01UWZPSEFBNDhhTnd4TlBQQUVBQ0FrSlFXMXRMVTZjT05IVElSSVIyUTBtOUVSRTFNVHk1Y3V4WWNNR3M3Smx5NVpoeTVZdEFBQ05Sb1BFeEVRRUJRWGgrZWVmeDlxMWEzSDM3djNlUTdtNXVmRDE5Y1daTTJjd2YvNTgrUHY3WTk2OGViaDQ4YUtwcmFpb0tBQkFRRUNBYWRJbUFEaCsvRGltVFp0bStsMG1rMkh5NU1rNGZ2eDROKzBwRVpIOVkwSlBSRVJOcUZRcW5EcDFDbHF0RmdCUVhsNk83Nzc3RG5QbXpBRUF4TVhGNGRLbFMwaE9Ua1phV2hvcUt5dXhkZXRXc3paU1VsS3dmZnQybkRoeEF0N2Uzb2lOalRVdDI3ZHZINEQ3dzAwYVo4T3RxS2hBY1hFeGZ2T2IzNWkxTTNic1dPVG01bmJYcmhJUjJUMG05RVJFMU1Ta1NaTUEvSHQ4OStQSGo4UEh4d2VqUm8xQ1pXVWxqaDA3aGpWcjFrQXVsNk4vLy81WXVIQWgwdFBUemRwWXZudzVQRDA5NGVIaGdmRHdjT1RuNTdmYUYvN0dqUnNBQUM4dkw3TnlMeTh2VkZaV1FxZlRkZUVlRWhFOVBEaHNKUkVSTmVIczdJenAwNmZqeElrVENBd014RmRmZllXWFhub0pBRkJhV2dvaEJDSWlJcHFzWjd5akR3QURCdzQwdlhaM2Q0Y1FBanFkRHM3T3prM1dBd0FoQklDV0oyVXlMaWNpSW5OTTZJbUlxRmtxbFFwTGx5NUZmbjQrZnY3NVoxUGY5Z0VEQmdBQWpoNDlDbS92cnB2VTF0UFRFOEQ5N2ozdTd1Nm04bHUzYnNIRHd3Tk9UazVkdGkwaW9vY0p1OXdRRVZHenhvNGRDMjl2YjJ6WnNnVWhJU0hvMDZjUEFFQXVsME9wVkNJcEtRbGxaV1hRNi9YSXo4L0gyYk5uTFc3Ync4TURBSkNUazRQcTZtb0E5N3ZXREJvMENCY3VtRStnZXVIQ0JZd2RPN2FMOW9xSTZPSERoSjZJaUZxa1VxbVFuWjF0ZWhqV2FQUG16WkRKWkFnTEM4Tnp6ejJIRFJzMnRLdEx6TEJod3pCbnpoeEVSMGRqN3R5NXB2TGc0R0Q4NjEvL012MHVoRUJHUmdhQ2c0TTd2ek5FUkVSRVJEMUZxVlFLcFZJcEhNMnRXN2ZFeElrVFJVRkJnUkJDaU9QSGo0dlEwRkNoMFdpc0dwZngvYkQyY1VGRTFCemVvU2NpSXBzeGNPQkF4TVRFSURZMkZqZHYzc1N1WGJzUUh4L1Avdk5FUksyUTJxNUNSRVE5elhnMzJEaEdPMW1YY2ZLcjdPeHNYamVKeU9id0RqMFJFUkVSa1IxalFrOUVSRVJFWk1lWTBCTVJFUkVSMlRFbTlFUkVSRVJFZG93SlBSRVJFUkdSSFdOQ1QwUkVSRVJreDVqUUV4RVJFUkhaTVNiMFJFUkVSRVIyakFrOUVSRVJFWkVkWTBKUFJFUkVSR1RIbU5BVEVSRVJFZGt4SnZSRVJFUkVSSGFNQ1QwUkVSRVJrUjFqUWs5RVJFUkVaTWVZMEJNUkVSRVIyVEVtOUVSRXRxa1dBTzdldld2dE9CeGViVzJ0OFdXZE5lTWdJbW9KRTNvaUloc2toTWdEZ0t0WHIxbzdGSWRYVWxJQ0FCQkMvSitWUXlFaWFoWVRlaUlpMjdRWEFCSVRFM0g1OG1YVTFOUllPeDZIVTF0Yml5dFhyaUFwS2NsWTlMazE0eUVpYW9sazdRQ0lpS2haVGdxRjRpdEprcVpZT3hBQ0FKeXByNjhQek12TDAxZzdFQ0tpeG5wWk93QWlJbXFXb2JTMDlKL2UzdDYxa2lRTkF1QUJ3TW5hUVRtWU9pRkVQb0RkR28zbUQwem1pWWlJaUlpSWlJaUlpSWlJaUlpSWlJaUlpSWlJaUlpSWlJaUlpSWlJaUlpSWlJaUlpSWlJaUlpSWlJaUlpSWlJaUlpSWlJaUlpSWlJaUlpSWlJaUlpSWlJaUlpSWlJaUlpSWlJaUlpSWlJaUlpSWlJaUlpSWlJaUlpSWlJaUlpSWlJaUlpSWlJaUlpSWlJaUlpSWlJaUlpSWlJaUlpSWlJaUlpSWlJaUlpSWlJaUlpSWlJaUlpSWlJaUlpSWlJaUlpSWlJaU95VVpPMEF1a0J2cFZMNXNoRGlUd0Nla2lTcG43VURjakMxUW9nOEFIdlZhdldIQUxUV0RxZ1pQRWFzcTZlUEViN2YxbVVQNXdRaW9vZUt2U2YwdlpWSzVXY0FRcTBkQ0FGQ2lIUzFXaDBDMjdxQTh4aXhJVDF3alBEOXRpRTJlazRnSW5ybzJIVkNyMVFxRndIWU8yTEVDTVRFeEdEMDZORndkM2UzZGxnTzVlN2R1N2g2OVNvU0V4Tng0Y0lGQ0NIZVZLdlZDZGFPeTRqSGlQWDE1REhDOTl2NmJQMmNRRVQwTUpKWk80RE9lUEFuZGNURXhFQ2hVUERDYlFWdWJtN3c4ZkhCdW5YckFBQ1NKRVZZT1NRelBFYXNyeWVQRWI3ZjFtZnI1d1Fpb29lUlhTZjBBSjRDZ05HalIxczdEb2MzWk1nUTQ4dkhyUmxITTNpTTJJZ2VPa2I0ZnRzSUd6NG5FQkU5ZE93Nm9UYys3TWE3Y05iWHI1L3B1VU1YYThiUkdJOFIyOUVUeHdqZmI5dGhxK2NFSXFLSGtWMG45RVJFUkVSRWpvNEpQUkVSRVJHUkhXTkNUMFJFUkVSa3g1alFFeEVSRVJIWk1TYjBSRVJFUkVSMmpBazlFUkVSRVpFZFkwSlBSRVJFUkdUSG1OQVRFUkVSRWRreEp2UkVSRVJFUkhhc3Q3VURJTEpGV3EwV3ljbkpPSGJzR0s1ZHV3YUR3WURCZ3dkajA2Wk4rTld2ZnRVdDI4ek56VVZVVkJRQVFKSWt1THU3NDllLy9qWEN3c0l3ZWZKa1U3MnlzaklzV2JJRUtTa3BrTW40blp5SWlNalJNYUVuYXFTdXJnN0xsaTJERUFKdnZQRUdmSHg4b05QcGtKdWJDeGVYN3AvRlBqTXpFeTR1THFpcXFzSjMzMzJISFR0MjRKdHZ2c0hiYjc4Tm1Vd0d1VnlPUTRjT2RXc01oWVdGaUk2T3hzR0RCK0hzN055dDJ5SWlJcUxPWVVKUDFNak9uVHRSWDErUGp6NzZ5SlRNT2pzN3c4L1ByOGRpa0NRSmp6enlDSUtEZytIdjc0OEZDeGJnczg4K1EzaDRlSTlzLy9idDJ5Z3NMT3lSYlJFUkVWSG44Ty8xUkEzb2REb2NQbndZaXhjdmJ2WE90RmFyeGE1ZHV6Qno1a3o0K2ZsaHhvd1orT0NERDJBd0dBRGM3ejdqNit1TEkwZU9ZUExreVVoS1NnSUFhRFFhSkNZbUlpZ29DTTgvL3p6V3JsMkx1M2Z2dGhxVGg0Y0hGaXhZZ0MrKytNS3M3ZHJhV2dCQWNuSXlnb09ERVJBUVlOcU9zYzdwMDZjUkZoYUdnSUFBckZpeEFsVlZWYVoyejU0OWkvbno1OFBQencrelpzMUNWbGFXYVpteDYwOUFRQUI4ZlgxTjVRYURBZnYyN1lOS3BUTHQ5OFdMRnkzOTd5VWlJcUp1d0lTZXFJSEN3a0xVMXRiQ3g4ZW4xWHJ4OGZFNGRlb1V0bTNiaHRPblR5TWhJUUZmZnZrbDNuLy9mYk42Wjg2Y1FXcHFLcFl1WFFvQWlJdUx3NlZMbDVDY25JeTB0RFJVVmxaaTY5YXRiY2IxK09PUDQ2ZWZmako5WVRBcUtpckNsaTFiRUJjWGgvVDBkSVNFaEpndFAzTGtDUGJzMllQRGh3L2oxcTFiMkxKbGkybFpUVTBOMXExYmg4ek1URXlhTkFtYk5tMHlMZHUzYng4QUlDc3JDK2ZPblRPVi8rZC8vaWRTVWxJUUd4dUwwNmRQWStmT25lamZ2MytiOFJNUkVWSDNZVUpQMUlCV3F3VUE5TzdkY20rMHFxb3FwS1dsSVNZbUJtUEdqRUh2M3IzeDVKTlBZdW5TcFVoSlNUR3JHeGtaaVg3OStzSE56UTJWbFpVNGR1d1kxcXhaQTdsY2p2NzkrMlBod29WSVQwOXZNeTZkVG9kZXZYbzFlUWpXeWNrSmtpU2h0TFFVcnE2dUdEdDJyTm55VjE5OUZRTUdETUNnUVlNUUZSV0ZiNzc1eHJRc0tDZ0lJMGVPeEpVclYrRG01b2JpNG1Mb2RMb1dZN2h6NXc0T0hqeUl0OTkrRzA4OTlSUjY5KzZOa1NOSFl2RGd3VzNHVDBSRVJOMkhmZWlKR2hnOGVEQWtTVUpCUVlGWlY1T0dTa3BLSUlUQXlKRWp6Y3FIRGgyS2lvb0tzN3ZvUTRZTU1iMHVMUzJGRUFJUkVSRk4yalIra1doSmJtNXVzNlByeU9WeXhNYkc0bTkvK3h2KzhZOS80TTAzMzRSQ29UQXRIelJva09tMWw1Y1hhbXRyWVRBWUlKUEpzR1BIRGh3NWNnUlBQdmtrK3ZUcEF3Qk4vZ0xRVUhGeE1mUjZQWjU0NG9sV1l5VWlJcUtleFR2MFJBMTRlSGpBejg4UCsvZnZiN0dPbDVjWEFPRGF0V3RtNVVWRlJaREw1V1ozMFNWSk1yMGVNR0FBQU9EbzBhTTRkKzZjMlkrVGsxT0wyN3Q1OHlZT0hqelk3QmNCQUFnSkNVRnFhaXI4L1B5d2F0VXFzMlVOKytkZnUzWU5nd1lOZ2t3bVExRlJFZmJ0MjRmMzMzOGZXN2R1eGF4WnMxcmN2dEVqanp3Q0FIeFlsb2lJeU1ZNGRFS3YxV3J4eVNlZklDSWlBdVBIajRlL3Z6OUNRME54NmRLbGJ0dW04V0ZGNDA5Z1lDQldyMTZOaW9xS2J0c210Yy9xMWF1Umw1ZUhWYXRXb2FDZ0FIcTlIdFhWMWZqNjY2OXg1Y29WZUhwNllzcVVLWWlQajhlUFAvNEl2VjZQOCtmUDQ3MzMza05rWkdTTDdjcmxjaWlWU2lRbEphR3NyQXg2dlI3NStmazRlL1pzazdwQ0NGUlVWT0RZc1dPSWlvckNpeSsraU9uVHB6ZXBWMUpTZ3B5Y0hFaVNoTWNlZXd3YWpRWkNDTlB5blR0M29xYW1CdGV1WGNQZXZYdE5pYnV4YTAxSlNRbXFxNnZ4ejMvKzA2eGREdzhQQUVCT1RnNnFxNnROOFFjR0JpSStQaDc1K2ZuUTYvVzRmUGt5aW91TDIvay9iRHVNbjhjVksxYTB1RXlqMFhScUcyVmxaWmc5ZTdiWlh6L1MwdEtnVXFud3pEUFB0UHJsc2ZINXd0ZlhGL1BtemV0VVBCM1YzSDRRRVpGdGNOZ3VON1l3MXJpcnF5dXVYNytPdDk1NkMrdldyY091WGJzNjFTYkhEdThhUTRjT3hZRURCN0Jueng0c1g3NGM1ZVhsY0hGeHdaZ3hZL0RXVzI4QkFEWnUzSWlkTzNmaXRkZGVRMVZWRllZTUdZS29xQ2lFaFlXMTJ2Ym16WnVSa0pDQXNMQXdhTFZhakJ3NUV0SFIwV1oxSmt5WUFFbVM0T0hoZ1hIanhpRW1KZ2JqeDQ5dnRqMjlYbytOR3plaXVMZ1lqejc2S09MaTRzeitLdkRrazA5aTl1elpxSyt2UjBoSUNCWXZYZ3dBR0Q1OE9NTER3N0Z5NVVvTUdqUUk0ZUhoT0gzNnRHbTlZY09HWWM2Y09ZaU9qb2FibXh0T25qd0o0UDdEd0gvNzI5K3diTmt5MU5UVVlQanc0WWlQajIvL2Y3S05VYXZWU0V0THc4eVpNenZWVG5PZndjYnpCcFNXbHVLZGQ5N0J1KysraTBtVEprR3YxN2ZacnZGODBWTXMyUThpSXFJdW9WUXFoVktwRkIyeFpjc1dNWC8rZkZGZlg5K2g5VHZxaHg5K0VFcWxVdFRVMUpqS3NyS3l4Tk5QUHkzMGVuMlh0TjNUKzJSa2ZEK3NmVncwMUpsanhKNDFkNXpaZ3U0K1J0cjdmaHYvbno3ODhFTXhhZElrVVY1ZTNtUlplejVQbHF5VG01dHJjYnZXZWgrNzZseGlpK2NFSXFLSGtVTjJ1Ykcxc2NacmFtcmc0dUppNm52ZDF2ck5qVHNPdER4MmVFZjNnOGhSdlBUU1N4Z3hZZ1FTRWhKYXJOUFc1d2hvL2pQWWVONkFWMTU1eGF5T3Y3Ky8yVjlINnVycUVCZ1lhRFl2UUdPTjIyeFlwdEZvVEsvUG5EbUQrZlBudzkvZkgvUG16VE9iTTZDMU9RVXMyUThpSXJJZERwblEyOHBZNDBJSTlaN3RaUUFBRHB0SlJFRlVGQlFVWU5ldVhXWVBQTGEyZm12ampyYzBkbmhIOTRQSVVVaVNoUFhyMXlNek03UEZZVVF0K1J5MTlCbHNxSEdkb0tBZ0hEdDJ6TFE4UFQwZC9mdjNoNysvZjZmM0t5VWxCZHUzYjhlSkV5Zmc3ZTJOMk5oWTA3TFc1aFN3WkQrSWlNaDJPR1JDYnd0ampVK1lNQUZQUC8wMElpSWlFQkVSZ1ZkZmZSVUEybHkvclhISHUyby95TDc1K1BqZzNMbHpQZHJ2MnQ0Tkd6WU15NVl0UTBKQ2d1bEJZS1AyZkk3YUt5d3NES2RPblRMZCtVNU5UY1djT1hQTW5vV1lNR0dDNmFIWTl2d0ZiZm55NWZEMDlJU0hod2ZDdzhPUm41OFBnOEhBT1FXSWlCNHlEdmxRckMyTU5aNlptWW1hbWhxODg4NDdTRWxKZ1VxbGdyT3pjNXZydHpYdWVGZnRCNUVqV3JCZ0FkTFQwNUdVbElUZi8vNzNwbkpMUGtlTkovMnlsSyt2THdZUEhveU1qQXo0K3ZyaSsrKy9ONXUxRjJqNlVHeHVicTVGYlE4Y09ORDAydDNkSFVJSTZIUTZ6aWxBUlBTUWNjZzc5TFl5MXJpWGx4YzJiZHFFaW9vSzdONjkyK0wxV3h0M3ZLdjJnOGdSeVdReWJOaXdBU2RQbmpUcnc5NmV6MUZIaElXRjRlalJvMGhMUzhQa3laTk5ZLzYzeFBqc1QxMWRuYW1zdGVkMEd1T2NBa1JFRHhlSFRPZ0IyeGhySExoLzEyenQyclg0eHovK2dZc1hMN2E1Zm12ampqYzNkbmhIOThQV0tCU0tLUXFGWWlLNjhhOUtiVDMwWjB0amdqZU14NXBqcVAvOTczL3ZsckhKZStMOWJzbnc0Y094Wk1rU1V6OXl3UExQVVhPZlFVdTgrT0tMT0gvK1BBNGZQb3k1YytkYUZLT3JxeXZTMHRJQUFQWDE5ZmprazA4czNsNWJjd3AwZEQrSWlNZzZIRGFoTjQ0MTd1Ym1odVhMbDhQZjN4OHpaODdFZ1FNSFRIM3JOMjdjQ0Y5Zlg3ejIybXNJQ0FqQTIyKy9qYWlvS0lTSGg3ZmE5dWJObXlHVHlSQVdGb2Jubm5zT0d6WnNNSnZzcDdIQXdFQk1uejRkR3pkdWhQNy90M2UzTVhGVkNSakhuek84cWRqdXBscWNaT3NtMnpaclZvcHh4azAyQk4rMUtERk8yaFVqelVZa0dsY0ZheitZR0VtckpUQ1l0aFJTRGJIUkR5WWJqVHVTMWxyajJsQ1VWRTF0ZG8xWVVZZzJzazBWTGR1Q3BhYXc1V1U0KzRIT0xFTm5ZSGk5TS9EL0pTUXpkeTczbnB0ejd1M2g5TXh6Z3NFSmZ6K1VPNTZYbDZkQUlCQ1JPejQyTzN4c3AyQzYxNUZnQ293eGh6d2V6Mzg4SHMvTEhvL256dFdyVjJjNFVaQlBQdmtrL0w4bURRME44M0xPNzcvL1h1dlhyNC9hUVE5bHFNL0ZPVUxaNDZFUjZGQ0crc2FORy9YcHA1L3FrVWNlaWZoOEZqbGEzOFhGeFZxOWVuWEV0bmp1bzFqMzRHU1dMRm1pMjI2N1RaZGVlcW04WHUraysyZGtaS2k2dWxwNzl1eVJ6K2RUYVdscHpMVUtZcW11cmxaT1RvNUtTMHQxNDQwM3FxS2lRZ01EQXpPNkRnQ0FNNUo2amtVbzM1Z1Voc1FRK2o1Q1MwdkxyTGNyajhlejB4ano5TGpOdjFocjkxaHI5NTQ2ZGVyUVR6LzlkTkhRK2xUYXlGZGZmYVdTa3BLWWkvaE05dmxjQ3AzN3lKRWo0ZWtXb1cxbFpXVjYvZlhYdFhmdjN2Q1VyV2o3VCtjYzQzMzk5ZGQ2NktHSHBuVGNzZUp0SS9OUjM0bW1xS2hJNjlhdFM3WS90Q2MwbDg4RUFNRC9MZG9SZWl3SVM0MHhEN3Rjcm4rNDNlNVRYcS8zamV1dnYzN2ROZGRjczJRbUIyMXRiUTFuZDk5Ly8vMXhmUUh4eVNlZlZFVkZSY1MyMHRKUzFkVFVTSnA0YllGNE1zTmpyVEVnT1p1aFBzL1o1SE5TMzA0N2UvYXNHaG9hMU5QVEk1L1A1M1J4QUFCSmFGR20zR0J1ZWIzZVlXdHQwQmd6TENrNDVuVm9lL0RDNjJGSlFXUE1zTFUyS0duWUdCTzhzRDMwT3JSOXNqaU9URWwvY2JsY2Y4bk16RHp2OFhqZXM5Wk9hejVNUTBPRGR1M2FwVXN1dVVUUFBmZWMvSDYvM25ycnJRbC94K2Z6NllVWFh0RFEwSkRTMHRMVTA5T2p6ejc3VEU4L1BUckk3UGY3MWRuWnFVQWdvSXlNREpXWGw2dTJ0bFpidDI0Tkh5T1VHWjZlbnE0dFc3YW9xcXBLYjc3NXBxVFJYUEJZbytlaERQV2lvaUo5K09HSHV1T09PeTRxWDNWMXRkcmIyMVZYVjZlVksxZXF2YjFkeno3N3JJYUhoOE9ScVJPZEkyVDhQdkdtcll6bjhYZ0dMOVQ3b0tUd2p6Rm1VTktndGZhcVNRNHhhL1h0dEx2dnZsdHV0MXQxZFhYRWpBSUFwb1VSZXN3NmE2M0xHSk11NlRKSlM0d3h2NVowcFNTM01lWTNrbjRyYWFVeDV2ZkdtRDlJeWpIR1hHK00rYU9rUHhsajhvd3h0MGk2M1JpejFoaFRJR2xsclBQRk9QOHlZNHg3T3VYZnRHbVRzckt5dEhUcFVtM1lzRUVkSFIwUkk5blJNc0Z2dmZWV1NRb25velEyTmlvbkowZXJWcTJLZTIyQ1dKbmg4WEFxUTMyNmpER3BraTQxeHZ6S0dMUGNHUE1iWTh6dkpGMmowZmFRRmUreFpscmZUanR5NUlqMjdkczM2VUozQUFERXdnZzladDBYWDN6aGt1VEt6czVPUFh2MmJFcG1abVpxZW5wNmFucDZlc3I1OCtkVFUxTlRVMXd1VityUTBGQnFTa3BLaXN2bFNuVzVYQ25EdzhPcHhwalVrWkdSRkdOTXFzdmxTcEdVZXFIejkxZEpmNTdndFArVjlKRzE5b3RnTUxpL3RiWDFuNUxrOVhwZm1tcjVReEdGa3BTWm1Sbk83ZzZKTm9jK1BUMWRkOTExbHc0ZVBLaWJiNzVaQnc0YzBBTVBQQ0FwL3JVSlltV0d4enRYM1lrTTllbHFhV2x4WldkbnAwdTY2Q2Q5OUlLZk5jWThPTUVoL2l2cEkwa3RJeU1qKzcvODhzdC9TZE9yYndBQWtoMGRlc3lWa2JhMnRwbGxKbzdoOFhqV2pzL0p0OWIyR1dPYVIwWkc5ZzRORGUxdGEydUxQNGg3RHZoOFBqMysrT002ZHV5WWZ2amhCNjFkdTFaUzVOb0NidmZjRFNLSE10UTNiTmdRc1VqWTJBejFOV3ZXaExmUFZvYjZkRjFvSDFIYmlNZmpPVFYrVzZMVk53QUFpWUlwTi9OZ2ZIYjUySi9KUlB2U1lYTnpzNHFMaTlYVjFTV2Z6NmRqeDQ3TlpmRVR6UytTM3JiV2JqaDkrdlR5bHBZVzM5R2pSLytXQ0oyNzdPeHN1ZDF1MWRUVXFLQ2dRQmtab3ltTFUxMmJJSnA0YzhHZHlGQ2ZZd2xiMzA1WjVQYy9BQ0FLUnVqblFTaENienBSZ3VQMTl2Yks3L2RyOSs3ZGNydmRldXl4eDdSbHl4WUZBZ0hIUmxybnlaR1JrWkgxUTBORDc4L215UDkwM0hUVFRSSHZEeDA2cENWTFJvTldmRDZmZHUzYWRkRUt2dHUzYjllMmJkdFVXRmlvb2FFaHJWeTVVcHMyYllyN25HTnp3UysvL0hJMU5UWEYzTGU0dUZqTnpjMXFhMnNMYjZ1c3JGUjlmYjNLeXNyVTI5dXJGU3RXcUtTa1JJV0ZoZE02eHp4SW1QcE9KSXY0L2djQUxGUmVyOWQ2dlY2YkxGcGJXNjNYNjdVREF3TlQvcDIrdmo1cnJiWDE5ZlYyNDhhTjRjK0R3YUM5NTU1NzdJRURCMmE5dkZNVnFnK24yOFZZeWRaR0ZycTViaU1MdmI0VCtmNlBKaEdmQ1FDd0VER2tNd3NteWhpZlRHaEt6ZUhEaDFWWVdLamMzRnc5OWRSVDZ1M3RqYnAvWTJOamVHNjJORHB2K3ZiYmIxZGpZK09zWEF1QXVUSFpXZ0R4ckVmQS9ROEFpSVlPL1N6dysvMzY1cHR2RkFnRTlONTc3K25NbVRPcXJhMmQwakhlZmZkZHZmcnFxOXEvZjcrNnU3dkRDeEtOOWZQUFArdkhIMy9VdGRkZUc3RTlPenQ3Mm5uZ0FPWkhkWFcxRGgwNnBMcTZPaDArZkZqYnRtM1R2bjM3OU1vcnIwVHNGMXFQNE9EQmczSzczYXFxcXBMRS9ROEFpSTBPL1F6Rm16RSttU2VlZUVMTGxpMVRWbGFXU2twSzlQSEhIMSswejZsVG84RWZZMk1WUSsvUG5Ea1RFYTBJSUhGTVpTMkFXT3NSY1A4REFHTGhTN0V6TkZuR2VGcGFXbHpIeWNyNi96bzZ5NWN2VjM5Ly8wV0xDbGs3T2hWMWZIeGo2SDNvY3dDSkpaNjFBRUppclVmQS9ROEFpSVVPL1F6TlZzYjR1WFBud29zVm5UaHhRbGxaV1JlbFZseDU1WldTcEo2ZW5uQ3FpaVIxZDNkcjZkS2xjZi94QUdCK3pjWmFBTnovQUlCWW1ISXpRN09STVM1SjlmWDE2dXZyMDRrVEovVGFhNi9wM252dnZXaWY1Y3VYS3lzclMrM3Q3UkhiMjl2YmxaMmRQYVByUVBJaGp6eDV4THNXd0VTNC93RUFzZENobndYYnQyK1h5K1ZTWVdHaDh2THlWRkZSTWVYLy9yN3V1dXUwYnQwNlBmamdnOHJOemRXamp6NGFkYi84L0h4OThNRUg0ZmZXV2pVM055cy9QMzlHMTREa0Vzb2ozN3g1YzBRZStmaHBXa2djbFpXVnV1R0dHMVJXVnFiYzNGdzkvL3p6S2lrcFVWRlJVZHpINFA0SEFDdzRDeUZ6ZW56Ty9HUzZ1N3Z0TGJmY1lyLzc3anRycmJXTmpZMTIvZnIxZG5Cd2NDNkxHWmRFekp4ZUNHMGttbVRMSXc4aGgzNW1Fdm4ranlZUm53a0FzQkF4UXA5a3JyamlDbTNldkZsVlZWVTZmZnEwWG43NVpWVlhWek4vTmtsTnRvWkJJQkJRZm42K2NuTnp0WFBuenZCMjhzZ1hKKzUvQUVBMGZDazJDYTFkdXpiY21Ydm5uWGNjTGcxbXd1LzNxN096VTRGQVFCa1pHU292TDFkdGJhMjJidDJxenM1TzFkVFVhUGZ1M1ZxelpvMk9Iejh1YWVJODh2ZmZmOStKeThBODR2NEhBSXpIQ0wzRGNuSnk5UG5ubjRjVGJyQjRUTGFHUVZwYW1vd3g2dXJxMG1XWFhSYis0aU41NUFBQVlDeEc2QUdIVExhR3dWVlhYYVdxcWlxOStPS0xldU9OTjFSZVhpNlB4ME1lT1FBQWlFQ0hIbkJJUEdzWUZCUVU2TTQ3NzlSTEw3MmtaNTU1UmsxTlRlU1JBd0NBQ0V5NUFSd3kyUm9HSjArZTFOR2pSMldNMGRWWFg2M0J3VUZaYThrakJ3QUFFZWpRQXc2YWFBMkRZRENveXNwSzVlWGxLUkFJeU8vM2g2ZlZrRWNPQUFCQ21ISURPR2pac21YYXNXTkgxTTlXckZpaHQ5OStPK3BueGNYRnV1KysrOVRSMGFGVnExYXBxYWxKS1NrcEtpZ29tTXZpQWdDQUJNUUlQWkNFeUNNSEFBQWhqTkFEU1lvOGNnQUFJREZDRHdBQUFDUTFPdlFBQUFCQUVxTkREd0FBQUNReE92UUFBQUJBRXFORER3QUFBQ1F4T3ZRQUFBQkFFcU5ERHdBQUFDU3haTy9ROTB2U3VYUG5uQzdIb3RmZjN4OTZlZDdKY2tSQkcwa1E4OVJHcU84RWtjRFBCQUJZY0pLNlEyK3RiWk9rNDhlUE8xMlVSZS9reVpPU0pHdnR2eDB1U2dUYVNPS1lqelpDZlNlT1JIMG1BTUJDbE5RZGVrbXZTZEtPSFR2MDdiZmZxcSt2eitueUxEcjkvZjNxNk9qUXpwMDdRNXYyT0ZtZUtHZ2pEcHZuTmtKOU95d0puZ2tBc09BWXB3c3dRMmtlaitlQU1lWU9wd3NDU2RJL0J3WUdibTVyYXh0MHVpQmowRVlTeTF5M0VlbzdzU1RpTXdFQUZwd1Vwd3N3UXlOZFhWMS9kN3ZkL2NhWUxFbExKYVU1WGFoRjVyeTE5cGlrM1lPRGd3OG40RC9jdEJIbnpXY2JvYjZkbCtqUEJBQUFBQUFBQUFBQUFBQUFBQUFBQUFBQUFBQUFBQUFBQUFBQUFBQUFBQUFBQUFBQUFBQUFBQUFBQUFBQUFBQUFBQUFBQUFBQUFBQUFBQUFBQUFBQUFBQUFBQUFBQUFBQUFBQUFBQUFBQUFBQUFBQUFBQUFBQUFBQUFBQUFBQUFBQUFBQUFBQUFBQUFBQUFBQUFBQUFBQUFBQUFBQUFBQUFBQUFBQUFBQUFBQUFBQUFBQUFCSU1QOERWL05lcGhwTHV0UUFBQUFBU1VWT1JLNUNZSUk9IiwKCSJUaGVtZSIgOiAiIiwKCSJUeXBlIiA6ICJmbG93IiwKCSJWZXJzaW9uIiA6ICIiCn0K"/>
    </extobj>
  </extobjs>
</s:customData>
</file>

<file path=customXml/itemProps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3217</Words>
  <Application>WPS 演示</Application>
  <PresentationFormat>自定义</PresentationFormat>
  <Paragraphs>148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华文行楷</vt:lpstr>
      <vt:lpstr>Arial</vt:lpstr>
      <vt:lpstr>微软雅黑</vt:lpstr>
      <vt:lpstr>Arial Unicode MS</vt:lpstr>
      <vt:lpstr>等线</vt:lpstr>
      <vt:lpstr>等线 Light</vt:lpstr>
      <vt:lpstr>Office 主题​​</vt:lpstr>
      <vt:lpstr>4_自定义设计方案</vt:lpstr>
      <vt:lpstr>1_Office 主题​​</vt:lpstr>
      <vt:lpstr>PowerPoint 演示文稿</vt:lpstr>
      <vt:lpstr>PowerPoint 演示文稿</vt:lpstr>
      <vt:lpstr>Event简介</vt:lpstr>
      <vt:lpstr>Event简介</vt:lpstr>
      <vt:lpstr>Event简介</vt:lpstr>
      <vt:lpstr>Event功能定义</vt:lpstr>
      <vt:lpstr>Event功能定义</vt:lpstr>
      <vt:lpstr>Event功能定义</vt:lpstr>
      <vt:lpstr>Event功能定义</vt:lpstr>
      <vt:lpstr>Event功能定义</vt:lpstr>
      <vt:lpstr>Event功能定义</vt:lpstr>
      <vt:lpstr>Event功能定义</vt:lpstr>
      <vt:lpstr>Event功能定义</vt:lpstr>
      <vt:lpstr>Event功能定义</vt:lpstr>
      <vt:lpstr>Event功能定义</vt:lpstr>
      <vt:lpstr>Event功能定义</vt:lpstr>
      <vt:lpstr>Event功能定义</vt:lpstr>
      <vt:lpstr>Event Signal流程</vt:lpstr>
      <vt:lpstr>Event应用</vt:lpstr>
      <vt:lpstr>Event应用</vt:lpstr>
      <vt:lpstr>Event应用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For丨丶Tomorrow</cp:lastModifiedBy>
  <cp:revision>261</cp:revision>
  <dcterms:created xsi:type="dcterms:W3CDTF">2020-01-18T02:25:00Z</dcterms:created>
  <dcterms:modified xsi:type="dcterms:W3CDTF">2022-09-20T09:23:47Z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F12298D4B8504A67B1549E8E4FAFF4A2</vt:lpwstr>
  </property>
</Properties>
</file>