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9" r:id="rId3"/>
    <p:sldId id="428" r:id="rId4"/>
    <p:sldId id="430" r:id="rId5"/>
    <p:sldId id="431" r:id="rId6"/>
    <p:sldId id="301" r:id="rId7"/>
    <p:sldId id="279" r:id="rId8"/>
  </p:sldIdLst>
  <p:sldSz cx="9145270" cy="5144770"/>
  <p:notesSz cx="6858000" cy="9144000"/>
  <p:custDataLst>
    <p:tags r:id="rId15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5E6"/>
    <a:srgbClr val="E7DCE6"/>
    <a:srgbClr val="E45A61"/>
    <a:srgbClr val="B01D23"/>
    <a:srgbClr val="E24A51"/>
    <a:srgbClr val="D4222A"/>
    <a:srgbClr val="E50023"/>
    <a:srgbClr val="B01F24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65" y="96"/>
      </p:cViewPr>
      <p:guideLst>
        <p:guide orient="horz" pos="420"/>
        <p:guide orient="horz" pos="2899"/>
        <p:guide orient="horz" pos="486"/>
        <p:guide orient="horz" pos="124"/>
        <p:guide pos="4920"/>
        <p:guide pos="160"/>
        <p:guide pos="5652"/>
        <p:guide pos="4848"/>
        <p:guide orient="horz" pos="2899"/>
        <p:guide orient="horz" pos="679"/>
        <p:guide orient="horz" pos="238"/>
        <p:guide orient="horz" pos="2810"/>
        <p:guide orient="horz" pos="126"/>
        <p:guide orient="horz" pos="284"/>
        <p:guide pos="4652"/>
        <p:guide pos="1280"/>
        <p:guide pos="49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3.xml"/><Relationship Id="rId14" Type="http://schemas.openxmlformats.org/officeDocument/2006/relationships/customXml" Target="../customXml/item1.xml"/><Relationship Id="rId13" Type="http://schemas.openxmlformats.org/officeDocument/2006/relationships/customXmlProps" Target="../customXml/itemProps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D20D5-F9DD-4389-A6C8-003AD8986E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3DFB6-85F9-4DDA-8646-9184AE5C78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42925" y="1081718"/>
            <a:ext cx="7305675" cy="480382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单击此处编辑母标副标题样式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2925" y="2628900"/>
            <a:ext cx="6859191" cy="452009"/>
          </a:xfrm>
          <a:prstGeom prst="rect">
            <a:avLst/>
          </a:prstGeom>
        </p:spPr>
        <p:txBody>
          <a:bodyPr lIns="68589" tIns="34295" rIns="68589" bIns="34295" anchor="ctr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撰写部门及人员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3083879"/>
            <a:ext cx="3533775" cy="2381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撰写日期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1562101"/>
            <a:ext cx="7305675" cy="762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单击此处编辑母版主标题样式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609600" y="2430451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418509"/>
            <a:ext cx="1400174" cy="4297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9" cy="4218784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33350" y="721"/>
            <a:ext cx="471282" cy="713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四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7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8" name="梯形 17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8" cy="42187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07" y="3362325"/>
            <a:ext cx="2258955" cy="693277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847725" y="103088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安全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47725" y="155869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易用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7725" y="208650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全能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47725" y="2614311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可靠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62125" y="261431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762125" y="103088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Secure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762125" y="155869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Usable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62125" y="208650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69" y="1628303"/>
            <a:ext cx="2258955" cy="69327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105819" y="2689020"/>
            <a:ext cx="4933950" cy="648397"/>
            <a:chOff x="1762125" y="3165270"/>
            <a:chExt cx="4933950" cy="648397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21240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安全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33178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易用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5116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全能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57054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可靠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53435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Available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7621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Secure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9559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Usable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1497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Multiple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chemeClr val="bg1"/>
                </a:solidFill>
                <a:latin typeface="+mn-ea"/>
                <a:ea typeface="+mn-ea"/>
              </a:rPr>
              <a:t>目录</a:t>
            </a:r>
            <a:endParaRPr lang="zh-CN" altLang="en-US" sz="2800" b="1" spc="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chemeClr val="bg1"/>
                </a:solidFill>
                <a:latin typeface="+mn-ea"/>
                <a:ea typeface="+mn-ea"/>
              </a:rPr>
              <a:t>Contents</a:t>
            </a:r>
            <a:endParaRPr lang="en-US" altLang="zh-CN" sz="1600" b="0" spc="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12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rgbClr val="B01D23"/>
                </a:solidFill>
                <a:latin typeface="+mn-ea"/>
                <a:ea typeface="+mn-ea"/>
              </a:rPr>
              <a:t>目录</a:t>
            </a:r>
            <a:endParaRPr lang="zh-CN" altLang="en-US" sz="2800" b="1" spc="300" dirty="0">
              <a:solidFill>
                <a:srgbClr val="B01D23"/>
              </a:solidFill>
              <a:latin typeface="+mn-ea"/>
              <a:ea typeface="+mn-ea"/>
            </a:endParaRPr>
          </a:p>
        </p:txBody>
      </p:sp>
      <p:sp>
        <p:nvSpPr>
          <p:cNvPr id="13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rgbClr val="B01D23"/>
                </a:solidFill>
                <a:latin typeface="+mn-ea"/>
                <a:ea typeface="+mn-ea"/>
              </a:rPr>
              <a:t>Contents</a:t>
            </a:r>
            <a:endParaRPr lang="en-US" altLang="zh-CN" sz="1600" b="0" spc="300" dirty="0">
              <a:solidFill>
                <a:srgbClr val="B01D23"/>
              </a:solidFill>
              <a:latin typeface="+mn-ea"/>
              <a:ea typeface="+mn-ea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9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0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5" name="梯形 14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  <a:solidFill>
            <a:srgbClr val="B01D23"/>
          </a:solidFill>
        </p:grpSpPr>
        <p:sp>
          <p:nvSpPr>
            <p:cNvPr id="12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8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9" name="梯形 18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BIOS-</a:t>
            </a:r>
            <a:r>
              <a:rPr lang="zh-CN" altLang="en-US" dirty="0"/>
              <a:t>黄云龙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2021/08/11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VFR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vfr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>
          <a:xfrm>
            <a:off x="279380" y="849630"/>
            <a:ext cx="8585565" cy="3751906"/>
          </a:xfrm>
        </p:spPr>
        <p:txBody>
          <a:bodyPr/>
          <a:lstStyle/>
          <a:p>
            <a:r>
              <a:rPr lang="zh-CN" altLang="en-US" sz="1400" b="1"/>
              <a:t>HII</a:t>
            </a:r>
            <a:endParaRPr lang="zh-CN" altLang="en-US" sz="1400" b="1"/>
          </a:p>
          <a:p>
            <a:r>
              <a:rPr sz="1200"/>
              <a:t>Human</a:t>
            </a:r>
            <a:r>
              <a:rPr lang="en-US" sz="1200"/>
              <a:t> </a:t>
            </a:r>
            <a:r>
              <a:rPr sz="1200"/>
              <a:t>Interface</a:t>
            </a:r>
            <a:r>
              <a:rPr lang="en-US" sz="1200"/>
              <a:t> </a:t>
            </a:r>
            <a:r>
              <a:rPr sz="1200"/>
              <a:t>Infrastructure.This</a:t>
            </a:r>
            <a:r>
              <a:rPr lang="en-US" sz="1200"/>
              <a:t> </a:t>
            </a:r>
            <a:r>
              <a:rPr sz="1200"/>
              <a:t>generally</a:t>
            </a:r>
            <a:r>
              <a:rPr lang="en-US" sz="1200"/>
              <a:t> </a:t>
            </a:r>
            <a:r>
              <a:rPr sz="1200"/>
              <a:t>refers</a:t>
            </a:r>
            <a:r>
              <a:rPr lang="en-US" sz="1200"/>
              <a:t> </a:t>
            </a:r>
            <a:r>
              <a:rPr sz="1200"/>
              <a:t>to</a:t>
            </a:r>
            <a:r>
              <a:rPr lang="en-US" sz="1200"/>
              <a:t> </a:t>
            </a:r>
            <a:r>
              <a:rPr sz="1200"/>
              <a:t>the</a:t>
            </a:r>
            <a:r>
              <a:rPr lang="en-US" sz="1200"/>
              <a:t> </a:t>
            </a:r>
            <a:r>
              <a:rPr sz="1200"/>
              <a:t>database</a:t>
            </a:r>
            <a:r>
              <a:rPr lang="en-US" sz="1200"/>
              <a:t> </a:t>
            </a:r>
            <a:r>
              <a:rPr sz="1200"/>
              <a:t>that	contains	string,</a:t>
            </a:r>
            <a:r>
              <a:rPr lang="en-US" sz="1200"/>
              <a:t> </a:t>
            </a:r>
            <a:r>
              <a:rPr sz="1200"/>
              <a:t>font,</a:t>
            </a:r>
            <a:r>
              <a:rPr lang="en-US" sz="1200"/>
              <a:t> </a:t>
            </a:r>
            <a:r>
              <a:rPr sz="1200"/>
              <a:t>and</a:t>
            </a:r>
            <a:r>
              <a:rPr lang="en-US" sz="1200"/>
              <a:t> </a:t>
            </a:r>
            <a:r>
              <a:rPr sz="1200"/>
              <a:t>IFR</a:t>
            </a:r>
            <a:r>
              <a:rPr lang="en-US" sz="1200"/>
              <a:t> </a:t>
            </a:r>
            <a:r>
              <a:rPr sz="1200"/>
              <a:t>information</a:t>
            </a:r>
            <a:r>
              <a:rPr lang="en-US" sz="1200"/>
              <a:t> </a:t>
            </a:r>
            <a:r>
              <a:rPr sz="1200"/>
              <a:t>along</a:t>
            </a:r>
            <a:r>
              <a:rPr lang="en-US" sz="1200"/>
              <a:t> </a:t>
            </a:r>
            <a:r>
              <a:rPr sz="1200"/>
              <a:t>with</a:t>
            </a:r>
            <a:r>
              <a:rPr lang="en-US" sz="1200"/>
              <a:t>  </a:t>
            </a:r>
            <a:r>
              <a:rPr sz="1200"/>
              <a:t>other</a:t>
            </a:r>
            <a:r>
              <a:rPr lang="en-US" sz="1200"/>
              <a:t> </a:t>
            </a:r>
            <a:r>
              <a:rPr sz="1200"/>
              <a:t>pieces</a:t>
            </a:r>
            <a:r>
              <a:rPr lang="en-US" sz="1200"/>
              <a:t> </a:t>
            </a:r>
            <a:r>
              <a:rPr sz="1200"/>
              <a:t>that</a:t>
            </a:r>
            <a:r>
              <a:rPr lang="en-US" sz="1200"/>
              <a:t> </a:t>
            </a:r>
            <a:r>
              <a:rPr sz="1200"/>
              <a:t>use</a:t>
            </a:r>
            <a:r>
              <a:rPr lang="en-US" sz="1200"/>
              <a:t> </a:t>
            </a:r>
            <a:r>
              <a:rPr sz="1200"/>
              <a:t>one</a:t>
            </a:r>
            <a:r>
              <a:rPr lang="en-US" sz="1200"/>
              <a:t> </a:t>
            </a:r>
            <a:r>
              <a:rPr sz="1200"/>
              <a:t>of</a:t>
            </a:r>
            <a:r>
              <a:rPr lang="en-US" sz="1200"/>
              <a:t> </a:t>
            </a:r>
            <a:r>
              <a:rPr sz="1200"/>
              <a:t>the</a:t>
            </a:r>
            <a:r>
              <a:rPr lang="en-US" sz="1200"/>
              <a:t> </a:t>
            </a:r>
            <a:r>
              <a:rPr sz="1200"/>
              <a:t>database</a:t>
            </a:r>
            <a:r>
              <a:rPr lang="en-US" sz="1200"/>
              <a:t> </a:t>
            </a:r>
            <a:r>
              <a:rPr sz="1200"/>
              <a:t>components</a:t>
            </a:r>
            <a:endParaRPr sz="1200"/>
          </a:p>
          <a:p>
            <a:r>
              <a:rPr lang="zh-CN" altLang="en-US"/>
              <a:t>IFR</a:t>
            </a:r>
            <a:endParaRPr lang="zh-CN" altLang="en-US"/>
          </a:p>
          <a:p>
            <a:pPr algn="l">
              <a:buClrTx/>
              <a:buSzTx/>
            </a:pPr>
            <a:r>
              <a:rPr sz="1200"/>
              <a:t>Internal</a:t>
            </a:r>
            <a:r>
              <a:rPr lang="en-US" sz="1200"/>
              <a:t> </a:t>
            </a:r>
            <a:r>
              <a:rPr sz="1200"/>
              <a:t>Forms</a:t>
            </a:r>
            <a:r>
              <a:rPr lang="en-US" sz="1200"/>
              <a:t> </a:t>
            </a:r>
            <a:r>
              <a:rPr sz="1200"/>
              <a:t>Representation.</a:t>
            </a:r>
            <a:r>
              <a:rPr lang="en-US" sz="1200"/>
              <a:t> </a:t>
            </a:r>
            <a:r>
              <a:rPr sz="1200"/>
              <a:t>This</a:t>
            </a:r>
            <a:r>
              <a:rPr lang="en-US" sz="1200"/>
              <a:t> </a:t>
            </a:r>
            <a:r>
              <a:rPr sz="1200"/>
              <a:t>is</a:t>
            </a:r>
            <a:r>
              <a:rPr lang="en-US" sz="1200"/>
              <a:t> </a:t>
            </a:r>
            <a:r>
              <a:rPr sz="1200"/>
              <a:t>the</a:t>
            </a:r>
            <a:r>
              <a:rPr lang="en-US" sz="1200"/>
              <a:t> </a:t>
            </a:r>
            <a:r>
              <a:rPr sz="1200"/>
              <a:t>binary</a:t>
            </a:r>
            <a:r>
              <a:rPr lang="en-US" sz="1200"/>
              <a:t> </a:t>
            </a:r>
            <a:r>
              <a:rPr sz="1200"/>
              <a:t>encoding</a:t>
            </a:r>
            <a:r>
              <a:rPr lang="en-US" sz="1200"/>
              <a:t> </a:t>
            </a:r>
            <a:r>
              <a:rPr sz="1200"/>
              <a:t>that	is</a:t>
            </a:r>
            <a:r>
              <a:rPr lang="en-US" sz="1200"/>
              <a:t> </a:t>
            </a:r>
            <a:r>
              <a:rPr sz="1200"/>
              <a:t>used</a:t>
            </a:r>
            <a:r>
              <a:rPr lang="en-US" sz="1200"/>
              <a:t> </a:t>
            </a:r>
            <a:r>
              <a:rPr sz="1200"/>
              <a:t>for</a:t>
            </a:r>
            <a:r>
              <a:rPr lang="en-US" sz="1200"/>
              <a:t> </a:t>
            </a:r>
            <a:r>
              <a:rPr sz="1200"/>
              <a:t>the</a:t>
            </a:r>
            <a:r>
              <a:rPr lang="en-US" sz="1200"/>
              <a:t> </a:t>
            </a:r>
            <a:r>
              <a:rPr sz="1200"/>
              <a:t>representation</a:t>
            </a:r>
            <a:r>
              <a:rPr lang="en-US" sz="1200"/>
              <a:t> </a:t>
            </a:r>
            <a:r>
              <a:rPr sz="1200"/>
              <a:t>of</a:t>
            </a:r>
            <a:r>
              <a:rPr lang="en-US" sz="1200"/>
              <a:t> </a:t>
            </a:r>
            <a:r>
              <a:rPr sz="1200"/>
              <a:t>user</a:t>
            </a:r>
            <a:r>
              <a:rPr lang="en-US" sz="1200"/>
              <a:t> </a:t>
            </a:r>
            <a:r>
              <a:rPr sz="1200"/>
              <a:t>interface</a:t>
            </a:r>
            <a:r>
              <a:rPr lang="en-US" sz="1200"/>
              <a:t> </a:t>
            </a:r>
            <a:r>
              <a:rPr sz="1200"/>
              <a:t>pages.</a:t>
            </a:r>
            <a:endParaRPr lang="zh-CN" altLang="en-US"/>
          </a:p>
          <a:p>
            <a:r>
              <a:rPr lang="zh-CN" altLang="en-US"/>
              <a:t>VFR</a:t>
            </a:r>
            <a:endParaRPr lang="zh-CN" altLang="en-US"/>
          </a:p>
          <a:p>
            <a:pPr algn="l">
              <a:buClrTx/>
              <a:buSzTx/>
            </a:pPr>
            <a:r>
              <a:rPr sz="1200"/>
              <a:t>Visual Forms Representation. This is the source code format that is used by developers to create a user interface with varying pieces of data or questions. This is later compiled into a binary</a:t>
            </a:r>
            <a:r>
              <a:rPr sz="1200"/>
              <a:t> encoding</a:t>
            </a:r>
            <a:endParaRPr sz="1200"/>
          </a:p>
          <a:p>
            <a:pPr algn="l">
              <a:buClrTx/>
              <a:buSzTx/>
            </a:pPr>
            <a:r>
              <a:rPr sz="1200"/>
              <a:t>questionid		</a:t>
            </a:r>
            <a:endParaRPr sz="1200"/>
          </a:p>
          <a:p>
            <a:pPr algn="l">
              <a:buClrTx/>
              <a:buSzTx/>
            </a:pPr>
            <a:r>
              <a:rPr sz="1200">
                <a:sym typeface="+mn-ea"/>
              </a:rPr>
              <a:t>questionid</a:t>
            </a:r>
            <a:r>
              <a:rPr lang="en-US" sz="1200">
                <a:sym typeface="+mn-ea"/>
              </a:rPr>
              <a:t> </a:t>
            </a:r>
            <a:r>
              <a:rPr sz="1200"/>
              <a:t>is</a:t>
            </a:r>
            <a:r>
              <a:rPr lang="en-US" sz="1200"/>
              <a:t> </a:t>
            </a:r>
            <a:r>
              <a:rPr sz="1200"/>
              <a:t>used</a:t>
            </a:r>
            <a:r>
              <a:rPr lang="en-US" sz="1200"/>
              <a:t> </a:t>
            </a:r>
            <a:r>
              <a:rPr sz="1200"/>
              <a:t>to</a:t>
            </a:r>
            <a:r>
              <a:rPr lang="en-US" sz="1200"/>
              <a:t> </a:t>
            </a:r>
            <a:r>
              <a:rPr sz="1200"/>
              <a:t>specify</a:t>
            </a:r>
            <a:r>
              <a:rPr lang="en-US" sz="1200"/>
              <a:t> </a:t>
            </a:r>
            <a:r>
              <a:rPr sz="1200"/>
              <a:t>the</a:t>
            </a:r>
            <a:r>
              <a:rPr lang="en-US" sz="1200"/>
              <a:t> </a:t>
            </a:r>
            <a:r>
              <a:rPr sz="1200"/>
              <a:t>question</a:t>
            </a:r>
            <a:r>
              <a:rPr lang="en-US" sz="1200"/>
              <a:t> </a:t>
            </a:r>
            <a:r>
              <a:rPr sz="1200"/>
              <a:t>ID.</a:t>
            </a:r>
            <a:r>
              <a:rPr lang="en-US" sz="1200"/>
              <a:t> </a:t>
            </a:r>
            <a:r>
              <a:rPr sz="1200"/>
              <a:t>If</a:t>
            </a:r>
            <a:r>
              <a:rPr lang="en-US" sz="1200"/>
              <a:t> </a:t>
            </a:r>
            <a:r>
              <a:rPr sz="1200"/>
              <a:t>it</a:t>
            </a:r>
            <a:r>
              <a:rPr lang="en-US" sz="1200"/>
              <a:t> </a:t>
            </a:r>
            <a:r>
              <a:rPr sz="1200"/>
              <a:t>is</a:t>
            </a:r>
            <a:r>
              <a:rPr lang="en-US" sz="1200"/>
              <a:t> </a:t>
            </a:r>
            <a:r>
              <a:rPr sz="1200"/>
              <a:t>not</a:t>
            </a:r>
            <a:r>
              <a:rPr lang="en-US" sz="1200"/>
              <a:t> </a:t>
            </a:r>
            <a:r>
              <a:rPr sz="1200"/>
              <a:t>defined,</a:t>
            </a:r>
            <a:r>
              <a:rPr lang="en-US" sz="1200"/>
              <a:t> </a:t>
            </a:r>
            <a:r>
              <a:rPr sz="1200"/>
              <a:t>the</a:t>
            </a:r>
            <a:r>
              <a:rPr lang="en-US" sz="1200"/>
              <a:t> </a:t>
            </a:r>
            <a:r>
              <a:rPr sz="1200"/>
              <a:t>compiler</a:t>
            </a:r>
            <a:r>
              <a:rPr lang="en-US" sz="1200"/>
              <a:t> </a:t>
            </a:r>
            <a:r>
              <a:rPr sz="1200"/>
              <a:t>automatically</a:t>
            </a:r>
            <a:r>
              <a:rPr lang="en-US" sz="1200"/>
              <a:t> </a:t>
            </a:r>
            <a:r>
              <a:rPr sz="1200"/>
              <a:t>assigns</a:t>
            </a:r>
            <a:r>
              <a:rPr lang="en-US" sz="1200"/>
              <a:t> </a:t>
            </a:r>
            <a:r>
              <a:rPr sz="1200"/>
              <a:t>a</a:t>
            </a:r>
            <a:r>
              <a:rPr lang="en-US" sz="1200"/>
              <a:t> </a:t>
            </a:r>
            <a:r>
              <a:rPr sz="1200"/>
              <a:t>unique</a:t>
            </a:r>
            <a:r>
              <a:rPr lang="en-US" sz="1200"/>
              <a:t> </a:t>
            </a:r>
            <a:r>
              <a:rPr sz="1200"/>
              <a:t>ID</a:t>
            </a:r>
            <a:endParaRPr sz="1200"/>
          </a:p>
          <a:p>
            <a:pPr algn="l">
              <a:buClrTx/>
              <a:buSzTx/>
            </a:pPr>
            <a:r>
              <a:rPr lang="en-US" sz="1200"/>
              <a:t>v</a:t>
            </a:r>
            <a:r>
              <a:rPr sz="1200"/>
              <a:t>frstoragevarid中定义的第一个stringidentifier是varstore名称或varstore引用的结构名。当同一个结构被多个varstore语句引用时，此处只能使用varstore名称。如果没有定义，这个问题就没有存储空间。.</a:t>
            </a:r>
            <a:endParaRPr sz="1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重点问题及解决方案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>
          <a:xfrm>
            <a:off x="279380" y="849630"/>
            <a:ext cx="8585565" cy="3751906"/>
          </a:xfrm>
        </p:spPr>
        <p:txBody>
          <a:bodyPr/>
          <a:lstStyle/>
          <a:p>
            <a:r>
              <a:rPr sz="1200"/>
              <a:t>formset &amp;endformset</a:t>
            </a:r>
            <a:endParaRPr sz="1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重点问题及解决方案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9890" y="1207135"/>
            <a:ext cx="5989320" cy="19278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4635" y="3134995"/>
            <a:ext cx="457200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Definitions:</a:t>
            </a:r>
            <a:endParaRPr lang="zh-CN" altLang="en-US"/>
          </a:p>
          <a:p>
            <a:r>
              <a:rPr lang="zh-CN" altLang="en-US"/>
              <a:t>guid: GUID for this formset.</a:t>
            </a:r>
            <a:endParaRPr lang="zh-CN" altLang="en-US"/>
          </a:p>
          <a:p>
            <a:r>
              <a:rPr lang="zh-CN" altLang="en-US"/>
              <a:t>title: Title strings for this formset.</a:t>
            </a:r>
            <a:endParaRPr lang="zh-CN" altLang="en-US"/>
          </a:p>
          <a:p>
            <a:r>
              <a:rPr lang="zh-CN" altLang="en-US"/>
              <a:t>help: help strings for this formset.</a:t>
            </a:r>
            <a:endParaRPr lang="zh-CN" altLang="en-US"/>
          </a:p>
          <a:p>
            <a:r>
              <a:rPr lang="zh-CN" altLang="en-US"/>
              <a:t>class and subclass: can be used for DXE driver.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串口重定向</a:t>
            </a:r>
            <a:r>
              <a:rPr lang="zh-CN" altLang="en-US" dirty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036,&quot;width&quot;:9432}"/>
</p:tagLst>
</file>

<file path=ppt/tags/tag3.xml><?xml version="1.0" encoding="utf-8"?>
<p:tagLst xmlns:p="http://schemas.openxmlformats.org/presentationml/2006/main">
  <p:tag name="COMMONDATA" val="eyJoZGlkIjoiZjQ3ZWNiYjFkMWIyMTIxMDQyNjA3MjlkOWQzOGExZDMifQ=="/>
  <p:tag name="KSO_WPP_MARK_KEY" val="789198c4-41f7-4a6f-8c9c-8a953253267e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111111"/>
      </a:dk1>
      <a:lt1>
        <a:sysClr val="window" lastClr="FFFFFF"/>
      </a:lt1>
      <a:dk2>
        <a:srgbClr val="B01D23"/>
      </a:dk2>
      <a:lt2>
        <a:srgbClr val="F1ADB0"/>
      </a:lt2>
      <a:accent1>
        <a:srgbClr val="B01D23"/>
      </a:accent1>
      <a:accent2>
        <a:srgbClr val="00B0F0"/>
      </a:accent2>
      <a:accent3>
        <a:srgbClr val="FFC000"/>
      </a:accent3>
      <a:accent4>
        <a:srgbClr val="CC00FF"/>
      </a:accent4>
      <a:accent5>
        <a:srgbClr val="C00000"/>
      </a:accent5>
      <a:accent6>
        <a:srgbClr val="92D050"/>
      </a:accent6>
      <a:hlink>
        <a:srgbClr val="1068B2"/>
      </a:hlink>
      <a:folHlink>
        <a:srgbClr val="7F7F7F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TgxMTQ4OTg4OTc3IiwKCSJHcm91cElkIiA6ICIyMjMzOTI3MDMiLAoJIkltYWdlIiA6ICJpVkJPUncwS0dnb0FBQUFOU1VoRVVnQUFBZTRBQUFGdkNBWUFBQUNNK3lnckFBQUFDWEJJV1hNQUFBc1RBQUFMRXdFQW1wd1lBQUFnQUVsRVFWUjRuTzNkZTNSVTlkM3Y4YytlaEpFSlNSU0ZRcENySWtjcUFXWkdESmNuOEJSQktWaXNJSnBvS2RqMUlPcHh1WFJKd1NQQisxbTB0T1doanpkVUhpczN1WWdpbHdNZUthSW1ZcmxrcHBvR3BDWUZRZlNBSnRnWUkwa204enQvUUtZTUlSQTFNM3QyOG42dGxaWEovdjFtNTd0M3duejQvV1puL3lRQUFBQUFBQUFBQUFBQUFBQUFBQUFBQUFBQUFBQUFBQUFBQUFBQUFBQUFBQUFBQUFBQUFBQUFBQUFBQUFBQUFBQUFBQUFBQUFBQUFBQUFBQUFBQUFBQUFBQUFBQUFBQUFBQUFBQUFBQUFBQUFBQUFBQUFBQUFBQUFBQUFBQUFBQUFBQUFBQUFBQUFBQUFBQUFBQUFBQUFBQUFBQUFBQUFBQUFBQUFBQUFBQUFBQUFBQUFBQUlBbXNld3VvQmtrKzN5K3ljYVkvNUEwd0xLc2RuWVhkRGJHR0ZsV1N6anQzMW1kTVNZZzZjVmdNUGpma21ydExnZ0FuTWpwQ1pMczgvbFdTN3JCN2tMUWRNYVlyY0ZnOEtjaXZBSGdPM04wY1B0OHZ0c2t2ZGlyVnkvTm5qMWJ2WHYzVmxwYW10MWxuWlhmNzVja0ZSWVcybHhKL05RZjgwc3Z2YVI1OCtacHo1NDlNc2I4cjJBdytCdWJTd01BeDNIWlhjQVBjWEo2WExObno1Ylg2MDM0MEc3dE1qTXpsWmVYSjBteUxDdlg1bklBd0pFY0hkeVNCa2hTNzk2OTdhNERUZFMxYTlmNmg1ZlpXUWNBT0ZXeTNRWDhFUFVYb2pIU2RvNTI3U0xYRG5yc3JBT0lKNi9YdTg2eXJQRjIxOUhTR1dQZURnYURQN0c3amxoeitvZ2JBQkllb1IwZmxtWDl1OTAxeElPalI5d0E0Q1N0NmFMVWVLdS9DTFkxWU1RTkFJQ0RFTndBQURnSXdRMEFnSU1RM0FBQU9BakJqVVlaWS9UQkJ4OW93WUlGZHBjQ0FEaUo0RzZGamh3NW9na1RKcHl6MzlpeFl6Vno1a3d0WDc0OERsVUJBSnFDUHdkclpZd3hxcXlzMUtGRGg4N1pkLzc4K1hLNzNjckp5WWxEWlFDQXBtREU3UkNscGFWUmY2ZFlXbHFxUVlNR1JiN2V1WE9uY25OemxaV1ZwZkhqeDJ2Mzd0MVJ6M3Y5OWRlVm5aMnRyVnUzNnFhYmJsSTRISmJmN3ovcjN6NzI3ZHMzZGdjRUFQaGVHSEczRUpXVmxjckx5OU5sbDEybUYxNTRRZlBtemRQcTFhc2o3U1VsSmRxeVpZdU1NVnE5ZXJWeWNuSzBhOWV1dU5ab2pGRTRISTQ4N3QrL2Y3dXFxcXFrMU5SVTEvSGp4NU04SG8rcnBxWW15ZTEydTJwcmE1UGF0R25qQ29WQ2tjOUpTVWxKZFhWMXJxU2twS1J3T094eXVWeEo0WERZbFpTVTVLcXVyajVRWEZ6OC8rSjZRQUJnQTRLN2hSZzVjcVNxcTZ1MWYvOSt0V3ZYVGdjUEhveHF6ODNOVmR1MmJXMnE3b1Fycjd3eTh0aXlMQ1VuSjFlbXA2ZExrbEpTVWlSSjU1MTNuaVRKN1haTGt0cTBhU05KU2s1T2p2cWNsSlFVOWZtODg4NnI2OTI3ZDd1U2twTHFXQjhIQU5pSjRHNGhGaTFhcEZkZWVVWDkrdlZUdTNidFZGZFhGOVdla1pGaFUyWC9ZbG1XWEM2WFFxR1FMTXVTTWVZYnk3THFqREhoUmo3WFdaWVZQdjJ6cExDa09rbjEyNjZTbEhUOCtISGUrZ0hRNGhIY0RsRS8wcXlwcVpIYjdWWmxaV1drcmF5c1RBc1hMdFRHalJ2VnVYTm5CWU5CYmQ2OE9lcjVMcGY5bVZiL3ZudjkrK3JCWURDMU9mYnI4L20rbGRRMk9UblpOTWYrQUNDUjJmOXFqaWJKeU1pUXgrUFI5dTNiSlVtYk5tMkt0SVZDSVJsamRPalFJVlZVVkdqSmtpVm4zVmRxYXFyQzRiQ0tpb3BVVVZFUjA3b0JBTTJMRWJkRHVOMXV6Wmd4UTA4ODhZUVdMVnFrN096c1NGdW5UcDAwZGVwVTNYdnZ2YnJ3d2dzMWVmSmtGUlFVTkxxdlRwMDZLU2NuUjdmZmZydFNVMU8xWmN1V00vWTc5WXJ6K3Nlc2JnUUE5ckxzTHVDSDhQbDhSbkpXbUxUR0FEejltT3UvRGdRQ3pmTDdWejlWWGw1ZTdqbHc0TUR4NXRnbjBKeWMrRnJsTk0zOXVwTEltQ29IQU1CQkNHNEFBQnlFOTdnQm9JVXJLaXJTMUtsVEpaMzRzOHkwdERUMTdkdFhOOTU0bzBhT0hIbkdmaTZYU3ovKzhZLzE2S09QcW1mUG5wRStaV1ZsbWp0M3J2N3lsNy9JN1hicnhodHYxSjEzM2luTGF2RXoxQW1ERVRjQXRCTDUrZm5hdFd1WFhudnROZjM4NXovWGswOCtxVWNlZVNSeVI4TlQrMjNidGsyZE8zZlduRGx6b3RydXUrOCtKU1VsYWRPbVRWcThlTEgrL09jLzY5VlhYNDNuWWJSNkJEY0F0Q0tXWmFsOSsvYTY1cHBydEhqeFloVVdGa2JkSHJsZWFtcXFKazZjcUwxNzkwYUMvZURCZ3lvdUx0Wjk5OTJuOVBSMGRldldUZE9uVDlmcnI3OGU3OE5vMVFodUFHaWwwdFBUZGV1dHR6WTZZcTZzckZUSGpoMGpOM0Nxcmo1eFIrRlRwOFhidDIrdjB0TFMyQmVMQ0lJYkFGcXh5eTY3VEFjT0hHZ3dYVjVlWHE2bFM1ZHF5cFFwa1cyWFhIS0pNakl5OU13enoranJyNy9XRjE5OG9ULzk2VStxcWFscGNKdGx4QTdCRFFDdFdDZ1VVbEpTVXRSdGtiT3pzelY2OUdoOTlkVlhTazlQajRSNlVsS1NGaXhZb0lNSEQyclVxRkdhUG4yNi9INi8zRzUzWk1FZnhCNVhsUU5BSzFaVVZLVExMNzg4YWx0K2ZyNDhIbzgrLy94ekxWaXdRRnUzYnRVZi92QUhTVkx2M3IzMXB6LzlLZEozN2RxMTZ0R2pSMXhyYnUwWWNRTkFLL1hGRjE5bzFhcFZ5czNOYmRCbVdaYTZkT21pbTIrK1dlKzg4MDZEcWZSNlc3WnMwZkRodzJOZEtrN0JpTnNtRXlaTXNMc0VBSzJRTVViSGpoM1RYLzd5RnozOTlOTWFOMjZjcnIzMjJqUDIrK3l6ejdSczJUSU5HREFnTXBYK3dRY2Y2SkpMTHBFeFJrdVhMdFUvL3ZFUHpaMDdOOTZIMGFvUjNISDJveC85U0VlUEh0VW5uM3hpZHlseDFiNTllN3RMQUZxOTdPeHNXWmFsOVBSMDlldlhUN05uejliUW9VUFAyRTg2Y2RYNXNHSERvdjZXKzUxMzN0SGRkOTh0NmNUOXdWOTQ0UVdkZi83NThUa0FTQ0s0NDI3RmloVTZjdVNJM1dYRVhZY09IZXd1QVdpMU1qTXptN1RBU1ZQNjNYUFBQYnJubm51YXF6UjhEd1IzbkYxd3dRVzY0SUlMN0M0REFPQlFYSndHQUlDREVOd0FBRGdJd1EwQWdJTVEzQUFBT0FqQkRRQ0FneERjQUFBNENNRU5BSUNERU53QUFEZ0l3UTBBZ0lNUTNBQUFPQWpCRFFDQWd4RGNBQUE0Q01FTkFJQ0RFTnh4Vmx0YnE2VkxseW8zTjFkRGh3N1Y0TUdEZGNNTk4raWpqejVTVVZHUi9INi8vSDYvcnJ6eVNvMGFOVXFQUGZhWXZ2NzZhMG1LdEZkVlZVWHRzMzU3VFUyTkhZY0VBSWdqbHZXTW8rUEhqK3V1dSs2U01VWXpac3hRWm1hbVFxR1Fpb3FLNVBGNFZGdGJLMG5Lejg5WDI3WnQ5Y2tubitqUlJ4L1Z3dzgvclBuejU5dGNQUUFnRVREaWpxT25ubnBLMWRYVmV1NjU1K1QzKytWMnU1V1NrcUtzckN6MTZORWpxcS9MNVZLdlhyMDBmZnAwRlJRVUtCd08yMVExQUNDUk1PS09rMUFvcEhYcjF1bnh4eCtYMisxdTh2T3FxNnZsOFhqa2N2Ri9MTURwY25OejdTNEJMUURCSFNjSER4NVVWVldWTWpNem05US9IQTdybzQ4KzBqUFBQS09iYjc0NXh0VUJpQ1ZqektlV1pYWDkrOS8vYm5jcExab3g1cWpkTmNRRHdSMG45ZTlmSnllZis1Um5aMmZMNVhLcFc3ZHVtalJwa25KeWNtSmRIb0FZcXF1cjgwdTZ4TzQ2dmd1WHkzVjVYVjFkTzh1eUN1MnVwYWtzeXpwa2R3M3hRSERIU1VaR2hpekxVa2xKaWZ4Ky8xbjc1dWZuS3lVbHBjSDIraW4yNnVycXFQYWFtaG9sSlNWOXB5bDRBUEh6NFljZkhwWGtxTkdnMSt2OWFYSnljcGRnTVBpMDNiVWdHc0VkSitucDZjckt5dExpeFl2UEdkeU42ZGF0bTF3dWw0cUtpalI4K1BESTlqMTc5dWpTU3k5dHJsSnhHcC9QdDFYU1NMdnJTR1RHbUozQllEREw3anJRckNaTE9rK1NKY25ZWEF0T3dSVlBjVFJyMWl3VkZ4ZHI1c3laS2lrcFVWMWRuU29xS3JSdDJ6YVZscGFlOC9rcEtTbTY1cHByOUx2Zi9VNDdkdXpRa1NOSDlOWmJiK25GRjEvVXBFbVQ0bkFFclJhaGZRNldaVjFsZHcxb1BqNmZyNzlsV2Iwc3krb3ljT0RBb1hiWGcyaU11T09vZS9mdVdyNTh1WjUvL25uZGZmZmRLaXNyazhmalVaOCtmVFJuenB3bTdTTXZMMC8vK1ovL3FkbXpaK3Zycjc5V2x5NWROSDM2ZEUyWU1DSEcxYU93MERGdjljWFY5NTFCUWtMN1dmMERsOHQxaTZUM2JLd0ZweUc0NDZ4ejU4NTY2S0dIR20wL1Z6aDRQQjQ5K09DRGV2REJCNXU3TkFDb2QydjlBMlBNV0RzTFFVTk1sUU1BSW53K1gxOUpmZXUvdGl5cnA5ZnJ2ZExHa25BYWdoc0FFQkVPaDhlZHZzMnlyRnZQMUJmMklMaUJCTUVDTkVnRVp3cHBwc3NUQys5eEF3bUFCV2lRQ1B4Ky82WEdtSUduYjdjc3E0L2Y3ODhzTEN3c3NxTXVSR1BFRFNRQUZxQkJJampUTlBrcGJVeVhKd2lDRzdCWi9RSTAwNlpOWXdFYTJNcXlyRnZPMG54ZDNBckJXZkV2SHJEWjkxbUFacytlUFN4QWcyWjF4UlZYZEpmVTZOM3ZMTXU2WXNDQUFYM2lXQklhd1h2Y2dNMVlnQWFKNEx6enp2dnB1ZnE0WEs1YkpUMGNoM0p3RmdRM1lETVdvRUVpQ0FRQ3owbDZydjVybjg5blRtNjNiQ3NLWjhSVU9XQ3pVeGVnK2I1T1hZRG1WQ3hBQTdROEJEZVFBRmlBQmtCVE1WVU9KQUFXb0FIUVZBUTNrQ0JZZ0FaQVV6QlZEZ0NBZ3hEY0FBQTRDTUVOQUlDREVOd0FBRGdJd1EwQWdJTVEzRUFjZmRkMXMvUHo4K1gzKy9YeXl5K2ZzWC85eC9EaHd6VnIxaXlWbDVkSCtwemFmdm9IQU9jaXVJRUV0bUhEQm5YdDJsVWJObXc0WTN0K2ZyNEtDd3UxY3VWS2ZmbmxsOHJMeTR1MEZSWVdxckN3VUMrOTlKSWs2ZjMzMzQ5c0ErQmNCRGVRb0NvcUt2VHV1Ky9xZ1FjZVVFbEppZmJ0MjlkbzN5NWR1bWphdEduYXRXc1g2M01ETFJ6QkRTU296WnMzcTFldlhob3laSWdHRFJyVTZLaTczamZmZk1QNjNFQXJ3TDl3SUVGdDJMQkI0OGFOa3lTTkd6ZE9iN3p4aGtLaFVJTit4aGlWbEpUb21XZWVVVzV1YnJ6TEJCQm5CRGVRZ0VwTFM3VnYzejZOR1ROR2tqUnk1RWdkUDM1Y0JRVUZVZjJ5czdOMTVaVlhLamMzVjdtNXVicnp6anZ0S0JkQUhCSGNRQnlkdW03MnFVNWZOM3Y5K3ZVeXhtaml4SWthTVdLRXhvd1pvK3JxNmdiVDVmbjUrWHJqalRlVWxaV2wxMTU3cmNGVjZRQmFIb0liaUtPbXJKdGRWMWVuelpzMzYvNzc3OWVLRlNzaUg0OC8vcmdLQ2dwMDdOaXhxT2QyN05oUmMrZk9WWGw1dVo1OTl0bTRIUXNBZXhEY1FCdzFaZDNzN2R1MzY1Ly8vS2V1dSs0NmRlblNKZkl4ZXZSb3BhV2xhZlBtelEzMm01YVdwZ2NmZkZETGxpM1QzcjE3NDMxWUFPS0k0QWJpTEM4dlQwT0dETkhzMmJNMWZ2eDRQZm5razFIclptL1lzRUZaV1ZsS1MwdUxlbDVTVXBKR2pSclY2TlhsdzRjUDE3WFhYcXZISG50TWRYVjFNVDhPQVBhdzdDN2doL0Q1ZkVZNjl6ckZTQ3oxZCs0S0JBTE44dnZuOC9tK2xkUzJ2THpjYytEQWdlUE5zYy9UOXMvdjJWazA5ODhUaWFIKzk1NmZhK0poeEEwQWdJTVEzQUFBT0FqQkRRQ0FneVRiWFFEZ0ZLeXFCU0FSTU9JR3pzRVlzOVB1R2s1bmpMRzdoTlA5emU0Q2dOYUNFVGR3RHNGZ01NdnVHazdWdjMvL3djbkp5ZWNIQW9IL2EzY3RBT0tQRVRmZ01FbEpTZU1sNWRoZEJ3QjdNT0lHbk1XUzlFdGpqUHZrNDRTYk13Y1FXNHk0QVFjWk9IRGdsWlpsWFd4WlZrZXYxM3UxM2ZVQWlEK0NHM0NRazlQazlaZ3VCMW9oZ2h0d2tIQTQvSXY2eDVabGpiV3pGZ0QySUxnQmh4ZzRjT0JBeTdKNm5ySXBvMy8vL3RrMmxRUEFKZ1EzNEJ6WG43NGhPVG41VmpzS0FXQWZnaHR3Q0pmTDlZdlR0eGxqeHRsUkN3RDdPRDI0cXlTcHNyTFM3anJRUkZWVlZmVVBtMzM1elphc2YvLysvU1QxUG4yN1pWbGRmVDdmWUJ0S0FtQVRSd2UzTWFaWWt2YnYzMjkzS1dpaXp6Ly9YSkpralBtSHphVTRTbEpTMG5XTnRSbGpib2xuTFFEczVmUWJzTHdvYWRDOGVmT1VsNWVucmwyN3FsMjdkbmJYaERPb3FxclM1NTkvcnQvLy92ZjFtOWJZV1k4RE5aZ21yMmRaMWpoSjk4U3hsaGJINS9OdGxUVFM3am9Ta2MvbjR5WS9KeGxqZGliQ0xaQXR1d3Y0Z2RwNHZkN05sbVZ4SXdwbjJWRmRYVDI4dUxpNHBqbDI1dlA1dnBYVXRyeTgzSFBnd0lFV053WHY4L242U3RwenRqN0dtRUhCWUhCM25FcHFjUWduTkZVZ0VMQTlONTArNHE0TkJvTS85WHE5OTF1V2xTdnBNa2tldTR2Q0dSMC9PVDIrcHFhbTVuODNWMmkzQnNhWXNaWjE5dGNLeTdKdWtVUncvMENGaFlWMmx5Q0pKV1JQeGMra0lhY0h0M1Fpdkg4ajZUZDJGd0xFUWpBWS9JT2tQOVIvWFQ4NlRJVC8rU08yRWlXMDdKQklRWmxvSEgxeEdnQUFyUTNCRFFDQWd4RGNBQUE0Q01FTkFJQ0RFTndBQURnSXdRMEFnSU1RM0FDQTc4MFlvdzgrK0VBTEZpeXd1NVJXZytBR0FKelRrU05ITkdIQ2hBYmJ4NDRkcTVreloycjU4dVUyVk5VNnRZUWJzQUFBWXNnWW84cktTaDA2ZEtoQjIvejU4K1YydTVXVGsyTkRaYTBUSTI0QWFLRktTMHVqN2tCV1dscXFRWU1HUmI3ZXVYT25jbk56bFpXVnBmSGp4MnYzN3QxUnozdjk5ZGVWbloydHJWdTM2cWFiYmxJNEhKYmY3NC9hWjkrK2ZlTjNRSkJFY0FOQXExVlpXYW04dkR6bDUrZnIybXV2MWJ4NTg2TGFTMHBLdEdYTEZnMGJOa3lyVjYrV3krVlNZV0ZocTc0VmF5SmdxaHdBV3FtUkkwZXF1cnBhKy9mdlY3dDI3WFR3NE1Hbzl0emNYTFZ0MjlhbTZ0QVlnaHNBV3FsRml4YnBsVmRlVWI5Ky9kU3VYVHZWMWRWRnRXZGtaTmhVR2M2RzRBYUFGaW81K2NSTGZFMU5qZHh1dHlvckt5TnRaV1ZsV3Jod29UWnUzS2pPblRzckdBeHE4K2JOVWM5M3VYZzNOUkh4VXdHQUZpb2pJME1lajBmYnQyK1hKRzNhdENuU0ZncUZaSXpSb1VPSFZGRlJvU1ZMbHB4MVg2bXBxUXFId3lvcUtsSkZSVVZNNjhiWk1lSUdnQmJLN1hacnhvd1pldUtKSjdSbzBTSmxaMmRIMmpwMTZxU3BVNmZxM252djFZVVhYcWpKa3llcm9LQ2cwWDExNnRSSk9UazV1djMyMjVXYW1xb3RXN1pJaWw0M3UvNHhGNi9GbG1WM0FjQVA1ZlA1dnBYVXRyeTgzSFBnd0lIamR0Y1RhejZmejBoU0lCRGczMjh6cVQrbmlSSTRCR0RpbllQNmVoTGgzeDFUNVFBQU9BakJEUUNBZ3hEY0FBQTRDTUVOQUlDREVOd0FBRGdJd1EwQWdJTVEzQUFBT0FnM1lBR0FCSFg5OWRmYlhRSVNFTUVOQUFubTRvc3YxdUhEaC9YcHA1L2FYWXF0T25Ub1lIY0pDWW5nQm9BRXMyclZLbjM1NVpkMmwyRzdpeTY2eU80U0VoTEJEUUFKeHVQeHFGdTNibmFYZ1FURnhXa0FBRGdJd1EwQWdJTVEzQUFBT0FqQkRRQ0FneERjQUFBNENNRU5BSUNEdElRL0IwdjIrWHlUalRIL0lXbUFaVm50N0M0SVoxUmxqQ21XOUdJd0dQeHZTYlYyRndRQVR1VDBFWGV5eitkYkxlbEZ5N0tHRXRvSkxjV3lyRUdXWlQzcjlYbzNTMnBqZDBFQTRFU09Ibkg3Zkw3SmttN28xYXVYWnMrZXJkNjlleXN0TGMzdXNuQUdsWldWMnI5L3YrYk5tNmM5ZS9aYzdmVjY3dzhHZzcreHV5NEFjQnBIajdoUFRvOXI5dXpaOG5xOWhIWUNTMDFOVldabXB2THk4aVJKbG1YbDJsd1NBRGlTbzROYjBnQko2dDI3dDkxMW9JbTZkdTFhLy9BeU8rc0FBS2R5ZEhEWHY2Zk5TTnM1MnJXTFhJYmdzYk1PQUhBcVJ3YzNBQUN0RGNFTkFJQ0RFTndBQURnSXdRMEFnSU1RM0FBQU9JaWpiOEFDdEZLUDJGMEFBUHNRM01BNWVMM2VvR1ZaQSsydTQzUStuKzhSdTJzNHhVZUJRS0N2M1VVQXJRRlQ1Y0E1SkdKb0o2REw3UzRBYUMwWWNRTk5WRmhZYUhjSkNjbnY5OXRkQXRDcU1PSUdBTUJCQ0c0QUFCeUU0QVlBd0VFSWJnQUFISVRnQmdEQVFRaHVBQUFjaE9BR0FNQkJDRzRBQUJ5RTRBWUF3RUVJYnJRYUF3Y08vSGUvMzkvQjdqck81c2lSSTVvelo0NUdqUnFsUVlNR2FjU0lFVnE0Y0tFazZmNzc3OWM5OTl3VDFiK3Fxa3BaV1ZsNjRZVVhvcmF2WExsU28wYU5rakVtYnJVak1SVVZGY252OTh2djkydlFvRUdhTW1XS0RodzQwS0Q5dHR0dWEzUWZ0OXh5aS94K3YycHFhaUxiYW10cnRYVHBVdVhtNW1ybzBLRWFQSGl3YnJqaEJuMzAwVWV4UEJ5STRFWXI0bks1RmhwanZ2QjZ2VzhPSERqd2xyNTkrMmJZWGRPcFFxR1FwazJicGdzdnZGQ3JWcTNTKysrL3I1ZGVla21abVptU3BLRkRoeW9ZRENvVUNrV2VzMlBIRG9YRFllM1lzU05xWDd0MzcxWldWcFlzeTRyck1TQng1ZWZuYTl1MmJlcmN1YlBtekpuVG9QM2pqei9XM3IxN0cyd3ZMQ3pVb1VPSG9yWWRQMzVjMDZkUDExdHZ2YVVaTTJibzdiZmYxbHR2dmFVSEhuaEFIbzhuWnNlQUV3aHV0RHFXWlkxMnVWekxQUjdQWjE2djl6MnYxL3VyZ1FNSDlyUzdydExTVWgwK2ZGaFRwa3pSUlJkZHBPVGtaUFhxMVV2RGhnMlRKQTBiTmt4VlZWVXFLaXFLUEdmNzl1MGFPSENnaW9xSzlPMjMzMHFTakRFcUxDelVrQ0ZEYkRrT0pLN1UxRlJObkRoUmUvZnVWVGdjam1yeisvMWF1WEpsZytlc1dMRkNYcTgzYXR0VFR6Mmw2dXBxUGZmY2MvTDcvWEs3M1VwSlNWRldWcFo2OU9nUjAyTUF3WTFXenJLc29aWmwvYmZMNWRydjgvbDIrM3krLzltL2YvLy9ZVWN0R1JrWmF0dTJyZjdydi81TFZWVlZEZG83ZCs2c1N5NjVKR3AwL2Y3Nzcrc1h2L2lGM0c2M0FvR0FKT252Zi8rN0tpb3FOSGp3NExqVkR1ZW9yS3hVeDQ0ZDVYSkZ2L3hQbWpSSmI3NzVwbzRkT3hiWjl0bG5uK205OTk3VCtQSGpJOXRDb1pEV3JWdW5hZE9teWUxMng2MXUvQXVyZzZIRmFOKysvYXZ0MjdldmJhemRHSFB4T2FhTy9aTDh5Y25KOG5xOSt5M0xXbUtNMmRqc2hUWWlQVDFkdi8zdGIvWFFRdytwb0tCQXQ5eHlpM0p5Y3BTU2toTHBNM1RvVU8zY3VWTjMzSEdIOXUvZnI3S3lNbVZsWmVtcXE2N1NqaDA3Tkd6WU1PM2F0VXVYWG5xcE9uU0k3OXY1UHA4dmJJd3hsbVdGalRGaFNaSEhsbVdGSlJsSlVWL1hQMjZzLzJuUERkWFcxbDVmVkZUMGo3Z2VXQXRTWGw2dXBVdVhhc3FVS1EzYWZENmZldmJzcWJWcjErcFh2L3FWSkduVnFsVWFNV0tFT25YcUZPbDM4T0JCVlZWVlJkN0NRZndSM0dnSndwSmtXZGJZNXRxaFpWbTlKRTJRMU5ZWUU3ZjNpdi90My81TjY5YXQwL0xseTdWa3lSS3RXYk5HQ3hZc1VKOCtmU1NkQ080VksxYW9xcXBLMjdkdmw5ZnJWZHUyYlRWNDhHQ3RXYk5HMG9uM3QyMmFKcmVzRXlmS2RlcjVPdjNjbmFtdHNmNm5QN2RObXphL2xQUkk4NVhjZW1SblowdVN1bmZ2cnZUMGRJWEQ0UWFqN3R6Y1hDMWN1RkJUcGt4UlRVMk4xcTFicHovKzhZOVJmV3ByVC96Zk9EbVorTEFMVStWd3ZOcmEya3hqelBWTitEaDhqbDBaU1FGanpCOUNvWkEvRUFqMER3YUREOFQ3QXErMHREVGRjY2NkV3I5K3ZYcjI3S2tISDN3dzB1YjFldVYydTFWWVdLanQyN2RIQW5ySWtDRXFLU25SMGFOSEZRZ0ViQW51UUNCZ0JRS0JwRUFnMEthNnV2cThpb3FLdGtlUEhrMEpoVUtwMzN6elRYcEZSY1g1NFhDNGZYVjE5VVdWbFpVZGpURS9xcW1wNld4WlZoZGp6TVdoVUtpYlpWazlqREU5UTZIUUpUVTFOYjNENFhDZlVDaDBlVGdjWGgzM0EycGg4dlB6dFh2M2JqMzk5Tk42KysyMzlldGYvN3BCbnpGanhxaTJ0bGJidG0zVHhvMGIxYTFiTncwWU1DQ3FUMFpHaGl6TFVrbEpTYnhLeDJuNEx4TWM3K1RVNlRtblQzMCszN3pUdDUyY292MkxwUFhoY0hqWkJ4OThjSzV3ajV2MDlIVGRkdHR0dXZQT095T2pJN2ZiclVHREJxbWdvRUNCUUVEMzNYZWZKS2xyMTY2NitPS0x0V1RKRW9WQ0lmbDhQcnZLRGtzS0Z4Y1hSelo4K3VtblAzaW5QcCt2NGVYTytNNHN5MUtYTGwxMDg4MDNhL3IwNlEwdVVITzczWm93WVlMV3JsMnJzckl5L2ZLWHYyeXdqL1QwZEdWbFpXbng0c1h5Ky8zeEtoMm5ZTVNOMWloa2pIbkxHSE9QcE03QllIQllNQmo4cmQyaC9mSEhIK3VGRjE3UXdZTUhWVmRYcDdLeU1xMWR1MVpYWFhWVjFKVG1zR0hEOU9hYmIrcjg4ODlYNzk2OUk5dUhEQm1pOWV2WFIwYmx3T21NTVRwOCtMQ1dMVnVtQVFNR05KZ3FsMDVjcEJZSUJGUmVYcTdSbzBlZmNUK3paczFTY1hHeFpzNmNxWktTRXRYVjFhbWlva0xidG0xVGFXbHByQStqMVdQRWpkYmt6NUxtVjFSVXJDd3BLYW13dTVqVHBhZW5xN0N3VUMrLy9MSXFLeXQxMFVVWEtUczdXN05tellycU4zVG9VTTJkTzFjLys5blBvcllQR1RKRWE5YXM0Yy9BY0ViMTczR25wNmRyMkxCaFoveGJia25xMEtHRHJyNzZhblh2M2wxdDJyUTVZNS91M2J0citmTGxldjc1NTNYMzNYZXJyS3hNSG85SGZmcjBhWFMvYUQ2T3ZqdUR6K2N6MG9rYkJNQTU2cWZYQW9HQUkzNy8rRDA3dTNqOFBIMCszeU9TSHBiMGFDQVFlQ1FHKytkbmpMTktwTmN0cHNvQkFIQVFnaHNBQUFjaHVBRUFjQkNDR3dBQUJ5RzRBUUJ3RUlJYkFBQUhJYmdCQUhBUWdoc0FBQWNodUFFQWNCQ0NHd0FBQitGZTVVQVRzUklTZ0VUQWlCczRCMlBNSHJ0cmNBQ1doQUxpaEJFM2NBN0JZUEFLdTJzQWdIcU11QUVBY0JDQ0d3QUFCMkdxUE1acWEydTFjdVZLYmRxMFNaOTg4b25DNGJBeU1qSTBkKzVjMWRiV2F1clVxWklreTdKMHdRVVhhUGp3NGJydnZ2dVVscGFtb3FJaVRaMDZWZm41K1VwSlNZbnNzMzU3L2ZQUzB0TFV0MjlmM1hqampSbzVjcVFOUndrQWlCZUNPNGFPSHordXUrNjZTOFlZelpneFE1bVptUXFGUWlvcUtwTEg0MUZ0YmEwa0tUOC9YMjNidHRVbm4zeWlSeDk5VkE4Ly9MRG16NTkvenYzbjUrZkw0L0hvcTYrKzBxNWR1L1RrazAvcTNYZmYxVU1QUFNTWGk4a1VBR2lKZUhXUG9hZWVla3JWMWRWNjdybm41UGY3NVhhN2xaS1NvcXlzTFBYbzBTT3FyOHZsVXE5ZXZUUjkrblFWRkJRb0hBNDM2WHRZbHFYMjdkdnJtbXV1MGVMRmkxVllXS2pWcTFmSDRuQUFBQW1BNEk2UlVDaWtkZXZXYWRxMGFYSzczVTErWG5WMXRUd2V6L2NhTWFlbnArdldXMi9WcTYrKytwMmZDd0J3Qm9JN1JnNGVQS2lxcWlwbFptWTJxWDg0SE5hZVBYdjB6RFBQNk9hYmIvN2UzL2V5eXk3VGdRTUhtanhpQndBNEMrOXh4MGo5KzlmSnllYyt4ZG5aMlhLNVhPcldyWnNtVFpxa25KeWM3LzE5UTZHUWtwS1NlSThiQUZvb2dqdEdNakl5WkZtV1NrcEt6bm1yek5Pdkd2OGhpb3FLZFBubGx6Zkx2Z0FBaVlkaFdZeWtwNmNyS3l0TGl4Y3ZqdHYzL09LTEw3UnExU3JsNXViRzdYc0NBT0tMNEk2aFdiTm1xYmk0V0RObnpsUkpTWW5xNnVwVVVWR2hiZHUycWJTMDZiZDJQbmJzbU1yS3lsUldWcWJ5OHZLb05tT015c3ZMdFduVEprMmRPbFhqeG8zVHRkZGUyOXlIQWdCSUVFeVZ4MUQzN3QyMWZQbHlQZi84ODdyNzdydFZWbFltajhlalBuMzZhTTZjT1UzZXovang0eU9QUFI2UG5uMzJXVWtuM2h1M0xFdnA2ZW5xMTYrZlpzK2VyYUZEaHpiN2NRQUFFZ2ZCSFdPZE8zZldRdzg5MUdoN1lXRmhvMjJabVptTnRwL3RlUUNBbG91cGNnQUFISVRnQmdEQVFRaHVBQUFjaFBlNEFlQ2tPKzY0UTd0MjdiSzdETnRkY2NVVldySmtpU1RPU1NKaXhBMEFKeEZRSnhRWEYwY2VjMDRTRHlOdUFEaE5hLzZyamNidTlNZzVTUnlNdUFFQWNCQ0NHd0FBQnlHNEFRQndFSUliQUFBSEliZ0JBSEFRZ2hzQUFBY2h1QUcwT1AzNjlldDJ4UlZYZExlN2psaDYrdW1uTldyVUtGMTExVldhUEhteTl1N2RhM2RKdGpQRzZJTVBQdENDQlF2c0xpV21DRzRBTFU1eWNuSzIyKzArNFBWNmQzaTkzbnQ4UGw5dnUydjZ2bzRjT2FJSkV5WTAyUDdqSC85WXI3NzZxclp0MjZiKy9mdnJnUWNlc0tFNmV6UjJUc2FPSGF1Wk0yZHErZkxsTmxRVlA5eUFCVUNMWkZtV0pla3FTVmNaWXhiNGZMNmdNZk9CUnlNQUFBcWtTVVJCVkdaNVhWM2QvL253d3cvMzJWMWZVeGhqVkZsWnFVT0hEalZvKzhsUGZoSjVQSGJzV0sxZnZ6NmVwZG5tYk9kay92ejVjcnZkeXNuSnNhR3krR0hFRGFERk94bmlQc3V5L3BDY25QeVIxK3Y5bTgvbm0rbjFlbjhjaSs5WFdsb2FkYmV0MHRKU0RSbzBLUEwxenAwN2xadWJxNnlzTEkwZlAxNjdkKytPZXQ3cnI3K3U3T3hzYmQyNlZUZmRkSlBDNGJEOGZuK0RPM2daWTNUMDZGRXRYNzVjRXlkT2pNV2hOSnQ0bkpPK2Zmdkc3NEJzeElnYmdKTTg3UFY2YjJ4Q3YvUFAxbWhaMWhXU2ZtdFoxbSs5WHU4UjZVUUluc2ozMkt1c3JGUmVYcDR1dSt3eXZmRENDNW8zYjU1V3IxNGRhUzhwS2RHV0xWdGtqTkhxMWF1Vms1UFQ0SjdoUlVWRm1qcDFxaVJwNk5DaGV1U1JSK0pTZTZ3MHh6bHBMUWh1QUU3d1lmMkRrNkhiYkN6TDZuVHljM1B1OXF4R2poeXA2dXBxN2QrL1grM2F0ZFBCZ3dlajJuTnpjOVcyYmR1ejdpTXpNMU83ZHUzU29VT0g5UGpqaitzM3YvbU5IbnJvb1ZpV0hWUE5jVTVhQzRJYlFNSUxCQUt2ZWIzZUpnZTJNV2FjeStXYWQ0NXVueHRqM3BTMHdiS3NOVCtzd3U5bTBhSkZldVdWVjlTdlh6KzFhOWRPZFhWMVVlMFpHUmxOMm8vTDVWS1BIajEwMTExMzZkNTc3M1YwY0RmWE9Xa05DRzRBamhBTUJ2YzB0ZS9BZ1FNSG5tbTdNZVpUeTdJMmhjUGhGWC85NjEvZnJ0L3U4L21hb2NKL1NVNCs4ZEphVTFNanQ5dXR5c3JLU0Z0Wldaa1dMbHlvalJzM3FuUG56Z29HZzlxOGVYUFU4MTJ1NzNiNWtXVlpjcnZkUDd6d0dJcjNPV25KT0JNQVdqUmp6Q2ZHbUdlTk1VT0R3V0MzUUNBdy9kVFFqb1dNakF4NVBCNXQzNzVka3JScDA2WklXeWdVa2pGR2h3NGRVa1ZGaFpZc1dYTFdmYVdtcGlvY0RxdW9xRWdWRlJXU3BNT0hEMnZEaGczNjl0dHZkZlRvVVMxY3VGQ2pSNCtPM1FFMWcxaWZrOWFFRVRlQUZzY1k4NldrUDRiRDRlVi8vZXRmNDM0Rms5dnQxb3daTS9URUUwOW8wYUpGeXM3T2pyUjE2dFJKVTZkTzFiMzMzcXNMTDd4UWt5ZFBWa0ZCUWFQNzZ0U3BrM0p5Y25UNzdiY3JOVFZWVzdac1VkdTJiZlhLSzYvb2lTZWVVRXBLaXE2NTVocmRlKys5OFRpMDd5M1c1MFNLWGplNy9uRkxYRWM4ZmxkanhJRFA1ek5TeS96QnRHVDEvNkFDZ1lDamYvL1FjdFMvbHRScnphOHBwd2RlU3c3QXBqcjFQd1NKOExyRlZEa0FBQTVDY0FNQTRDQUVOd0FBRGtKd0F3RGdJQVEzQUFBT1FuQURBT0FnQkRjQUFBN0NEVmdBNERUWFgzKzkzU1VrSE01SjRpQzRBZUNraXkrK1dJY1BIOWFubjM1cWR5bTI2dENoUStReDUrU0VlQzc3ZWk0RU53Q2N0R3JWS24zNTVaZDJsMkc3aXk2NktQS1ljM0xDejMvK2M3dExpQ0M0QWVBa2o4ZWpidDI2MlYxR1F1R2NKQjZDR3dCT092V2UxRUNpNHFweUFLMmVNV2FuM1RYQUVmNW1kd0VTSTI0QVVEQVl6TEs3QnFDcEdIRURBT0FnQkRjQUFBNUNjQU1BNENBRU53QUFEa0p3QXdEZ0lBUTNBQUFPNHZUZ3JwS2t5c3BLdSt0QUUxVlZWZFUvUEc1bkhRRGdWSTRPYm1OTXNTVHQzNy9mN2xMUVJKOS8vcmtreVJqekQ1dExBUUJIY25Sd1MzcFJrdWJObTZkOSsvYnBtMisrc2JzZU5LS3Fxa3FscGFYNi9lOS9YNzlwalozMUFJQlRKY1lhWmQ5Zkc2L1h1OW15ckt2dExnVGZ5WTdxNnVyaHhjWEZOWFlYQWlDYXorZmJLbW1rM1hVa01tUE1UanZ2dHVmMEVYZHRNQmo4cVRIbWYwbjZVTkszZGhlRVJoMDN4dXd4eGp4R2FBTUpqZEErQjh1eXJyTDErOXY1elFFQWljWG44eGxKS2l3c3RMdVVoRlMvZ2x3Z0VMQXRQNTArNGdZQW9GVWh1QUVBY0JDQ0d3QUFCeUc0QVFBeFYxUlVKTC9mTDcvZnIwR0RCbW5LbENrNmNPQkFnL2JiYnJ1dDBYM2Njc3N0OHZ2OXFxbjUxN1d0dGJXMVdycDBxWEp6Y3pWMDZGQU5IanhZTjl4d2d6NzY2S05ZSG82dGt1MHVBQURRZXVUbjV5c2NEdXZ4eHgvWG5EbHp0SFRwMHFqMmp6LytXSHYzN2xYZnZuMmp0aGNXRnVyUW9VTlIyNDRmUDY2NzdycEx4aGpObURGRG1abVpDb1ZDS2lvcWtzZmppZm14MklVUk53QWdybEpUVXpWeDRrVHQzYnRYNFhBNHFzM3Y5MnZseXBVTm5yTml4UXA1dmQ2b2JVODk5WlNxcTZ2MTNIUFB5ZS8zeSsxMkt5VWxSVmxaV2VyUm8wZE1qOEZPQkRjQUlPNHFLeXZWc1dOSHVWelJNVFJwMGlTOStlYWJPbmJzV0dUYlo1OTlwdmZlZTAvang0K1BiQXVGUWxxM2JwMm1UWnNtdDlzZHQ3b1RBY0VOQUlpcjh2SnlMVjI2VkZPbVRHblE1dlA1MUxOblQ2MWR1emF5YmRXcVZSb3hZb1E2ZGVvVTJYYnc0RUZWVlZVcE16TXpMalVuRW9JYkFCQTMyZG5aR2oxNnRMNzY2aXVscDZjM21DcVhwTnpjWEsxWnMwWjFkWFg2OXR0dnRXN2RPdVhtNWtiMXFhMnRsU1FsSjdlK1M3VUliZ0JBM09UbjUydjM3dDE2K3VtbjlmYmJiK3ZYdi81MWd6NWp4b3hSYlcydHRtM2JwbzBiTjZwYnQyNGFNR0JBVkorTWpBeFpscVdTa3BKNGxaNHdDRzRBUUZ4WmxxVXVYYnJvNXB0djFqdnZ2Tk5nMU8xMnV6Vmh3Z1N0WGJ0V3I3NzZhb1BSdGlTbHA2Y3JLeXRMaXhjdmpsZlpDWVBnQmdERWxURkdodzhmMXJKbHl6Umd3SUFHRjZoSkp5NVNDd1FDS2k4djEralJvOCs0bjFtelpxbTR1Rmd6Wjg1VVNVbUo2dXJxVkZGUm9XM2J0cW0wdERUV2gyR2IxdmZtQUFEQU50bloyWkpPakppSERSdW1PWFBtbkxGZmh3NGRkUFhWVjZ0NzkrNXEwNmJOR2Z0MDc5NWR5NWN2MS9QUFA2Kzc3NzViWldWbDhuZzg2dE9uVDZQN2JRbFlIUXdBRU1IcVlHZkg2bUFBQU9BN0liZ0JBSEFRZ2hzQUFBY2h1QUVBY0JDQ0d3QUFCeUc0QVFBeFViL0dkbFZWMVJtM243cXV0blRpcm1wK3YxOHZ2L3p5R2Z2WGZ3d2ZQbHl6WnMxU2VYbDVwTStwN2FkL3REUUVOd0FnSVd6WXNFRmR1M2JWaGcwYnp0aWVuNSt2d3NKQ3JWeTVVbDkrK2FYeTh2SWliWVdGaFNvc0xOUkxMNzBrU1hyLy9mY2oyMW9hZ2hzQVlMdUtpZ3E5Kys2N2V1Q0JCMVJTVXFKOSsvWTEycmRMbHk2YU5tMmFkdTNhZGNaRlNsbzZnaHNBWUx2Tm16ZXJWNjllR2pKa2lBWU5HdFRvcUx2ZU45OThJNC9IYzhiYnBiWjByZStJQVFBSlo4T0dEUm8zYnB3a2FkeTRjWHJqalRjVUNvVWE5RFBHcUtTa1JNODg4OHdaRng5cERRaHVBSUN0U2t0THRXL2ZQbzBaTTBhU05ITGtTQjAvZmx3RkJRVlIvYkt6czNYbGxWY3FOemRYdWJtNXV2UE9PKzBvMTNZRU53QWdKdHh1dHlTcHVybzZhbnROVFkyU2twSWk3ZXZYcjVjeFJoTW5UdFNJRVNNMFpzd1lWVmRYTjVndXo4L1AxeHR2dktHc3JDeTk5dHByRGE1S2J5MEliZ0JBVEhUcjFrMHVsMHRGUlVWUjIvZnMyYU5MTDcxVWtsUlhWNmZObXpmci92dnYxNG9WS3lJZmp6Lyt1QW9LQ25UczJMR281M2JzMkZGejU4NVZlWG01bm4zMjJiZ2RTeUlodUFFQU1aR1NrcUpycnJsR3YvdmQ3N1JqeHc0ZE9YSkViNzMxbGw1ODhVVk5talJKa3JSOSszYjk4NS8vMUhYWFhhY3VYYnBFUGthUEhxMjB0RFJ0M3J5NXdYN1QwdEwwNElNUGF0bXlaZHE3ZDIrOEQ4dDJCRGNBSUdieTh2STBaTWdRelo0OVcrUEhqOWVUVHo2cDZkT25hOEtFQ1pKT1hKU1dsWldsdExTMHFPY2xKU1ZwMUtoUmpWNWRQbno0Y0YxNzdiVjY3TEhIVkZkWEYvUGpTQ1NzeHcwQWlHQTk3ck5qUFc0QUFQQ2RFTndBQURnSXdRMEFnSU1rMjEwQUFDRHh0TVJWdFZvS1J0d0FnQWhqekU2N2EzQ0F2OWxkQUFBQUFBQUFBQUFBQUFBQUFBQUFBQUFBQUFBQUFBQUFBQUFBQUFBQUFBQUFBQUFBQUFBQUFBQUFBQUFBQUFBQUFBQUFBQUFBQUFBQUFBQUFBQUFBQUFBQUFBQUFBQUFBQUFBQUFBQUFBQUFBQUFBQUFBQUFBQUFnWWZ4L1MvTzVxQlJvaC9ZQUFBQUFTVVZPUks1Q1lJST0iLAoJIlRoZW1lIiA6ICIiLAoJIlR5cGUiIDogImZsb3ciLAoJIlZlcnNpb24iIDogIiIKfQo="/>
    </extobj>
  </extobjs>
</s:customData>
</file>

<file path=customXml/itemProps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994</Words>
  <Application>WPS 演示</Application>
  <PresentationFormat>自定义</PresentationFormat>
  <Paragraphs>39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Arial Unicode MS</vt:lpstr>
      <vt:lpstr>等线</vt:lpstr>
      <vt:lpstr>Calibri</vt:lpstr>
      <vt:lpstr>Office 主题​​</vt:lpstr>
      <vt:lpstr> </vt:lpstr>
      <vt:lpstr>PowerPoint 演示文稿</vt:lpstr>
      <vt:lpstr>重点问题及解决方案</vt:lpstr>
      <vt:lpstr>重点问题及解决方案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DLE</dc:creator>
  <cp:lastModifiedBy>For丨丶Tomorrow</cp:lastModifiedBy>
  <cp:revision>258</cp:revision>
  <dcterms:created xsi:type="dcterms:W3CDTF">2020-01-18T02:25:00Z</dcterms:created>
  <dcterms:modified xsi:type="dcterms:W3CDTF">2022-12-09T03:31:24Z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9464417A3F9D45B68E8EABB30721810D</vt:lpwstr>
  </property>
  <property fmtid="{D5CDD505-2E9C-101B-9397-08002B2CF9AE}" pid="3" name="KSOProductBuildVer">
    <vt:lpwstr>2052-11.1.0.12763</vt:lpwstr>
  </property>
</Properties>
</file>