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3"/>
    <p:sldId id="435" r:id="rId4"/>
    <p:sldId id="279" r:id="rId5"/>
  </p:sldIdLst>
  <p:sldSz cx="9145270" cy="5144770"/>
  <p:notesSz cx="6858000" cy="9144000"/>
  <p:custDataLst>
    <p:tags r:id="rId10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 userDrawn="1">
          <p15:clr>
            <a:srgbClr val="A4A3A4"/>
          </p15:clr>
        </p15:guide>
        <p15:guide id="2" orient="horz" pos="2899" userDrawn="1">
          <p15:clr>
            <a:srgbClr val="A4A3A4"/>
          </p15:clr>
        </p15:guide>
        <p15:guide id="3" orient="horz" pos="486" userDrawn="1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20" userDrawn="1">
          <p15:clr>
            <a:srgbClr val="A4A3A4"/>
          </p15:clr>
        </p15:guide>
        <p15:guide id="6" pos="179" userDrawn="1">
          <p15:clr>
            <a:srgbClr val="A4A3A4"/>
          </p15:clr>
        </p15:guide>
        <p15:guide id="7" pos="5632" userDrawn="1">
          <p15:clr>
            <a:srgbClr val="A4A3A4"/>
          </p15:clr>
        </p15:guide>
        <p15:guide id="8" pos="4848" userDrawn="1">
          <p15:clr>
            <a:srgbClr val="A4A3A4"/>
          </p15:clr>
        </p15:guide>
        <p15:guide id="9" orient="horz" pos="679" userDrawn="1">
          <p15:clr>
            <a:srgbClr val="A4A3A4"/>
          </p15:clr>
        </p15:guide>
        <p15:guide id="10" orient="horz" pos="238" userDrawn="1">
          <p15:clr>
            <a:srgbClr val="A4A3A4"/>
          </p15:clr>
        </p15:guide>
        <p15:guide id="11" orient="horz" pos="2810" userDrawn="1">
          <p15:clr>
            <a:srgbClr val="A4A3A4"/>
          </p15:clr>
        </p15:guide>
        <p15:guide id="12" orient="horz" pos="126" userDrawn="1">
          <p15:clr>
            <a:srgbClr val="A4A3A4"/>
          </p15:clr>
        </p15:guide>
        <p15:guide id="13" orient="horz" pos="284" userDrawn="1">
          <p15:clr>
            <a:srgbClr val="A4A3A4"/>
          </p15:clr>
        </p15:guide>
        <p15:guide id="14" pos="4652" userDrawn="1">
          <p15:clr>
            <a:srgbClr val="A4A3A4"/>
          </p15:clr>
        </p15:guide>
        <p15:guide id="15" pos="1280" userDrawn="1">
          <p15:clr>
            <a:srgbClr val="A4A3A4"/>
          </p15:clr>
        </p15:guide>
        <p15:guide id="16" pos="4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965" y="96"/>
      </p:cViewPr>
      <p:guideLst>
        <p:guide orient="horz" pos="425"/>
        <p:guide orient="horz" pos="2899"/>
        <p:guide orient="horz" pos="486"/>
        <p:guide orient="horz" pos="124"/>
        <p:guide pos="4920"/>
        <p:guide pos="179"/>
        <p:guide pos="5632"/>
        <p:guide pos="4848"/>
        <p:guide orient="horz" pos="679"/>
        <p:guide orient="horz" pos="238"/>
        <p:guide orient="horz" pos="2810"/>
        <p:guide orient="horz" pos="126"/>
        <p:guide orient="horz" pos="284"/>
        <p:guide pos="4652"/>
        <p:guide pos="1280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BIOS-</a:t>
            </a:r>
            <a:r>
              <a:rPr lang="zh-CN" altLang="en-US" dirty="0"/>
              <a:t>黄云龙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2023/05/08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42925" y="1562101"/>
            <a:ext cx="7305675" cy="7620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问题总结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182860" y="2129790"/>
            <a:ext cx="8585565" cy="3751906"/>
          </a:xfrm>
        </p:spPr>
        <p:txBody>
          <a:bodyPr/>
          <a:lstStyle/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R5240H0</a:t>
            </a:r>
            <a:r>
              <a:rPr lang="zh-CN" altLang="en-US" dirty="0">
                <a:sym typeface="+mn-ea"/>
              </a:rPr>
              <a:t>通用</a:t>
            </a:r>
            <a:r>
              <a:rPr lang="en-US" altLang="zh-CN" dirty="0">
                <a:sym typeface="+mn-ea"/>
              </a:rPr>
              <a:t>BIOS Share lane </a:t>
            </a:r>
            <a:r>
              <a:rPr lang="zh-CN" altLang="en-US" dirty="0">
                <a:sym typeface="+mn-ea"/>
              </a:rPr>
              <a:t>异常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480" y="1517015"/>
            <a:ext cx="8656320" cy="294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问题原因：BIOS版本为CSZH051017问题未复现。使用BMC 0.41和0.43搭配  BIOS CSZH051019均可复现该问题，F4会进行设置Share lane 的call back，会进行设置关闭Sharelane ，原因为移除改选项时部分相关Callback函数还保留了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解决方案：移除Share lane选项相关的CallBack函数，BIOS不对Sharelane进行设置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6085" y="674370"/>
            <a:ext cx="8240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R5240H0机器使用BIOS版本为CSZH051019，重启机器进入BIOS后按F4保存退出，配置的share lan会丢失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VjYmM3MDkwZmQ3MzQ0NjM2MDFmNTI5YjE4ZTk2OGUifQ=="/>
  <p:tag name="KSO_WPP_MARK_KEY" val="789198c4-41f7-4a6f-8c9c-8a953253267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自定义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Office 主题​​</vt:lpstr>
      <vt:lpstr> </vt:lpstr>
      <vt:lpstr>批量事故R5240H0定制化BIOS禁用板载网口失效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For丨丶Tomorrow</cp:lastModifiedBy>
  <cp:revision>262</cp:revision>
  <dcterms:created xsi:type="dcterms:W3CDTF">2020-01-18T02:25:00Z</dcterms:created>
  <dcterms:modified xsi:type="dcterms:W3CDTF">2023-05-08T10:40:06Z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9464417A3F9D45B68E8EABB30721810D</vt:lpwstr>
  </property>
  <property fmtid="{D5CDD505-2E9C-101B-9397-08002B2CF9AE}" pid="3" name="KSOProductBuildVer">
    <vt:lpwstr>2052-11.1.0.14036</vt:lpwstr>
  </property>
</Properties>
</file>